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3" r:id="rId3"/>
    <p:sldId id="411" r:id="rId5"/>
    <p:sldId id="414" r:id="rId6"/>
    <p:sldId id="412" r:id="rId7"/>
    <p:sldId id="430" r:id="rId8"/>
    <p:sldId id="424" r:id="rId9"/>
    <p:sldId id="431" r:id="rId10"/>
    <p:sldId id="425" r:id="rId11"/>
    <p:sldId id="344" r:id="rId12"/>
    <p:sldId id="343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EBB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0C35-9ABB-4B5E-9C55-7BCB291DDC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 userDrawn="1"/>
        </p:nvSpPr>
        <p:spPr>
          <a:xfrm>
            <a:off x="2925854" y="266700"/>
            <a:ext cx="6365938" cy="63659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9ACC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椭圆 21"/>
          <p:cNvSpPr/>
          <p:nvPr userDrawn="1"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8845562" y="1553335"/>
            <a:ext cx="1896334" cy="189633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1400" y="3909559"/>
            <a:ext cx="4953001" cy="44843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81400" y="2370018"/>
            <a:ext cx="4953001" cy="1501442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73063" y="475916"/>
            <a:ext cx="11526837" cy="59769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200" y="2602800"/>
            <a:ext cx="4114800" cy="20700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60045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914400" indent="0" algn="l">
              <a:lnSpc>
                <a:spcPct val="100000"/>
              </a:lnSpc>
              <a:buNone/>
              <a:defRPr/>
            </a:lvl3pPr>
            <a:lvl4pPr marL="1371600" indent="0" algn="l">
              <a:lnSpc>
                <a:spcPct val="100000"/>
              </a:lnSpc>
              <a:buNone/>
              <a:defRPr/>
            </a:lvl4pPr>
            <a:lvl5pPr marL="1828800" indent="0" algn="l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2997" y="2889251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2997" y="4044724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4983956" y="1473201"/>
            <a:ext cx="2224088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zh-CN" sz="3400" kern="0" spc="400" dirty="0">
                <a:solidFill>
                  <a:schemeClr val="bg1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Chapter</a:t>
            </a:r>
            <a:r>
              <a:rPr lang="zh-CN" altLang="en-US" sz="3400" kern="0" spc="400" dirty="0">
                <a:solidFill>
                  <a:schemeClr val="bg1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 </a:t>
            </a:r>
            <a:endParaRPr lang="zh-CN" altLang="en-US" sz="3400" kern="0" spc="400" dirty="0">
              <a:solidFill>
                <a:schemeClr val="bg1"/>
              </a:solidFill>
              <a:latin typeface="Bernard MT Condensed" panose="02050806060905020404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0000" y="2664000"/>
            <a:ext cx="4114800" cy="2070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536575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1600" y="2664000"/>
            <a:ext cx="4114800" cy="2070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536575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4097075" y="1470860"/>
            <a:ext cx="3916280" cy="3916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9170828" y="3429001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2328217" y="1444380"/>
            <a:ext cx="1171996" cy="117199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48000" y="2894400"/>
            <a:ext cx="3618000" cy="1108800"/>
          </a:xfrm>
        </p:spPr>
        <p:txBody>
          <a:bodyPr lIns="90000" tIns="46800" rIns="90000" bIns="4680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98800"/>
            <a:ext cx="8748000" cy="648000"/>
          </a:xfrm>
        </p:spPr>
        <p:txBody>
          <a:bodyPr anchor="t" anchorCtr="0"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8800" y="2494800"/>
            <a:ext cx="8172000" cy="389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2000" y="961200"/>
            <a:ext cx="8762400" cy="1332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0220" y="532550"/>
            <a:ext cx="155297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6367" y="532550"/>
            <a:ext cx="9473918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75210"/>
            <a:ext cx="10515599" cy="499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4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tags" Target="../tags/tag4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3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tags" Target="../tags/tag50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1.xml"/><Relationship Id="rId1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4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tags" Target="../tags/tag53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619500" y="4333875"/>
            <a:ext cx="4953000" cy="1209040"/>
          </a:xfrm>
        </p:spPr>
        <p:txBody>
          <a:bodyPr>
            <a:normAutofit/>
          </a:bodyPr>
          <a:lstStyle/>
          <a:p>
            <a:pPr algn="ctr"/>
            <a:endParaRPr lang="en-US" altLang="zh-CN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Super CET6 Testing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53515" y="365125"/>
            <a:ext cx="85471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Result&amp;Conclusion</a:t>
            </a:r>
            <a:endParaRPr lang="en-US" altLang="zh-CN" sz="3600" b="1" dirty="0">
              <a:solidFill>
                <a:schemeClr val="accent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uilt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this program to help students learn English better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T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he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process of writing it truly improved our ability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TextBox 18"/>
          <p:cNvSpPr txBox="1"/>
          <p:nvPr>
            <p:custDataLst>
              <p:tags r:id="rId3"/>
            </p:custDataLst>
          </p:nvPr>
        </p:nvSpPr>
        <p:spPr>
          <a:xfrm>
            <a:off x="393072" y="538502"/>
            <a:ext cx="824376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7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8860540" y="1405088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THANKS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751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/>
              <a:t>      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INTRODUCTION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TextBox 18"/>
          <p:cNvSpPr txBox="1"/>
          <p:nvPr>
            <p:custDataLst>
              <p:tags r:id="rId2"/>
            </p:custDataLst>
          </p:nvPr>
        </p:nvSpPr>
        <p:spPr>
          <a:xfrm>
            <a:off x="307347" y="227269"/>
            <a:ext cx="824376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 txBox="1"/>
          <p:nvPr>
            <p:custDataLst>
              <p:tags r:id="rId3"/>
            </p:custDataLst>
          </p:nvPr>
        </p:nvSpPr>
        <p:spPr>
          <a:xfrm>
            <a:off x="1896035" y="2180012"/>
            <a:ext cx="9897036" cy="2070000"/>
          </a:xfrm>
          <a:prstGeom prst="rect">
            <a:avLst/>
          </a:prstGeom>
        </p:spPr>
        <p:txBody>
          <a:bodyPr>
            <a:noAutofit/>
          </a:bodyPr>
          <a:lstStyle>
            <a:lvl1pPr marL="449580" indent="-44958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00" indent="-27622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tudents can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remember CET6 words while studying and taking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tests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The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scores they get and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the time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they use would be sent to the rank list, where their teachers could see how well they learn, and give them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comments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The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more tests students take, the more money they could get, and the more items they could buy from the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shop</a:t>
            </a:r>
            <a:endParaRPr lang="zh-CN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923925" y="5453064"/>
            <a:ext cx="520303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_1"/>
          <p:cNvSpPr/>
          <p:nvPr>
            <p:custDataLst>
              <p:tags r:id="rId5"/>
            </p:custDataLst>
          </p:nvPr>
        </p:nvSpPr>
        <p:spPr>
          <a:xfrm>
            <a:off x="4864893" y="1900237"/>
            <a:ext cx="520303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肘形连接符 2"/>
          <p:cNvCxnSpPr>
            <a:endCxn id="10" idx="2"/>
          </p:cNvCxnSpPr>
          <p:nvPr>
            <p:custDataLst>
              <p:tags r:id="rId1"/>
            </p:custDataLst>
          </p:nvPr>
        </p:nvCxnSpPr>
        <p:spPr>
          <a:xfrm>
            <a:off x="6288721" y="3104432"/>
            <a:ext cx="2261997" cy="1444793"/>
          </a:xfrm>
          <a:prstGeom prst="bentConnector3">
            <a:avLst>
              <a:gd name="adj1" fmla="val 38329"/>
            </a:avLst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>
            <p:custDataLst>
              <p:tags r:id="rId2"/>
            </p:custDataLst>
          </p:nvPr>
        </p:nvCxnSpPr>
        <p:spPr>
          <a:xfrm rot="10800000">
            <a:off x="3194413" y="3104432"/>
            <a:ext cx="1963625" cy="65574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>
            <p:custDataLst>
              <p:tags r:id="rId3"/>
            </p:custDataLst>
          </p:nvPr>
        </p:nvCxnSpPr>
        <p:spPr>
          <a:xfrm flipV="1">
            <a:off x="6484451" y="1959639"/>
            <a:ext cx="2033915" cy="1899159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4792612" y="2631923"/>
            <a:ext cx="1764478" cy="1764478"/>
          </a:xfrm>
          <a:prstGeom prst="ellipse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</a:t>
            </a:r>
            <a:endParaRPr lang="en-US" altLang="zh-CN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DIVISION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2519882" y="2778594"/>
            <a:ext cx="675795" cy="6757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8534866" y="1601224"/>
            <a:ext cx="675795" cy="6757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8550718" y="4211327"/>
            <a:ext cx="675795" cy="675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>
            <p:custDataLst>
              <p:tags r:id="rId8"/>
            </p:custDataLst>
          </p:nvPr>
        </p:nvSpPr>
        <p:spPr bwMode="auto">
          <a:xfrm>
            <a:off x="2666657" y="2998095"/>
            <a:ext cx="358863" cy="270256"/>
          </a:xfrm>
          <a:custGeom>
            <a:avLst/>
            <a:gdLst>
              <a:gd name="T0" fmla="*/ 1800397 w 3421"/>
              <a:gd name="T1" fmla="*/ 1243052 h 2574"/>
              <a:gd name="T2" fmla="*/ 1775662 w 3421"/>
              <a:gd name="T3" fmla="*/ 1330976 h 2574"/>
              <a:gd name="T4" fmla="*/ 1694089 w 3421"/>
              <a:gd name="T5" fmla="*/ 1355195 h 2574"/>
              <a:gd name="T6" fmla="*/ 105782 w 3421"/>
              <a:gd name="T7" fmla="*/ 1355195 h 2574"/>
              <a:gd name="T8" fmla="*/ 33682 w 3421"/>
              <a:gd name="T9" fmla="*/ 1330976 h 2574"/>
              <a:gd name="T10" fmla="*/ 0 w 3421"/>
              <a:gd name="T11" fmla="*/ 1243052 h 2574"/>
              <a:gd name="T12" fmla="*/ 0 w 3421"/>
              <a:gd name="T13" fmla="*/ 102666 h 2574"/>
              <a:gd name="T14" fmla="*/ 33156 w 3421"/>
              <a:gd name="T15" fmla="*/ 30010 h 2574"/>
              <a:gd name="T16" fmla="*/ 105782 w 3421"/>
              <a:gd name="T17" fmla="*/ 0 h 2574"/>
              <a:gd name="T18" fmla="*/ 1694089 w 3421"/>
              <a:gd name="T19" fmla="*/ 0 h 2574"/>
              <a:gd name="T20" fmla="*/ 1773557 w 3421"/>
              <a:gd name="T21" fmla="*/ 28431 h 2574"/>
              <a:gd name="T22" fmla="*/ 1800397 w 3421"/>
              <a:gd name="T23" fmla="*/ 102666 h 2574"/>
              <a:gd name="T24" fmla="*/ 1800397 w 3421"/>
              <a:gd name="T25" fmla="*/ 1243052 h 2574"/>
              <a:gd name="T26" fmla="*/ 576274 w 3421"/>
              <a:gd name="T27" fmla="*/ 677071 h 2574"/>
              <a:gd name="T28" fmla="*/ 105256 w 3421"/>
              <a:gd name="T29" fmla="*/ 211651 h 2574"/>
              <a:gd name="T30" fmla="*/ 105256 w 3421"/>
              <a:gd name="T31" fmla="*/ 1155654 h 2574"/>
              <a:gd name="T32" fmla="*/ 576274 w 3421"/>
              <a:gd name="T33" fmla="*/ 677071 h 2574"/>
              <a:gd name="T34" fmla="*/ 1619884 w 3421"/>
              <a:gd name="T35" fmla="*/ 100560 h 2574"/>
              <a:gd name="T36" fmla="*/ 180513 w 3421"/>
              <a:gd name="T37" fmla="*/ 100560 h 2574"/>
              <a:gd name="T38" fmla="*/ 783628 w 3421"/>
              <a:gd name="T39" fmla="*/ 702869 h 2574"/>
              <a:gd name="T40" fmla="*/ 899935 w 3421"/>
              <a:gd name="T41" fmla="*/ 781843 h 2574"/>
              <a:gd name="T42" fmla="*/ 1016769 w 3421"/>
              <a:gd name="T43" fmla="*/ 702869 h 2574"/>
              <a:gd name="T44" fmla="*/ 1619884 w 3421"/>
              <a:gd name="T45" fmla="*/ 100560 h 2574"/>
              <a:gd name="T46" fmla="*/ 1615673 w 3421"/>
              <a:gd name="T47" fmla="*/ 1241999 h 2574"/>
              <a:gd name="T48" fmla="*/ 1143076 w 3421"/>
              <a:gd name="T49" fmla="*/ 769207 h 2574"/>
              <a:gd name="T50" fmla="*/ 1065713 w 3421"/>
              <a:gd name="T51" fmla="*/ 845549 h 2574"/>
              <a:gd name="T52" fmla="*/ 900462 w 3421"/>
              <a:gd name="T53" fmla="*/ 912940 h 2574"/>
              <a:gd name="T54" fmla="*/ 734684 w 3421"/>
              <a:gd name="T55" fmla="*/ 845549 h 2574"/>
              <a:gd name="T56" fmla="*/ 657321 w 3421"/>
              <a:gd name="T57" fmla="*/ 769207 h 2574"/>
              <a:gd name="T58" fmla="*/ 184724 w 3421"/>
              <a:gd name="T59" fmla="*/ 1241999 h 2574"/>
              <a:gd name="T60" fmla="*/ 1615673 w 3421"/>
              <a:gd name="T61" fmla="*/ 1241999 h 2574"/>
              <a:gd name="T62" fmla="*/ 1695141 w 3421"/>
              <a:gd name="T63" fmla="*/ 1155654 h 2574"/>
              <a:gd name="T64" fmla="*/ 1695141 w 3421"/>
              <a:gd name="T65" fmla="*/ 211651 h 2574"/>
              <a:gd name="T66" fmla="*/ 1224123 w 3421"/>
              <a:gd name="T67" fmla="*/ 677071 h 2574"/>
              <a:gd name="T68" fmla="*/ 1695141 w 3421"/>
              <a:gd name="T69" fmla="*/ 1155654 h 25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421" h="2574">
                <a:moveTo>
                  <a:pt x="3421" y="2361"/>
                </a:moveTo>
                <a:cubicBezTo>
                  <a:pt x="3421" y="2441"/>
                  <a:pt x="3405" y="2497"/>
                  <a:pt x="3374" y="2528"/>
                </a:cubicBezTo>
                <a:cubicBezTo>
                  <a:pt x="3343" y="2559"/>
                  <a:pt x="3291" y="2574"/>
                  <a:pt x="3219" y="2574"/>
                </a:cubicBezTo>
                <a:cubicBezTo>
                  <a:pt x="201" y="2574"/>
                  <a:pt x="201" y="2574"/>
                  <a:pt x="201" y="2574"/>
                </a:cubicBezTo>
                <a:cubicBezTo>
                  <a:pt x="146" y="2574"/>
                  <a:pt x="100" y="2559"/>
                  <a:pt x="64" y="2528"/>
                </a:cubicBezTo>
                <a:cubicBezTo>
                  <a:pt x="21" y="2490"/>
                  <a:pt x="0" y="2434"/>
                  <a:pt x="0" y="2361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42"/>
                  <a:pt x="21" y="96"/>
                  <a:pt x="63" y="57"/>
                </a:cubicBezTo>
                <a:cubicBezTo>
                  <a:pt x="105" y="19"/>
                  <a:pt x="151" y="0"/>
                  <a:pt x="201" y="0"/>
                </a:cubicBezTo>
                <a:cubicBezTo>
                  <a:pt x="3219" y="0"/>
                  <a:pt x="3219" y="0"/>
                  <a:pt x="3219" y="0"/>
                </a:cubicBezTo>
                <a:cubicBezTo>
                  <a:pt x="3286" y="0"/>
                  <a:pt x="3337" y="18"/>
                  <a:pt x="3370" y="54"/>
                </a:cubicBezTo>
                <a:cubicBezTo>
                  <a:pt x="3404" y="90"/>
                  <a:pt x="3421" y="137"/>
                  <a:pt x="3421" y="195"/>
                </a:cubicBezTo>
                <a:cubicBezTo>
                  <a:pt x="3421" y="2361"/>
                  <a:pt x="3421" y="2361"/>
                  <a:pt x="3421" y="2361"/>
                </a:cubicBezTo>
                <a:close/>
                <a:moveTo>
                  <a:pt x="1095" y="1286"/>
                </a:moveTo>
                <a:cubicBezTo>
                  <a:pt x="200" y="402"/>
                  <a:pt x="200" y="402"/>
                  <a:pt x="200" y="402"/>
                </a:cubicBezTo>
                <a:cubicBezTo>
                  <a:pt x="200" y="2195"/>
                  <a:pt x="200" y="2195"/>
                  <a:pt x="200" y="2195"/>
                </a:cubicBezTo>
                <a:cubicBezTo>
                  <a:pt x="1095" y="1286"/>
                  <a:pt x="1095" y="1286"/>
                  <a:pt x="1095" y="1286"/>
                </a:cubicBezTo>
                <a:close/>
                <a:moveTo>
                  <a:pt x="3078" y="191"/>
                </a:moveTo>
                <a:cubicBezTo>
                  <a:pt x="343" y="191"/>
                  <a:pt x="343" y="191"/>
                  <a:pt x="343" y="191"/>
                </a:cubicBezTo>
                <a:cubicBezTo>
                  <a:pt x="1489" y="1335"/>
                  <a:pt x="1489" y="1335"/>
                  <a:pt x="1489" y="1335"/>
                </a:cubicBezTo>
                <a:cubicBezTo>
                  <a:pt x="1589" y="1435"/>
                  <a:pt x="1663" y="1485"/>
                  <a:pt x="1710" y="1485"/>
                </a:cubicBezTo>
                <a:cubicBezTo>
                  <a:pt x="1758" y="1485"/>
                  <a:pt x="1832" y="1435"/>
                  <a:pt x="1932" y="1335"/>
                </a:cubicBezTo>
                <a:cubicBezTo>
                  <a:pt x="3078" y="191"/>
                  <a:pt x="3078" y="191"/>
                  <a:pt x="3078" y="191"/>
                </a:cubicBezTo>
                <a:close/>
                <a:moveTo>
                  <a:pt x="3070" y="2359"/>
                </a:moveTo>
                <a:cubicBezTo>
                  <a:pt x="2172" y="1461"/>
                  <a:pt x="2172" y="1461"/>
                  <a:pt x="2172" y="1461"/>
                </a:cubicBezTo>
                <a:cubicBezTo>
                  <a:pt x="2025" y="1606"/>
                  <a:pt x="2025" y="1606"/>
                  <a:pt x="2025" y="1606"/>
                </a:cubicBezTo>
                <a:cubicBezTo>
                  <a:pt x="1940" y="1691"/>
                  <a:pt x="1835" y="1734"/>
                  <a:pt x="1711" y="1734"/>
                </a:cubicBezTo>
                <a:cubicBezTo>
                  <a:pt x="1586" y="1734"/>
                  <a:pt x="1481" y="1691"/>
                  <a:pt x="1396" y="1606"/>
                </a:cubicBezTo>
                <a:cubicBezTo>
                  <a:pt x="1249" y="1461"/>
                  <a:pt x="1249" y="1461"/>
                  <a:pt x="1249" y="1461"/>
                </a:cubicBezTo>
                <a:cubicBezTo>
                  <a:pt x="351" y="2359"/>
                  <a:pt x="351" y="2359"/>
                  <a:pt x="351" y="2359"/>
                </a:cubicBezTo>
                <a:cubicBezTo>
                  <a:pt x="3070" y="2359"/>
                  <a:pt x="3070" y="2359"/>
                  <a:pt x="3070" y="2359"/>
                </a:cubicBezTo>
                <a:close/>
                <a:moveTo>
                  <a:pt x="3221" y="2195"/>
                </a:moveTo>
                <a:cubicBezTo>
                  <a:pt x="3221" y="402"/>
                  <a:pt x="3221" y="402"/>
                  <a:pt x="3221" y="402"/>
                </a:cubicBezTo>
                <a:cubicBezTo>
                  <a:pt x="2326" y="1286"/>
                  <a:pt x="2326" y="1286"/>
                  <a:pt x="2326" y="1286"/>
                </a:cubicBezTo>
                <a:cubicBezTo>
                  <a:pt x="3221" y="2195"/>
                  <a:pt x="3221" y="2195"/>
                  <a:pt x="3221" y="2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3" name="KSO_Shape"/>
          <p:cNvSpPr/>
          <p:nvPr>
            <p:custDataLst>
              <p:tags r:id="rId9"/>
            </p:custDataLst>
          </p:nvPr>
        </p:nvSpPr>
        <p:spPr>
          <a:xfrm>
            <a:off x="8821026" y="1755783"/>
            <a:ext cx="103475" cy="388030"/>
          </a:xfrm>
          <a:custGeom>
            <a:avLst/>
            <a:gdLst>
              <a:gd name="connsiteX0" fmla="*/ 68824 w 586846"/>
              <a:gd name="connsiteY0" fmla="*/ 1723528 h 2207149"/>
              <a:gd name="connsiteX1" fmla="*/ 229234 w 586846"/>
              <a:gd name="connsiteY1" fmla="*/ 1999898 h 2207149"/>
              <a:gd name="connsiteX2" fmla="*/ 395081 w 586846"/>
              <a:gd name="connsiteY2" fmla="*/ 1968031 h 2207149"/>
              <a:gd name="connsiteX3" fmla="*/ 530795 w 586846"/>
              <a:gd name="connsiteY3" fmla="*/ 1725944 h 2207149"/>
              <a:gd name="connsiteX4" fmla="*/ 306023 w 586846"/>
              <a:gd name="connsiteY4" fmla="*/ 76465 h 2207149"/>
              <a:gd name="connsiteX5" fmla="*/ 306023 w 586846"/>
              <a:gd name="connsiteY5" fmla="*/ 1514740 h 2207149"/>
              <a:gd name="connsiteX6" fmla="*/ 529167 w 586846"/>
              <a:gd name="connsiteY6" fmla="*/ 1514740 h 2207149"/>
              <a:gd name="connsiteX7" fmla="*/ 529167 w 586846"/>
              <a:gd name="connsiteY7" fmla="*/ 155048 h 2207149"/>
              <a:gd name="connsiteX8" fmla="*/ 450584 w 586846"/>
              <a:gd name="connsiteY8" fmla="*/ 76465 h 2207149"/>
              <a:gd name="connsiteX9" fmla="*/ 136262 w 586846"/>
              <a:gd name="connsiteY9" fmla="*/ 76465 h 2207149"/>
              <a:gd name="connsiteX10" fmla="*/ 57679 w 586846"/>
              <a:gd name="connsiteY10" fmla="*/ 155048 h 2207149"/>
              <a:gd name="connsiteX11" fmla="*/ 57679 w 586846"/>
              <a:gd name="connsiteY11" fmla="*/ 1514740 h 2207149"/>
              <a:gd name="connsiteX12" fmla="*/ 280823 w 586846"/>
              <a:gd name="connsiteY12" fmla="*/ 1514740 h 2207149"/>
              <a:gd name="connsiteX13" fmla="*/ 280823 w 586846"/>
              <a:gd name="connsiteY13" fmla="*/ 76465 h 2207149"/>
              <a:gd name="connsiteX14" fmla="*/ 97810 w 586846"/>
              <a:gd name="connsiteY14" fmla="*/ 0 h 2207149"/>
              <a:gd name="connsiteX15" fmla="*/ 489036 w 586846"/>
              <a:gd name="connsiteY15" fmla="*/ 0 h 2207149"/>
              <a:gd name="connsiteX16" fmla="*/ 586846 w 586846"/>
              <a:gd name="connsiteY16" fmla="*/ 97810 h 2207149"/>
              <a:gd name="connsiteX17" fmla="*/ 586846 w 586846"/>
              <a:gd name="connsiteY17" fmla="*/ 1690953 h 2207149"/>
              <a:gd name="connsiteX18" fmla="*/ 586517 w 586846"/>
              <a:gd name="connsiteY18" fmla="*/ 1690953 h 2207149"/>
              <a:gd name="connsiteX19" fmla="*/ 586514 w 586846"/>
              <a:gd name="connsiteY19" fmla="*/ 1691828 h 2207149"/>
              <a:gd name="connsiteX20" fmla="*/ 586823 w 586846"/>
              <a:gd name="connsiteY20" fmla="*/ 1691829 h 2207149"/>
              <a:gd name="connsiteX21" fmla="*/ 586812 w 586846"/>
              <a:gd name="connsiteY21" fmla="*/ 1694880 h 2207149"/>
              <a:gd name="connsiteX22" fmla="*/ 299633 w 586846"/>
              <a:gd name="connsiteY22" fmla="*/ 2207149 h 2207149"/>
              <a:gd name="connsiteX23" fmla="*/ 23 w 586846"/>
              <a:gd name="connsiteY23" fmla="*/ 1690953 h 2207149"/>
              <a:gd name="connsiteX24" fmla="*/ 0 w 586846"/>
              <a:gd name="connsiteY24" fmla="*/ 1690953 h 2207149"/>
              <a:gd name="connsiteX25" fmla="*/ 0 w 586846"/>
              <a:gd name="connsiteY25" fmla="*/ 97810 h 2207149"/>
              <a:gd name="connsiteX26" fmla="*/ 97810 w 586846"/>
              <a:gd name="connsiteY26" fmla="*/ 0 h 22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6846" h="2207149">
                <a:moveTo>
                  <a:pt x="68824" y="1723528"/>
                </a:moveTo>
                <a:lnTo>
                  <a:pt x="229234" y="1999898"/>
                </a:lnTo>
                <a:lnTo>
                  <a:pt x="395081" y="1968031"/>
                </a:lnTo>
                <a:lnTo>
                  <a:pt x="530795" y="1725944"/>
                </a:lnTo>
                <a:close/>
                <a:moveTo>
                  <a:pt x="306023" y="76465"/>
                </a:moveTo>
                <a:lnTo>
                  <a:pt x="306023" y="1514740"/>
                </a:lnTo>
                <a:lnTo>
                  <a:pt x="529167" y="1514740"/>
                </a:lnTo>
                <a:lnTo>
                  <a:pt x="529167" y="155048"/>
                </a:lnTo>
                <a:cubicBezTo>
                  <a:pt x="529167" y="111648"/>
                  <a:pt x="493984" y="76465"/>
                  <a:pt x="450584" y="76465"/>
                </a:cubicBezTo>
                <a:close/>
                <a:moveTo>
                  <a:pt x="136262" y="76465"/>
                </a:moveTo>
                <a:cubicBezTo>
                  <a:pt x="92862" y="76465"/>
                  <a:pt x="57679" y="111648"/>
                  <a:pt x="57679" y="155048"/>
                </a:cubicBezTo>
                <a:lnTo>
                  <a:pt x="57679" y="1514740"/>
                </a:lnTo>
                <a:lnTo>
                  <a:pt x="280823" y="1514740"/>
                </a:lnTo>
                <a:lnTo>
                  <a:pt x="280823" y="76465"/>
                </a:lnTo>
                <a:close/>
                <a:moveTo>
                  <a:pt x="97810" y="0"/>
                </a:moveTo>
                <a:lnTo>
                  <a:pt x="489036" y="0"/>
                </a:lnTo>
                <a:cubicBezTo>
                  <a:pt x="543055" y="0"/>
                  <a:pt x="586846" y="43791"/>
                  <a:pt x="586846" y="97810"/>
                </a:cubicBezTo>
                <a:lnTo>
                  <a:pt x="586846" y="1690953"/>
                </a:lnTo>
                <a:lnTo>
                  <a:pt x="586517" y="1690953"/>
                </a:lnTo>
                <a:lnTo>
                  <a:pt x="586514" y="1691828"/>
                </a:lnTo>
                <a:lnTo>
                  <a:pt x="586823" y="1691829"/>
                </a:lnTo>
                <a:lnTo>
                  <a:pt x="586812" y="1694880"/>
                </a:lnTo>
                <a:lnTo>
                  <a:pt x="299633" y="2207149"/>
                </a:lnTo>
                <a:lnTo>
                  <a:pt x="23" y="1690953"/>
                </a:lnTo>
                <a:lnTo>
                  <a:pt x="0" y="1690953"/>
                </a:lnTo>
                <a:lnTo>
                  <a:pt x="0" y="97810"/>
                </a:lnTo>
                <a:cubicBezTo>
                  <a:pt x="0" y="43791"/>
                  <a:pt x="43791" y="0"/>
                  <a:pt x="97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>
            <p:custDataLst>
              <p:tags r:id="rId10"/>
            </p:custDataLst>
          </p:nvPr>
        </p:nvSpPr>
        <p:spPr bwMode="auto">
          <a:xfrm>
            <a:off x="8760190" y="4360655"/>
            <a:ext cx="289835" cy="405364"/>
          </a:xfrm>
          <a:custGeom>
            <a:avLst/>
            <a:gdLst>
              <a:gd name="T0" fmla="*/ 2147483646 w 4228"/>
              <a:gd name="T1" fmla="*/ 2147483646 h 5910"/>
              <a:gd name="T2" fmla="*/ 2147483646 w 4228"/>
              <a:gd name="T3" fmla="*/ 2147483646 h 5910"/>
              <a:gd name="T4" fmla="*/ 2147483646 w 4228"/>
              <a:gd name="T5" fmla="*/ 2147483646 h 5910"/>
              <a:gd name="T6" fmla="*/ 2147483646 w 4228"/>
              <a:gd name="T7" fmla="*/ 2147483646 h 5910"/>
              <a:gd name="T8" fmla="*/ 2147483646 w 4228"/>
              <a:gd name="T9" fmla="*/ 736754076 h 5910"/>
              <a:gd name="T10" fmla="*/ 2147483646 w 4228"/>
              <a:gd name="T11" fmla="*/ 468900117 h 5910"/>
              <a:gd name="T12" fmla="*/ 2147483646 w 4228"/>
              <a:gd name="T13" fmla="*/ 2147483646 h 5910"/>
              <a:gd name="T14" fmla="*/ 2147483646 w 4228"/>
              <a:gd name="T15" fmla="*/ 2147483646 h 5910"/>
              <a:gd name="T16" fmla="*/ 769768890 w 4228"/>
              <a:gd name="T17" fmla="*/ 2147483646 h 5910"/>
              <a:gd name="T18" fmla="*/ 502005176 w 4228"/>
              <a:gd name="T19" fmla="*/ 2147483646 h 5910"/>
              <a:gd name="T20" fmla="*/ 2147483646 w 4228"/>
              <a:gd name="T21" fmla="*/ 2147483646 h 5910"/>
              <a:gd name="T22" fmla="*/ 2147483646 w 4228"/>
              <a:gd name="T23" fmla="*/ 2147483646 h 5910"/>
              <a:gd name="T24" fmla="*/ 2147483646 w 4228"/>
              <a:gd name="T25" fmla="*/ 2147483646 h 5910"/>
              <a:gd name="T26" fmla="*/ 2147483646 w 4228"/>
              <a:gd name="T27" fmla="*/ 2147483646 h 5910"/>
              <a:gd name="T28" fmla="*/ 2147483646 w 4228"/>
              <a:gd name="T29" fmla="*/ 2147483646 h 5910"/>
              <a:gd name="T30" fmla="*/ 2147483646 w 4228"/>
              <a:gd name="T31" fmla="*/ 2147483646 h 5910"/>
              <a:gd name="T32" fmla="*/ 2147483646 w 4228"/>
              <a:gd name="T33" fmla="*/ 2147483646 h 5910"/>
              <a:gd name="T34" fmla="*/ 2147483646 w 4228"/>
              <a:gd name="T35" fmla="*/ 2147483646 h 5910"/>
              <a:gd name="T36" fmla="*/ 2147483646 w 4228"/>
              <a:gd name="T37" fmla="*/ 2147483646 h 5910"/>
              <a:gd name="T38" fmla="*/ 2147483646 w 4228"/>
              <a:gd name="T39" fmla="*/ 2147483646 h 5910"/>
              <a:gd name="T40" fmla="*/ 2147483646 w 4228"/>
              <a:gd name="T41" fmla="*/ 2147483646 h 5910"/>
              <a:gd name="T42" fmla="*/ 2147483646 w 4228"/>
              <a:gd name="T43" fmla="*/ 2147483646 h 5910"/>
              <a:gd name="T44" fmla="*/ 2147483646 w 4228"/>
              <a:gd name="T45" fmla="*/ 2147483646 h 5910"/>
              <a:gd name="T46" fmla="*/ 2147483646 w 4228"/>
              <a:gd name="T47" fmla="*/ 2147483646 h 5910"/>
              <a:gd name="T48" fmla="*/ 2147483646 w 4228"/>
              <a:gd name="T49" fmla="*/ 2147483646 h 5910"/>
              <a:gd name="T50" fmla="*/ 2147483646 w 4228"/>
              <a:gd name="T51" fmla="*/ 2147483646 h 5910"/>
              <a:gd name="T52" fmla="*/ 2147483646 w 4228"/>
              <a:gd name="T53" fmla="*/ 2147483646 h 5910"/>
              <a:gd name="T54" fmla="*/ 2147483646 w 4228"/>
              <a:gd name="T55" fmla="*/ 2147483646 h 5910"/>
              <a:gd name="T56" fmla="*/ 2147483646 w 4228"/>
              <a:gd name="T57" fmla="*/ 2147483646 h 5910"/>
              <a:gd name="T58" fmla="*/ 2147483646 w 4228"/>
              <a:gd name="T59" fmla="*/ 2147483646 h 5910"/>
              <a:gd name="T60" fmla="*/ 2147483646 w 4228"/>
              <a:gd name="T61" fmla="*/ 2147483646 h 5910"/>
              <a:gd name="T62" fmla="*/ 2147483646 w 4228"/>
              <a:gd name="T63" fmla="*/ 2147483646 h 5910"/>
              <a:gd name="T64" fmla="*/ 2147483646 w 4228"/>
              <a:gd name="T65" fmla="*/ 2147483646 h 5910"/>
              <a:gd name="T66" fmla="*/ 2147483646 w 4228"/>
              <a:gd name="T67" fmla="*/ 2147483646 h 5910"/>
              <a:gd name="T68" fmla="*/ 2147483646 w 4228"/>
              <a:gd name="T69" fmla="*/ 2147483646 h 5910"/>
              <a:gd name="T70" fmla="*/ 2147483646 w 4228"/>
              <a:gd name="T71" fmla="*/ 2147483646 h 5910"/>
              <a:gd name="T72" fmla="*/ 2147483646 w 4228"/>
              <a:gd name="T73" fmla="*/ 2147483646 h 5910"/>
              <a:gd name="T74" fmla="*/ 2147483646 w 4228"/>
              <a:gd name="T75" fmla="*/ 2147483646 h 5910"/>
              <a:gd name="T76" fmla="*/ 2147483646 w 4228"/>
              <a:gd name="T77" fmla="*/ 2147483646 h 5910"/>
              <a:gd name="T78" fmla="*/ 2147483646 w 4228"/>
              <a:gd name="T79" fmla="*/ 2147483646 h 5910"/>
              <a:gd name="T80" fmla="*/ 2147483646 w 4228"/>
              <a:gd name="T81" fmla="*/ 2147483646 h 5910"/>
              <a:gd name="T82" fmla="*/ 2147483646 w 4228"/>
              <a:gd name="T83" fmla="*/ 2147483646 h 5910"/>
              <a:gd name="T84" fmla="*/ 2147483646 w 4228"/>
              <a:gd name="T85" fmla="*/ 2147483646 h 5910"/>
              <a:gd name="T86" fmla="*/ 2147483646 w 4228"/>
              <a:gd name="T87" fmla="*/ 2147483646 h 5910"/>
              <a:gd name="T88" fmla="*/ 2147483646 w 4228"/>
              <a:gd name="T89" fmla="*/ 2147483646 h 5910"/>
              <a:gd name="T90" fmla="*/ 2147483646 w 4228"/>
              <a:gd name="T91" fmla="*/ 2147483646 h 5910"/>
              <a:gd name="T92" fmla="*/ 2147483646 w 4228"/>
              <a:gd name="T93" fmla="*/ 2147483646 h 5910"/>
              <a:gd name="T94" fmla="*/ 2147483646 w 4228"/>
              <a:gd name="T95" fmla="*/ 2147483646 h 5910"/>
              <a:gd name="T96" fmla="*/ 2147483646 w 4228"/>
              <a:gd name="T97" fmla="*/ 2147483646 h 5910"/>
              <a:gd name="T98" fmla="*/ 2147483646 w 4228"/>
              <a:gd name="T99" fmla="*/ 2147483646 h 5910"/>
              <a:gd name="T100" fmla="*/ 2147483646 w 4228"/>
              <a:gd name="T101" fmla="*/ 2147483646 h 5910"/>
              <a:gd name="T102" fmla="*/ 2147483646 w 4228"/>
              <a:gd name="T103" fmla="*/ 2147483646 h 5910"/>
              <a:gd name="T104" fmla="*/ 2147483646 w 4228"/>
              <a:gd name="T105" fmla="*/ 2147483646 h 5910"/>
              <a:gd name="T106" fmla="*/ 2147483646 w 4228"/>
              <a:gd name="T107" fmla="*/ 2147483646 h 5910"/>
              <a:gd name="T108" fmla="*/ 2147483646 w 4228"/>
              <a:gd name="T109" fmla="*/ 2147483646 h 5910"/>
              <a:gd name="T110" fmla="*/ 2147483646 w 4228"/>
              <a:gd name="T111" fmla="*/ 2147483646 h 5910"/>
              <a:gd name="T112" fmla="*/ 2147483646 w 4228"/>
              <a:gd name="T113" fmla="*/ 2147483646 h 5910"/>
              <a:gd name="T114" fmla="*/ 2147483646 w 4228"/>
              <a:gd name="T115" fmla="*/ 2147483646 h 5910"/>
              <a:gd name="T116" fmla="*/ 2147483646 w 4228"/>
              <a:gd name="T117" fmla="*/ 2147483646 h 5910"/>
              <a:gd name="T118" fmla="*/ 2147483646 w 4228"/>
              <a:gd name="T119" fmla="*/ 2147483646 h 5910"/>
              <a:gd name="T120" fmla="*/ 2147483646 w 4228"/>
              <a:gd name="T121" fmla="*/ 2147483646 h 59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228" h="5910">
                <a:moveTo>
                  <a:pt x="3998" y="2785"/>
                </a:moveTo>
                <a:lnTo>
                  <a:pt x="3815" y="2602"/>
                </a:lnTo>
                <a:lnTo>
                  <a:pt x="2840" y="1627"/>
                </a:lnTo>
                <a:lnTo>
                  <a:pt x="3127" y="1341"/>
                </a:lnTo>
                <a:lnTo>
                  <a:pt x="3155" y="1312"/>
                </a:lnTo>
                <a:lnTo>
                  <a:pt x="3181" y="1282"/>
                </a:lnTo>
                <a:lnTo>
                  <a:pt x="3205" y="1251"/>
                </a:lnTo>
                <a:lnTo>
                  <a:pt x="3227" y="1219"/>
                </a:lnTo>
                <a:lnTo>
                  <a:pt x="3247" y="1185"/>
                </a:lnTo>
                <a:lnTo>
                  <a:pt x="3266" y="1151"/>
                </a:lnTo>
                <a:lnTo>
                  <a:pt x="3284" y="1116"/>
                </a:lnTo>
                <a:lnTo>
                  <a:pt x="3299" y="1081"/>
                </a:lnTo>
                <a:lnTo>
                  <a:pt x="3313" y="1046"/>
                </a:lnTo>
                <a:lnTo>
                  <a:pt x="3324" y="1009"/>
                </a:lnTo>
                <a:lnTo>
                  <a:pt x="3335" y="972"/>
                </a:lnTo>
                <a:lnTo>
                  <a:pt x="3342" y="935"/>
                </a:lnTo>
                <a:lnTo>
                  <a:pt x="3349" y="898"/>
                </a:lnTo>
                <a:lnTo>
                  <a:pt x="3353" y="861"/>
                </a:lnTo>
                <a:lnTo>
                  <a:pt x="3356" y="823"/>
                </a:lnTo>
                <a:lnTo>
                  <a:pt x="3357" y="786"/>
                </a:lnTo>
                <a:lnTo>
                  <a:pt x="3356" y="748"/>
                </a:lnTo>
                <a:lnTo>
                  <a:pt x="3353" y="710"/>
                </a:lnTo>
                <a:lnTo>
                  <a:pt x="3349" y="673"/>
                </a:lnTo>
                <a:lnTo>
                  <a:pt x="3342" y="635"/>
                </a:lnTo>
                <a:lnTo>
                  <a:pt x="3335" y="598"/>
                </a:lnTo>
                <a:lnTo>
                  <a:pt x="3324" y="562"/>
                </a:lnTo>
                <a:lnTo>
                  <a:pt x="3313" y="526"/>
                </a:lnTo>
                <a:lnTo>
                  <a:pt x="3299" y="489"/>
                </a:lnTo>
                <a:lnTo>
                  <a:pt x="3284" y="455"/>
                </a:lnTo>
                <a:lnTo>
                  <a:pt x="3266" y="420"/>
                </a:lnTo>
                <a:lnTo>
                  <a:pt x="3247" y="385"/>
                </a:lnTo>
                <a:lnTo>
                  <a:pt x="3227" y="353"/>
                </a:lnTo>
                <a:lnTo>
                  <a:pt x="3205" y="321"/>
                </a:lnTo>
                <a:lnTo>
                  <a:pt x="3181" y="290"/>
                </a:lnTo>
                <a:lnTo>
                  <a:pt x="3155" y="258"/>
                </a:lnTo>
                <a:lnTo>
                  <a:pt x="3127" y="229"/>
                </a:lnTo>
                <a:lnTo>
                  <a:pt x="3097" y="201"/>
                </a:lnTo>
                <a:lnTo>
                  <a:pt x="3067" y="176"/>
                </a:lnTo>
                <a:lnTo>
                  <a:pt x="3036" y="151"/>
                </a:lnTo>
                <a:lnTo>
                  <a:pt x="3003" y="129"/>
                </a:lnTo>
                <a:lnTo>
                  <a:pt x="2970" y="108"/>
                </a:lnTo>
                <a:lnTo>
                  <a:pt x="2936" y="89"/>
                </a:lnTo>
                <a:lnTo>
                  <a:pt x="2902" y="72"/>
                </a:lnTo>
                <a:lnTo>
                  <a:pt x="2866" y="56"/>
                </a:lnTo>
                <a:lnTo>
                  <a:pt x="2830" y="43"/>
                </a:lnTo>
                <a:lnTo>
                  <a:pt x="2795" y="32"/>
                </a:lnTo>
                <a:lnTo>
                  <a:pt x="2758" y="22"/>
                </a:lnTo>
                <a:lnTo>
                  <a:pt x="2720" y="14"/>
                </a:lnTo>
                <a:lnTo>
                  <a:pt x="2683" y="7"/>
                </a:lnTo>
                <a:lnTo>
                  <a:pt x="2645" y="3"/>
                </a:lnTo>
                <a:lnTo>
                  <a:pt x="2608" y="0"/>
                </a:lnTo>
                <a:lnTo>
                  <a:pt x="2570" y="0"/>
                </a:lnTo>
                <a:lnTo>
                  <a:pt x="2532" y="0"/>
                </a:lnTo>
                <a:lnTo>
                  <a:pt x="2496" y="3"/>
                </a:lnTo>
                <a:lnTo>
                  <a:pt x="2458" y="7"/>
                </a:lnTo>
                <a:lnTo>
                  <a:pt x="2421" y="14"/>
                </a:lnTo>
                <a:lnTo>
                  <a:pt x="2383" y="22"/>
                </a:lnTo>
                <a:lnTo>
                  <a:pt x="2346" y="32"/>
                </a:lnTo>
                <a:lnTo>
                  <a:pt x="2310" y="43"/>
                </a:lnTo>
                <a:lnTo>
                  <a:pt x="2275" y="56"/>
                </a:lnTo>
                <a:lnTo>
                  <a:pt x="2239" y="72"/>
                </a:lnTo>
                <a:lnTo>
                  <a:pt x="2205" y="89"/>
                </a:lnTo>
                <a:lnTo>
                  <a:pt x="2171" y="108"/>
                </a:lnTo>
                <a:lnTo>
                  <a:pt x="2138" y="129"/>
                </a:lnTo>
                <a:lnTo>
                  <a:pt x="2105" y="151"/>
                </a:lnTo>
                <a:lnTo>
                  <a:pt x="2074" y="176"/>
                </a:lnTo>
                <a:lnTo>
                  <a:pt x="2044" y="201"/>
                </a:lnTo>
                <a:lnTo>
                  <a:pt x="2015" y="229"/>
                </a:lnTo>
                <a:lnTo>
                  <a:pt x="301" y="1950"/>
                </a:lnTo>
                <a:lnTo>
                  <a:pt x="284" y="1965"/>
                </a:lnTo>
                <a:lnTo>
                  <a:pt x="266" y="1980"/>
                </a:lnTo>
                <a:lnTo>
                  <a:pt x="248" y="1996"/>
                </a:lnTo>
                <a:lnTo>
                  <a:pt x="231" y="2013"/>
                </a:lnTo>
                <a:lnTo>
                  <a:pt x="203" y="2042"/>
                </a:lnTo>
                <a:lnTo>
                  <a:pt x="177" y="2072"/>
                </a:lnTo>
                <a:lnTo>
                  <a:pt x="153" y="2104"/>
                </a:lnTo>
                <a:lnTo>
                  <a:pt x="131" y="2135"/>
                </a:lnTo>
                <a:lnTo>
                  <a:pt x="110" y="2169"/>
                </a:lnTo>
                <a:lnTo>
                  <a:pt x="91" y="2203"/>
                </a:lnTo>
                <a:lnTo>
                  <a:pt x="74" y="2238"/>
                </a:lnTo>
                <a:lnTo>
                  <a:pt x="58" y="2273"/>
                </a:lnTo>
                <a:lnTo>
                  <a:pt x="45" y="2308"/>
                </a:lnTo>
                <a:lnTo>
                  <a:pt x="33" y="2345"/>
                </a:lnTo>
                <a:lnTo>
                  <a:pt x="23" y="2382"/>
                </a:lnTo>
                <a:lnTo>
                  <a:pt x="15" y="2419"/>
                </a:lnTo>
                <a:lnTo>
                  <a:pt x="9" y="2456"/>
                </a:lnTo>
                <a:lnTo>
                  <a:pt x="5" y="2493"/>
                </a:lnTo>
                <a:lnTo>
                  <a:pt x="1" y="2531"/>
                </a:lnTo>
                <a:lnTo>
                  <a:pt x="0" y="2569"/>
                </a:lnTo>
                <a:lnTo>
                  <a:pt x="1" y="2606"/>
                </a:lnTo>
                <a:lnTo>
                  <a:pt x="5" y="2644"/>
                </a:lnTo>
                <a:lnTo>
                  <a:pt x="9" y="2681"/>
                </a:lnTo>
                <a:lnTo>
                  <a:pt x="15" y="2719"/>
                </a:lnTo>
                <a:lnTo>
                  <a:pt x="23" y="2756"/>
                </a:lnTo>
                <a:lnTo>
                  <a:pt x="33" y="2792"/>
                </a:lnTo>
                <a:lnTo>
                  <a:pt x="45" y="2829"/>
                </a:lnTo>
                <a:lnTo>
                  <a:pt x="58" y="2865"/>
                </a:lnTo>
                <a:lnTo>
                  <a:pt x="74" y="2899"/>
                </a:lnTo>
                <a:lnTo>
                  <a:pt x="91" y="2934"/>
                </a:lnTo>
                <a:lnTo>
                  <a:pt x="110" y="2969"/>
                </a:lnTo>
                <a:lnTo>
                  <a:pt x="131" y="3001"/>
                </a:lnTo>
                <a:lnTo>
                  <a:pt x="153" y="3033"/>
                </a:lnTo>
                <a:lnTo>
                  <a:pt x="177" y="3065"/>
                </a:lnTo>
                <a:lnTo>
                  <a:pt x="203" y="3096"/>
                </a:lnTo>
                <a:lnTo>
                  <a:pt x="231" y="3125"/>
                </a:lnTo>
                <a:lnTo>
                  <a:pt x="1388" y="4281"/>
                </a:lnTo>
                <a:lnTo>
                  <a:pt x="1102" y="4567"/>
                </a:lnTo>
                <a:lnTo>
                  <a:pt x="1075" y="4597"/>
                </a:lnTo>
                <a:lnTo>
                  <a:pt x="1048" y="4627"/>
                </a:lnTo>
                <a:lnTo>
                  <a:pt x="1024" y="4658"/>
                </a:lnTo>
                <a:lnTo>
                  <a:pt x="1001" y="4691"/>
                </a:lnTo>
                <a:lnTo>
                  <a:pt x="981" y="4724"/>
                </a:lnTo>
                <a:lnTo>
                  <a:pt x="962" y="4758"/>
                </a:lnTo>
                <a:lnTo>
                  <a:pt x="945" y="4792"/>
                </a:lnTo>
                <a:lnTo>
                  <a:pt x="930" y="4828"/>
                </a:lnTo>
                <a:lnTo>
                  <a:pt x="916" y="4864"/>
                </a:lnTo>
                <a:lnTo>
                  <a:pt x="904" y="4899"/>
                </a:lnTo>
                <a:lnTo>
                  <a:pt x="894" y="4936"/>
                </a:lnTo>
                <a:lnTo>
                  <a:pt x="886" y="4973"/>
                </a:lnTo>
                <a:lnTo>
                  <a:pt x="879" y="5011"/>
                </a:lnTo>
                <a:lnTo>
                  <a:pt x="875" y="5048"/>
                </a:lnTo>
                <a:lnTo>
                  <a:pt x="873" y="5086"/>
                </a:lnTo>
                <a:lnTo>
                  <a:pt x="872" y="5123"/>
                </a:lnTo>
                <a:lnTo>
                  <a:pt x="873" y="5161"/>
                </a:lnTo>
                <a:lnTo>
                  <a:pt x="875" y="5198"/>
                </a:lnTo>
                <a:lnTo>
                  <a:pt x="880" y="5236"/>
                </a:lnTo>
                <a:lnTo>
                  <a:pt x="886" y="5273"/>
                </a:lnTo>
                <a:lnTo>
                  <a:pt x="894" y="5311"/>
                </a:lnTo>
                <a:lnTo>
                  <a:pt x="904" y="5347"/>
                </a:lnTo>
                <a:lnTo>
                  <a:pt x="916" y="5383"/>
                </a:lnTo>
                <a:lnTo>
                  <a:pt x="930" y="5419"/>
                </a:lnTo>
                <a:lnTo>
                  <a:pt x="945" y="5455"/>
                </a:lnTo>
                <a:lnTo>
                  <a:pt x="962" y="5489"/>
                </a:lnTo>
                <a:lnTo>
                  <a:pt x="981" y="5523"/>
                </a:lnTo>
                <a:lnTo>
                  <a:pt x="1002" y="5556"/>
                </a:lnTo>
                <a:lnTo>
                  <a:pt x="1024" y="5589"/>
                </a:lnTo>
                <a:lnTo>
                  <a:pt x="1049" y="5620"/>
                </a:lnTo>
                <a:lnTo>
                  <a:pt x="1075" y="5650"/>
                </a:lnTo>
                <a:lnTo>
                  <a:pt x="1102" y="5679"/>
                </a:lnTo>
                <a:lnTo>
                  <a:pt x="1131" y="5707"/>
                </a:lnTo>
                <a:lnTo>
                  <a:pt x="1162" y="5734"/>
                </a:lnTo>
                <a:lnTo>
                  <a:pt x="1193" y="5757"/>
                </a:lnTo>
                <a:lnTo>
                  <a:pt x="1225" y="5779"/>
                </a:lnTo>
                <a:lnTo>
                  <a:pt x="1259" y="5800"/>
                </a:lnTo>
                <a:lnTo>
                  <a:pt x="1292" y="5819"/>
                </a:lnTo>
                <a:lnTo>
                  <a:pt x="1327" y="5836"/>
                </a:lnTo>
                <a:lnTo>
                  <a:pt x="1362" y="5852"/>
                </a:lnTo>
                <a:lnTo>
                  <a:pt x="1398" y="5865"/>
                </a:lnTo>
                <a:lnTo>
                  <a:pt x="1434" y="5877"/>
                </a:lnTo>
                <a:lnTo>
                  <a:pt x="1471" y="5887"/>
                </a:lnTo>
                <a:lnTo>
                  <a:pt x="1507" y="5895"/>
                </a:lnTo>
                <a:lnTo>
                  <a:pt x="1545" y="5902"/>
                </a:lnTo>
                <a:lnTo>
                  <a:pt x="1582" y="5906"/>
                </a:lnTo>
                <a:lnTo>
                  <a:pt x="1620" y="5909"/>
                </a:lnTo>
                <a:lnTo>
                  <a:pt x="1658" y="5910"/>
                </a:lnTo>
                <a:lnTo>
                  <a:pt x="1696" y="5909"/>
                </a:lnTo>
                <a:lnTo>
                  <a:pt x="1734" y="5906"/>
                </a:lnTo>
                <a:lnTo>
                  <a:pt x="1771" y="5902"/>
                </a:lnTo>
                <a:lnTo>
                  <a:pt x="1809" y="5895"/>
                </a:lnTo>
                <a:lnTo>
                  <a:pt x="1845" y="5887"/>
                </a:lnTo>
                <a:lnTo>
                  <a:pt x="1882" y="5877"/>
                </a:lnTo>
                <a:lnTo>
                  <a:pt x="1918" y="5865"/>
                </a:lnTo>
                <a:lnTo>
                  <a:pt x="1954" y="5852"/>
                </a:lnTo>
                <a:lnTo>
                  <a:pt x="1989" y="5836"/>
                </a:lnTo>
                <a:lnTo>
                  <a:pt x="2024" y="5819"/>
                </a:lnTo>
                <a:lnTo>
                  <a:pt x="2057" y="5800"/>
                </a:lnTo>
                <a:lnTo>
                  <a:pt x="2091" y="5780"/>
                </a:lnTo>
                <a:lnTo>
                  <a:pt x="2123" y="5757"/>
                </a:lnTo>
                <a:lnTo>
                  <a:pt x="2154" y="5734"/>
                </a:lnTo>
                <a:lnTo>
                  <a:pt x="2184" y="5707"/>
                </a:lnTo>
                <a:lnTo>
                  <a:pt x="2215" y="5679"/>
                </a:lnTo>
                <a:lnTo>
                  <a:pt x="3998" y="3897"/>
                </a:lnTo>
                <a:lnTo>
                  <a:pt x="4026" y="3866"/>
                </a:lnTo>
                <a:lnTo>
                  <a:pt x="4052" y="3836"/>
                </a:lnTo>
                <a:lnTo>
                  <a:pt x="4076" y="3805"/>
                </a:lnTo>
                <a:lnTo>
                  <a:pt x="4099" y="3773"/>
                </a:lnTo>
                <a:lnTo>
                  <a:pt x="4119" y="3739"/>
                </a:lnTo>
                <a:lnTo>
                  <a:pt x="4138" y="3706"/>
                </a:lnTo>
                <a:lnTo>
                  <a:pt x="4156" y="3671"/>
                </a:lnTo>
                <a:lnTo>
                  <a:pt x="4170" y="3636"/>
                </a:lnTo>
                <a:lnTo>
                  <a:pt x="4185" y="3600"/>
                </a:lnTo>
                <a:lnTo>
                  <a:pt x="4196" y="3564"/>
                </a:lnTo>
                <a:lnTo>
                  <a:pt x="4206" y="3527"/>
                </a:lnTo>
                <a:lnTo>
                  <a:pt x="4214" y="3489"/>
                </a:lnTo>
                <a:lnTo>
                  <a:pt x="4220" y="3453"/>
                </a:lnTo>
                <a:lnTo>
                  <a:pt x="4225" y="3415"/>
                </a:lnTo>
                <a:lnTo>
                  <a:pt x="4227" y="3378"/>
                </a:lnTo>
                <a:lnTo>
                  <a:pt x="4228" y="3340"/>
                </a:lnTo>
                <a:lnTo>
                  <a:pt x="4227" y="3302"/>
                </a:lnTo>
                <a:lnTo>
                  <a:pt x="4225" y="3265"/>
                </a:lnTo>
                <a:lnTo>
                  <a:pt x="4220" y="3227"/>
                </a:lnTo>
                <a:lnTo>
                  <a:pt x="4214" y="3191"/>
                </a:lnTo>
                <a:lnTo>
                  <a:pt x="4206" y="3153"/>
                </a:lnTo>
                <a:lnTo>
                  <a:pt x="4196" y="3116"/>
                </a:lnTo>
                <a:lnTo>
                  <a:pt x="4185" y="3080"/>
                </a:lnTo>
                <a:lnTo>
                  <a:pt x="4170" y="3044"/>
                </a:lnTo>
                <a:lnTo>
                  <a:pt x="4156" y="3009"/>
                </a:lnTo>
                <a:lnTo>
                  <a:pt x="4138" y="2974"/>
                </a:lnTo>
                <a:lnTo>
                  <a:pt x="4119" y="2941"/>
                </a:lnTo>
                <a:lnTo>
                  <a:pt x="4099" y="2907"/>
                </a:lnTo>
                <a:lnTo>
                  <a:pt x="4076" y="2875"/>
                </a:lnTo>
                <a:lnTo>
                  <a:pt x="4052" y="2844"/>
                </a:lnTo>
                <a:lnTo>
                  <a:pt x="4026" y="2814"/>
                </a:lnTo>
                <a:lnTo>
                  <a:pt x="3998" y="2785"/>
                </a:lnTo>
                <a:close/>
                <a:moveTo>
                  <a:pt x="2285" y="499"/>
                </a:moveTo>
                <a:lnTo>
                  <a:pt x="2285" y="499"/>
                </a:lnTo>
                <a:lnTo>
                  <a:pt x="2300" y="485"/>
                </a:lnTo>
                <a:lnTo>
                  <a:pt x="2316" y="471"/>
                </a:lnTo>
                <a:lnTo>
                  <a:pt x="2332" y="459"/>
                </a:lnTo>
                <a:lnTo>
                  <a:pt x="2348" y="448"/>
                </a:lnTo>
                <a:lnTo>
                  <a:pt x="2365" y="437"/>
                </a:lnTo>
                <a:lnTo>
                  <a:pt x="2383" y="428"/>
                </a:lnTo>
                <a:lnTo>
                  <a:pt x="2401" y="419"/>
                </a:lnTo>
                <a:lnTo>
                  <a:pt x="2419" y="411"/>
                </a:lnTo>
                <a:lnTo>
                  <a:pt x="2437" y="404"/>
                </a:lnTo>
                <a:lnTo>
                  <a:pt x="2456" y="398"/>
                </a:lnTo>
                <a:lnTo>
                  <a:pt x="2474" y="393"/>
                </a:lnTo>
                <a:lnTo>
                  <a:pt x="2493" y="389"/>
                </a:lnTo>
                <a:lnTo>
                  <a:pt x="2512" y="385"/>
                </a:lnTo>
                <a:lnTo>
                  <a:pt x="2531" y="383"/>
                </a:lnTo>
                <a:lnTo>
                  <a:pt x="2551" y="382"/>
                </a:lnTo>
                <a:lnTo>
                  <a:pt x="2570" y="381"/>
                </a:lnTo>
                <a:lnTo>
                  <a:pt x="2590" y="382"/>
                </a:lnTo>
                <a:lnTo>
                  <a:pt x="2609" y="383"/>
                </a:lnTo>
                <a:lnTo>
                  <a:pt x="2628" y="385"/>
                </a:lnTo>
                <a:lnTo>
                  <a:pt x="2647" y="389"/>
                </a:lnTo>
                <a:lnTo>
                  <a:pt x="2667" y="393"/>
                </a:lnTo>
                <a:lnTo>
                  <a:pt x="2685" y="398"/>
                </a:lnTo>
                <a:lnTo>
                  <a:pt x="2704" y="404"/>
                </a:lnTo>
                <a:lnTo>
                  <a:pt x="2722" y="411"/>
                </a:lnTo>
                <a:lnTo>
                  <a:pt x="2741" y="419"/>
                </a:lnTo>
                <a:lnTo>
                  <a:pt x="2759" y="428"/>
                </a:lnTo>
                <a:lnTo>
                  <a:pt x="2776" y="437"/>
                </a:lnTo>
                <a:lnTo>
                  <a:pt x="2792" y="448"/>
                </a:lnTo>
                <a:lnTo>
                  <a:pt x="2809" y="459"/>
                </a:lnTo>
                <a:lnTo>
                  <a:pt x="2826" y="471"/>
                </a:lnTo>
                <a:lnTo>
                  <a:pt x="2841" y="485"/>
                </a:lnTo>
                <a:lnTo>
                  <a:pt x="2856" y="499"/>
                </a:lnTo>
                <a:lnTo>
                  <a:pt x="2870" y="515"/>
                </a:lnTo>
                <a:lnTo>
                  <a:pt x="2884" y="530"/>
                </a:lnTo>
                <a:lnTo>
                  <a:pt x="2896" y="546"/>
                </a:lnTo>
                <a:lnTo>
                  <a:pt x="2908" y="563"/>
                </a:lnTo>
                <a:lnTo>
                  <a:pt x="2918" y="581"/>
                </a:lnTo>
                <a:lnTo>
                  <a:pt x="2928" y="597"/>
                </a:lnTo>
                <a:lnTo>
                  <a:pt x="2937" y="615"/>
                </a:lnTo>
                <a:lnTo>
                  <a:pt x="2945" y="633"/>
                </a:lnTo>
                <a:lnTo>
                  <a:pt x="2952" y="652"/>
                </a:lnTo>
                <a:lnTo>
                  <a:pt x="2959" y="670"/>
                </a:lnTo>
                <a:lnTo>
                  <a:pt x="2963" y="689"/>
                </a:lnTo>
                <a:lnTo>
                  <a:pt x="2968" y="708"/>
                </a:lnTo>
                <a:lnTo>
                  <a:pt x="2971" y="727"/>
                </a:lnTo>
                <a:lnTo>
                  <a:pt x="2973" y="747"/>
                </a:lnTo>
                <a:lnTo>
                  <a:pt x="2974" y="766"/>
                </a:lnTo>
                <a:lnTo>
                  <a:pt x="2974" y="786"/>
                </a:lnTo>
                <a:lnTo>
                  <a:pt x="2974" y="805"/>
                </a:lnTo>
                <a:lnTo>
                  <a:pt x="2973" y="824"/>
                </a:lnTo>
                <a:lnTo>
                  <a:pt x="2971" y="844"/>
                </a:lnTo>
                <a:lnTo>
                  <a:pt x="2968" y="863"/>
                </a:lnTo>
                <a:lnTo>
                  <a:pt x="2963" y="882"/>
                </a:lnTo>
                <a:lnTo>
                  <a:pt x="2959" y="901"/>
                </a:lnTo>
                <a:lnTo>
                  <a:pt x="2952" y="920"/>
                </a:lnTo>
                <a:lnTo>
                  <a:pt x="2945" y="938"/>
                </a:lnTo>
                <a:lnTo>
                  <a:pt x="2937" y="955"/>
                </a:lnTo>
                <a:lnTo>
                  <a:pt x="2928" y="973"/>
                </a:lnTo>
                <a:lnTo>
                  <a:pt x="2918" y="991"/>
                </a:lnTo>
                <a:lnTo>
                  <a:pt x="2908" y="1008"/>
                </a:lnTo>
                <a:lnTo>
                  <a:pt x="2896" y="1025"/>
                </a:lnTo>
                <a:lnTo>
                  <a:pt x="2884" y="1040"/>
                </a:lnTo>
                <a:lnTo>
                  <a:pt x="2870" y="1056"/>
                </a:lnTo>
                <a:lnTo>
                  <a:pt x="2856" y="1071"/>
                </a:lnTo>
                <a:lnTo>
                  <a:pt x="2743" y="1184"/>
                </a:lnTo>
                <a:lnTo>
                  <a:pt x="1550" y="2377"/>
                </a:lnTo>
                <a:lnTo>
                  <a:pt x="1543" y="2353"/>
                </a:lnTo>
                <a:lnTo>
                  <a:pt x="1535" y="2327"/>
                </a:lnTo>
                <a:lnTo>
                  <a:pt x="1527" y="2303"/>
                </a:lnTo>
                <a:lnTo>
                  <a:pt x="1518" y="2278"/>
                </a:lnTo>
                <a:lnTo>
                  <a:pt x="1508" y="2255"/>
                </a:lnTo>
                <a:lnTo>
                  <a:pt x="1497" y="2230"/>
                </a:lnTo>
                <a:lnTo>
                  <a:pt x="1485" y="2207"/>
                </a:lnTo>
                <a:lnTo>
                  <a:pt x="1473" y="2183"/>
                </a:lnTo>
                <a:lnTo>
                  <a:pt x="1459" y="2161"/>
                </a:lnTo>
                <a:lnTo>
                  <a:pt x="1446" y="2139"/>
                </a:lnTo>
                <a:lnTo>
                  <a:pt x="1430" y="2116"/>
                </a:lnTo>
                <a:lnTo>
                  <a:pt x="1415" y="2094"/>
                </a:lnTo>
                <a:lnTo>
                  <a:pt x="1398" y="2073"/>
                </a:lnTo>
                <a:lnTo>
                  <a:pt x="1380" y="2053"/>
                </a:lnTo>
                <a:lnTo>
                  <a:pt x="1362" y="2033"/>
                </a:lnTo>
                <a:lnTo>
                  <a:pt x="1343" y="2013"/>
                </a:lnTo>
                <a:lnTo>
                  <a:pt x="1323" y="1994"/>
                </a:lnTo>
                <a:lnTo>
                  <a:pt x="1303" y="1976"/>
                </a:lnTo>
                <a:lnTo>
                  <a:pt x="1283" y="1958"/>
                </a:lnTo>
                <a:lnTo>
                  <a:pt x="1262" y="1941"/>
                </a:lnTo>
                <a:lnTo>
                  <a:pt x="1241" y="1926"/>
                </a:lnTo>
                <a:lnTo>
                  <a:pt x="1218" y="1911"/>
                </a:lnTo>
                <a:lnTo>
                  <a:pt x="1196" y="1897"/>
                </a:lnTo>
                <a:lnTo>
                  <a:pt x="1174" y="1883"/>
                </a:lnTo>
                <a:lnTo>
                  <a:pt x="1151" y="1871"/>
                </a:lnTo>
                <a:lnTo>
                  <a:pt x="1128" y="1860"/>
                </a:lnTo>
                <a:lnTo>
                  <a:pt x="1105" y="1849"/>
                </a:lnTo>
                <a:lnTo>
                  <a:pt x="1080" y="1839"/>
                </a:lnTo>
                <a:lnTo>
                  <a:pt x="1057" y="1830"/>
                </a:lnTo>
                <a:lnTo>
                  <a:pt x="1032" y="1821"/>
                </a:lnTo>
                <a:lnTo>
                  <a:pt x="1008" y="1814"/>
                </a:lnTo>
                <a:lnTo>
                  <a:pt x="983" y="1808"/>
                </a:lnTo>
                <a:lnTo>
                  <a:pt x="2285" y="499"/>
                </a:lnTo>
                <a:close/>
                <a:moveTo>
                  <a:pt x="1943" y="5409"/>
                </a:moveTo>
                <a:lnTo>
                  <a:pt x="1943" y="5409"/>
                </a:lnTo>
                <a:lnTo>
                  <a:pt x="1929" y="5423"/>
                </a:lnTo>
                <a:lnTo>
                  <a:pt x="1913" y="5437"/>
                </a:lnTo>
                <a:lnTo>
                  <a:pt x="1897" y="5449"/>
                </a:lnTo>
                <a:lnTo>
                  <a:pt x="1881" y="5461"/>
                </a:lnTo>
                <a:lnTo>
                  <a:pt x="1863" y="5471"/>
                </a:lnTo>
                <a:lnTo>
                  <a:pt x="1846" y="5481"/>
                </a:lnTo>
                <a:lnTo>
                  <a:pt x="1829" y="5490"/>
                </a:lnTo>
                <a:lnTo>
                  <a:pt x="1811" y="5498"/>
                </a:lnTo>
                <a:lnTo>
                  <a:pt x="1792" y="5505"/>
                </a:lnTo>
                <a:lnTo>
                  <a:pt x="1773" y="5510"/>
                </a:lnTo>
                <a:lnTo>
                  <a:pt x="1754" y="5516"/>
                </a:lnTo>
                <a:lnTo>
                  <a:pt x="1735" y="5521"/>
                </a:lnTo>
                <a:lnTo>
                  <a:pt x="1716" y="5523"/>
                </a:lnTo>
                <a:lnTo>
                  <a:pt x="1697" y="5526"/>
                </a:lnTo>
                <a:lnTo>
                  <a:pt x="1677" y="5527"/>
                </a:lnTo>
                <a:lnTo>
                  <a:pt x="1658" y="5527"/>
                </a:lnTo>
                <a:lnTo>
                  <a:pt x="1638" y="5527"/>
                </a:lnTo>
                <a:lnTo>
                  <a:pt x="1619" y="5526"/>
                </a:lnTo>
                <a:lnTo>
                  <a:pt x="1600" y="5523"/>
                </a:lnTo>
                <a:lnTo>
                  <a:pt x="1581" y="5521"/>
                </a:lnTo>
                <a:lnTo>
                  <a:pt x="1562" y="5516"/>
                </a:lnTo>
                <a:lnTo>
                  <a:pt x="1543" y="5510"/>
                </a:lnTo>
                <a:lnTo>
                  <a:pt x="1524" y="5505"/>
                </a:lnTo>
                <a:lnTo>
                  <a:pt x="1506" y="5498"/>
                </a:lnTo>
                <a:lnTo>
                  <a:pt x="1488" y="5490"/>
                </a:lnTo>
                <a:lnTo>
                  <a:pt x="1471" y="5481"/>
                </a:lnTo>
                <a:lnTo>
                  <a:pt x="1453" y="5471"/>
                </a:lnTo>
                <a:lnTo>
                  <a:pt x="1436" y="5461"/>
                </a:lnTo>
                <a:lnTo>
                  <a:pt x="1419" y="5449"/>
                </a:lnTo>
                <a:lnTo>
                  <a:pt x="1404" y="5437"/>
                </a:lnTo>
                <a:lnTo>
                  <a:pt x="1388" y="5423"/>
                </a:lnTo>
                <a:lnTo>
                  <a:pt x="1372" y="5409"/>
                </a:lnTo>
                <a:lnTo>
                  <a:pt x="1358" y="5394"/>
                </a:lnTo>
                <a:lnTo>
                  <a:pt x="1344" y="5378"/>
                </a:lnTo>
                <a:lnTo>
                  <a:pt x="1332" y="5362"/>
                </a:lnTo>
                <a:lnTo>
                  <a:pt x="1320" y="5345"/>
                </a:lnTo>
                <a:lnTo>
                  <a:pt x="1310" y="5329"/>
                </a:lnTo>
                <a:lnTo>
                  <a:pt x="1300" y="5311"/>
                </a:lnTo>
                <a:lnTo>
                  <a:pt x="1291" y="5293"/>
                </a:lnTo>
                <a:lnTo>
                  <a:pt x="1283" y="5275"/>
                </a:lnTo>
                <a:lnTo>
                  <a:pt x="1276" y="5257"/>
                </a:lnTo>
                <a:lnTo>
                  <a:pt x="1271" y="5238"/>
                </a:lnTo>
                <a:lnTo>
                  <a:pt x="1265" y="5219"/>
                </a:lnTo>
                <a:lnTo>
                  <a:pt x="1262" y="5200"/>
                </a:lnTo>
                <a:lnTo>
                  <a:pt x="1259" y="5181"/>
                </a:lnTo>
                <a:lnTo>
                  <a:pt x="1256" y="5162"/>
                </a:lnTo>
                <a:lnTo>
                  <a:pt x="1254" y="5142"/>
                </a:lnTo>
                <a:lnTo>
                  <a:pt x="1254" y="5123"/>
                </a:lnTo>
                <a:lnTo>
                  <a:pt x="1254" y="5103"/>
                </a:lnTo>
                <a:lnTo>
                  <a:pt x="1256" y="5084"/>
                </a:lnTo>
                <a:lnTo>
                  <a:pt x="1259" y="5065"/>
                </a:lnTo>
                <a:lnTo>
                  <a:pt x="1262" y="5045"/>
                </a:lnTo>
                <a:lnTo>
                  <a:pt x="1265" y="5026"/>
                </a:lnTo>
                <a:lnTo>
                  <a:pt x="1271" y="5009"/>
                </a:lnTo>
                <a:lnTo>
                  <a:pt x="1276" y="4990"/>
                </a:lnTo>
                <a:lnTo>
                  <a:pt x="1283" y="4971"/>
                </a:lnTo>
                <a:lnTo>
                  <a:pt x="1291" y="4953"/>
                </a:lnTo>
                <a:lnTo>
                  <a:pt x="1300" y="4935"/>
                </a:lnTo>
                <a:lnTo>
                  <a:pt x="1310" y="4918"/>
                </a:lnTo>
                <a:lnTo>
                  <a:pt x="1320" y="4902"/>
                </a:lnTo>
                <a:lnTo>
                  <a:pt x="1332" y="4885"/>
                </a:lnTo>
                <a:lnTo>
                  <a:pt x="1344" y="4868"/>
                </a:lnTo>
                <a:lnTo>
                  <a:pt x="1358" y="4852"/>
                </a:lnTo>
                <a:lnTo>
                  <a:pt x="1372" y="4838"/>
                </a:lnTo>
                <a:lnTo>
                  <a:pt x="1658" y="4551"/>
                </a:lnTo>
                <a:lnTo>
                  <a:pt x="1762" y="4655"/>
                </a:lnTo>
                <a:lnTo>
                  <a:pt x="1945" y="4838"/>
                </a:lnTo>
                <a:lnTo>
                  <a:pt x="1958" y="4852"/>
                </a:lnTo>
                <a:lnTo>
                  <a:pt x="1972" y="4868"/>
                </a:lnTo>
                <a:lnTo>
                  <a:pt x="1985" y="4885"/>
                </a:lnTo>
                <a:lnTo>
                  <a:pt x="1996" y="4902"/>
                </a:lnTo>
                <a:lnTo>
                  <a:pt x="2007" y="4918"/>
                </a:lnTo>
                <a:lnTo>
                  <a:pt x="2016" y="4935"/>
                </a:lnTo>
                <a:lnTo>
                  <a:pt x="2025" y="4953"/>
                </a:lnTo>
                <a:lnTo>
                  <a:pt x="2033" y="4972"/>
                </a:lnTo>
                <a:lnTo>
                  <a:pt x="2039" y="4990"/>
                </a:lnTo>
                <a:lnTo>
                  <a:pt x="2046" y="5009"/>
                </a:lnTo>
                <a:lnTo>
                  <a:pt x="2051" y="5026"/>
                </a:lnTo>
                <a:lnTo>
                  <a:pt x="2055" y="5046"/>
                </a:lnTo>
                <a:lnTo>
                  <a:pt x="2058" y="5065"/>
                </a:lnTo>
                <a:lnTo>
                  <a:pt x="2061" y="5084"/>
                </a:lnTo>
                <a:lnTo>
                  <a:pt x="2062" y="5103"/>
                </a:lnTo>
                <a:lnTo>
                  <a:pt x="2063" y="5123"/>
                </a:lnTo>
                <a:lnTo>
                  <a:pt x="2062" y="5142"/>
                </a:lnTo>
                <a:lnTo>
                  <a:pt x="2061" y="5162"/>
                </a:lnTo>
                <a:lnTo>
                  <a:pt x="2058" y="5181"/>
                </a:lnTo>
                <a:lnTo>
                  <a:pt x="2055" y="5200"/>
                </a:lnTo>
                <a:lnTo>
                  <a:pt x="2051" y="5219"/>
                </a:lnTo>
                <a:lnTo>
                  <a:pt x="2046" y="5238"/>
                </a:lnTo>
                <a:lnTo>
                  <a:pt x="2039" y="5257"/>
                </a:lnTo>
                <a:lnTo>
                  <a:pt x="2033" y="5275"/>
                </a:lnTo>
                <a:lnTo>
                  <a:pt x="2025" y="5293"/>
                </a:lnTo>
                <a:lnTo>
                  <a:pt x="2016" y="5311"/>
                </a:lnTo>
                <a:lnTo>
                  <a:pt x="2007" y="5329"/>
                </a:lnTo>
                <a:lnTo>
                  <a:pt x="1996" y="5345"/>
                </a:lnTo>
                <a:lnTo>
                  <a:pt x="1985" y="5362"/>
                </a:lnTo>
                <a:lnTo>
                  <a:pt x="1971" y="5378"/>
                </a:lnTo>
                <a:lnTo>
                  <a:pt x="1958" y="5393"/>
                </a:lnTo>
                <a:lnTo>
                  <a:pt x="1943" y="5409"/>
                </a:lnTo>
                <a:close/>
                <a:moveTo>
                  <a:pt x="3727" y="3626"/>
                </a:moveTo>
                <a:lnTo>
                  <a:pt x="2420" y="4933"/>
                </a:lnTo>
                <a:lnTo>
                  <a:pt x="2414" y="4908"/>
                </a:lnTo>
                <a:lnTo>
                  <a:pt x="2406" y="4883"/>
                </a:lnTo>
                <a:lnTo>
                  <a:pt x="2397" y="4858"/>
                </a:lnTo>
                <a:lnTo>
                  <a:pt x="2389" y="4833"/>
                </a:lnTo>
                <a:lnTo>
                  <a:pt x="2379" y="4810"/>
                </a:lnTo>
                <a:lnTo>
                  <a:pt x="2368" y="4786"/>
                </a:lnTo>
                <a:lnTo>
                  <a:pt x="2356" y="4762"/>
                </a:lnTo>
                <a:lnTo>
                  <a:pt x="2344" y="4739"/>
                </a:lnTo>
                <a:lnTo>
                  <a:pt x="2331" y="4716"/>
                </a:lnTo>
                <a:lnTo>
                  <a:pt x="2316" y="4693"/>
                </a:lnTo>
                <a:lnTo>
                  <a:pt x="2302" y="4672"/>
                </a:lnTo>
                <a:lnTo>
                  <a:pt x="2286" y="4649"/>
                </a:lnTo>
                <a:lnTo>
                  <a:pt x="2269" y="4628"/>
                </a:lnTo>
                <a:lnTo>
                  <a:pt x="2251" y="4607"/>
                </a:lnTo>
                <a:lnTo>
                  <a:pt x="2234" y="4587"/>
                </a:lnTo>
                <a:lnTo>
                  <a:pt x="2215" y="4567"/>
                </a:lnTo>
                <a:lnTo>
                  <a:pt x="2032" y="4385"/>
                </a:lnTo>
                <a:lnTo>
                  <a:pt x="501" y="2855"/>
                </a:lnTo>
                <a:lnTo>
                  <a:pt x="487" y="2839"/>
                </a:lnTo>
                <a:lnTo>
                  <a:pt x="473" y="2824"/>
                </a:lnTo>
                <a:lnTo>
                  <a:pt x="461" y="2807"/>
                </a:lnTo>
                <a:lnTo>
                  <a:pt x="449" y="2791"/>
                </a:lnTo>
                <a:lnTo>
                  <a:pt x="439" y="2773"/>
                </a:lnTo>
                <a:lnTo>
                  <a:pt x="429" y="2757"/>
                </a:lnTo>
                <a:lnTo>
                  <a:pt x="420" y="2739"/>
                </a:lnTo>
                <a:lnTo>
                  <a:pt x="412" y="2721"/>
                </a:lnTo>
                <a:lnTo>
                  <a:pt x="405" y="2702"/>
                </a:lnTo>
                <a:lnTo>
                  <a:pt x="400" y="2684"/>
                </a:lnTo>
                <a:lnTo>
                  <a:pt x="394" y="2665"/>
                </a:lnTo>
                <a:lnTo>
                  <a:pt x="391" y="2646"/>
                </a:lnTo>
                <a:lnTo>
                  <a:pt x="387" y="2627"/>
                </a:lnTo>
                <a:lnTo>
                  <a:pt x="385" y="2607"/>
                </a:lnTo>
                <a:lnTo>
                  <a:pt x="383" y="2588"/>
                </a:lnTo>
                <a:lnTo>
                  <a:pt x="383" y="2569"/>
                </a:lnTo>
                <a:lnTo>
                  <a:pt x="383" y="2549"/>
                </a:lnTo>
                <a:lnTo>
                  <a:pt x="385" y="2530"/>
                </a:lnTo>
                <a:lnTo>
                  <a:pt x="387" y="2510"/>
                </a:lnTo>
                <a:lnTo>
                  <a:pt x="391" y="2491"/>
                </a:lnTo>
                <a:lnTo>
                  <a:pt x="394" y="2472"/>
                </a:lnTo>
                <a:lnTo>
                  <a:pt x="400" y="2453"/>
                </a:lnTo>
                <a:lnTo>
                  <a:pt x="405" y="2434"/>
                </a:lnTo>
                <a:lnTo>
                  <a:pt x="412" y="2416"/>
                </a:lnTo>
                <a:lnTo>
                  <a:pt x="420" y="2399"/>
                </a:lnTo>
                <a:lnTo>
                  <a:pt x="429" y="2381"/>
                </a:lnTo>
                <a:lnTo>
                  <a:pt x="439" y="2363"/>
                </a:lnTo>
                <a:lnTo>
                  <a:pt x="449" y="2346"/>
                </a:lnTo>
                <a:lnTo>
                  <a:pt x="461" y="2329"/>
                </a:lnTo>
                <a:lnTo>
                  <a:pt x="473" y="2314"/>
                </a:lnTo>
                <a:lnTo>
                  <a:pt x="487" y="2298"/>
                </a:lnTo>
                <a:lnTo>
                  <a:pt x="501" y="2283"/>
                </a:lnTo>
                <a:lnTo>
                  <a:pt x="517" y="2268"/>
                </a:lnTo>
                <a:lnTo>
                  <a:pt x="532" y="2255"/>
                </a:lnTo>
                <a:lnTo>
                  <a:pt x="548" y="2242"/>
                </a:lnTo>
                <a:lnTo>
                  <a:pt x="565" y="2231"/>
                </a:lnTo>
                <a:lnTo>
                  <a:pt x="581" y="2220"/>
                </a:lnTo>
                <a:lnTo>
                  <a:pt x="599" y="2210"/>
                </a:lnTo>
                <a:lnTo>
                  <a:pt x="617" y="2202"/>
                </a:lnTo>
                <a:lnTo>
                  <a:pt x="635" y="2195"/>
                </a:lnTo>
                <a:lnTo>
                  <a:pt x="653" y="2187"/>
                </a:lnTo>
                <a:lnTo>
                  <a:pt x="672" y="2181"/>
                </a:lnTo>
                <a:lnTo>
                  <a:pt x="691" y="2176"/>
                </a:lnTo>
                <a:lnTo>
                  <a:pt x="710" y="2172"/>
                </a:lnTo>
                <a:lnTo>
                  <a:pt x="729" y="2169"/>
                </a:lnTo>
                <a:lnTo>
                  <a:pt x="748" y="2167"/>
                </a:lnTo>
                <a:lnTo>
                  <a:pt x="768" y="2164"/>
                </a:lnTo>
                <a:lnTo>
                  <a:pt x="787" y="2164"/>
                </a:lnTo>
                <a:lnTo>
                  <a:pt x="807" y="2164"/>
                </a:lnTo>
                <a:lnTo>
                  <a:pt x="826" y="2167"/>
                </a:lnTo>
                <a:lnTo>
                  <a:pt x="845" y="2169"/>
                </a:lnTo>
                <a:lnTo>
                  <a:pt x="865" y="2172"/>
                </a:lnTo>
                <a:lnTo>
                  <a:pt x="884" y="2176"/>
                </a:lnTo>
                <a:lnTo>
                  <a:pt x="903" y="2181"/>
                </a:lnTo>
                <a:lnTo>
                  <a:pt x="921" y="2187"/>
                </a:lnTo>
                <a:lnTo>
                  <a:pt x="940" y="2193"/>
                </a:lnTo>
                <a:lnTo>
                  <a:pt x="957" y="2202"/>
                </a:lnTo>
                <a:lnTo>
                  <a:pt x="975" y="2210"/>
                </a:lnTo>
                <a:lnTo>
                  <a:pt x="992" y="2220"/>
                </a:lnTo>
                <a:lnTo>
                  <a:pt x="1010" y="2231"/>
                </a:lnTo>
                <a:lnTo>
                  <a:pt x="1025" y="2242"/>
                </a:lnTo>
                <a:lnTo>
                  <a:pt x="1042" y="2255"/>
                </a:lnTo>
                <a:lnTo>
                  <a:pt x="1058" y="2268"/>
                </a:lnTo>
                <a:lnTo>
                  <a:pt x="1073" y="2283"/>
                </a:lnTo>
                <a:lnTo>
                  <a:pt x="1087" y="2298"/>
                </a:lnTo>
                <a:lnTo>
                  <a:pt x="1100" y="2314"/>
                </a:lnTo>
                <a:lnTo>
                  <a:pt x="1114" y="2329"/>
                </a:lnTo>
                <a:lnTo>
                  <a:pt x="1125" y="2346"/>
                </a:lnTo>
                <a:lnTo>
                  <a:pt x="1136" y="2363"/>
                </a:lnTo>
                <a:lnTo>
                  <a:pt x="1145" y="2381"/>
                </a:lnTo>
                <a:lnTo>
                  <a:pt x="1154" y="2399"/>
                </a:lnTo>
                <a:lnTo>
                  <a:pt x="1162" y="2416"/>
                </a:lnTo>
                <a:lnTo>
                  <a:pt x="1168" y="2434"/>
                </a:lnTo>
                <a:lnTo>
                  <a:pt x="1175" y="2453"/>
                </a:lnTo>
                <a:lnTo>
                  <a:pt x="1179" y="2472"/>
                </a:lnTo>
                <a:lnTo>
                  <a:pt x="1184" y="2491"/>
                </a:lnTo>
                <a:lnTo>
                  <a:pt x="1187" y="2510"/>
                </a:lnTo>
                <a:lnTo>
                  <a:pt x="1189" y="2530"/>
                </a:lnTo>
                <a:lnTo>
                  <a:pt x="1191" y="2549"/>
                </a:lnTo>
                <a:lnTo>
                  <a:pt x="1192" y="2569"/>
                </a:lnTo>
                <a:lnTo>
                  <a:pt x="1191" y="2588"/>
                </a:lnTo>
                <a:lnTo>
                  <a:pt x="1189" y="2607"/>
                </a:lnTo>
                <a:lnTo>
                  <a:pt x="1187" y="2627"/>
                </a:lnTo>
                <a:lnTo>
                  <a:pt x="1184" y="2646"/>
                </a:lnTo>
                <a:lnTo>
                  <a:pt x="1179" y="2665"/>
                </a:lnTo>
                <a:lnTo>
                  <a:pt x="1175" y="2684"/>
                </a:lnTo>
                <a:lnTo>
                  <a:pt x="1168" y="2702"/>
                </a:lnTo>
                <a:lnTo>
                  <a:pt x="1162" y="2721"/>
                </a:lnTo>
                <a:lnTo>
                  <a:pt x="1154" y="2739"/>
                </a:lnTo>
                <a:lnTo>
                  <a:pt x="1145" y="2757"/>
                </a:lnTo>
                <a:lnTo>
                  <a:pt x="1136" y="2773"/>
                </a:lnTo>
                <a:lnTo>
                  <a:pt x="1125" y="2791"/>
                </a:lnTo>
                <a:lnTo>
                  <a:pt x="1114" y="2808"/>
                </a:lnTo>
                <a:lnTo>
                  <a:pt x="1100" y="2824"/>
                </a:lnTo>
                <a:lnTo>
                  <a:pt x="1087" y="2839"/>
                </a:lnTo>
                <a:lnTo>
                  <a:pt x="1073" y="2855"/>
                </a:lnTo>
                <a:lnTo>
                  <a:pt x="1343" y="3125"/>
                </a:lnTo>
                <a:lnTo>
                  <a:pt x="2570" y="1898"/>
                </a:lnTo>
                <a:lnTo>
                  <a:pt x="3545" y="2872"/>
                </a:lnTo>
                <a:lnTo>
                  <a:pt x="3727" y="3054"/>
                </a:lnTo>
                <a:lnTo>
                  <a:pt x="3742" y="3069"/>
                </a:lnTo>
                <a:lnTo>
                  <a:pt x="3755" y="3086"/>
                </a:lnTo>
                <a:lnTo>
                  <a:pt x="3768" y="3101"/>
                </a:lnTo>
                <a:lnTo>
                  <a:pt x="3780" y="3118"/>
                </a:lnTo>
                <a:lnTo>
                  <a:pt x="3790" y="3135"/>
                </a:lnTo>
                <a:lnTo>
                  <a:pt x="3800" y="3153"/>
                </a:lnTo>
                <a:lnTo>
                  <a:pt x="3809" y="3169"/>
                </a:lnTo>
                <a:lnTo>
                  <a:pt x="3816" y="3188"/>
                </a:lnTo>
                <a:lnTo>
                  <a:pt x="3823" y="3206"/>
                </a:lnTo>
                <a:lnTo>
                  <a:pt x="3830" y="3225"/>
                </a:lnTo>
                <a:lnTo>
                  <a:pt x="3834" y="3244"/>
                </a:lnTo>
                <a:lnTo>
                  <a:pt x="3839" y="3263"/>
                </a:lnTo>
                <a:lnTo>
                  <a:pt x="3842" y="3282"/>
                </a:lnTo>
                <a:lnTo>
                  <a:pt x="3844" y="3301"/>
                </a:lnTo>
                <a:lnTo>
                  <a:pt x="3845" y="3321"/>
                </a:lnTo>
                <a:lnTo>
                  <a:pt x="3845" y="3340"/>
                </a:lnTo>
                <a:lnTo>
                  <a:pt x="3845" y="3359"/>
                </a:lnTo>
                <a:lnTo>
                  <a:pt x="3844" y="3379"/>
                </a:lnTo>
                <a:lnTo>
                  <a:pt x="3842" y="3398"/>
                </a:lnTo>
                <a:lnTo>
                  <a:pt x="3839" y="3417"/>
                </a:lnTo>
                <a:lnTo>
                  <a:pt x="3834" y="3436"/>
                </a:lnTo>
                <a:lnTo>
                  <a:pt x="3830" y="3455"/>
                </a:lnTo>
                <a:lnTo>
                  <a:pt x="3823" y="3474"/>
                </a:lnTo>
                <a:lnTo>
                  <a:pt x="3816" y="3492"/>
                </a:lnTo>
                <a:lnTo>
                  <a:pt x="3809" y="3511"/>
                </a:lnTo>
                <a:lnTo>
                  <a:pt x="3800" y="3528"/>
                </a:lnTo>
                <a:lnTo>
                  <a:pt x="3790" y="3545"/>
                </a:lnTo>
                <a:lnTo>
                  <a:pt x="3780" y="3562"/>
                </a:lnTo>
                <a:lnTo>
                  <a:pt x="3768" y="3579"/>
                </a:lnTo>
                <a:lnTo>
                  <a:pt x="3755" y="3595"/>
                </a:lnTo>
                <a:lnTo>
                  <a:pt x="3742" y="3611"/>
                </a:lnTo>
                <a:lnTo>
                  <a:pt x="3727" y="3626"/>
                </a:lnTo>
                <a:close/>
                <a:moveTo>
                  <a:pt x="2480" y="2235"/>
                </a:moveTo>
                <a:lnTo>
                  <a:pt x="1460" y="3254"/>
                </a:lnTo>
                <a:lnTo>
                  <a:pt x="1730" y="3524"/>
                </a:lnTo>
                <a:lnTo>
                  <a:pt x="2750" y="2505"/>
                </a:lnTo>
                <a:lnTo>
                  <a:pt x="2480" y="2235"/>
                </a:lnTo>
                <a:close/>
                <a:moveTo>
                  <a:pt x="2887" y="2643"/>
                </a:moveTo>
                <a:lnTo>
                  <a:pt x="1868" y="3662"/>
                </a:lnTo>
                <a:lnTo>
                  <a:pt x="2139" y="3932"/>
                </a:lnTo>
                <a:lnTo>
                  <a:pt x="3157" y="2913"/>
                </a:lnTo>
                <a:lnTo>
                  <a:pt x="2887" y="2643"/>
                </a:lnTo>
                <a:close/>
                <a:moveTo>
                  <a:pt x="2276" y="4069"/>
                </a:moveTo>
                <a:lnTo>
                  <a:pt x="2546" y="4340"/>
                </a:lnTo>
                <a:lnTo>
                  <a:pt x="3565" y="3321"/>
                </a:lnTo>
                <a:lnTo>
                  <a:pt x="3295" y="3050"/>
                </a:lnTo>
                <a:lnTo>
                  <a:pt x="2276" y="40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420220" y="3339159"/>
            <a:ext cx="2226732" cy="39473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Liu Ruojin</a:t>
            </a:r>
            <a:endParaRPr lang="en-US" altLang="zh-CN" sz="2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438785" y="3733800"/>
            <a:ext cx="3176905" cy="13246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dirty="0" smtClean="0"/>
              <a:t>login</a:t>
            </a:r>
            <a:r>
              <a:rPr lang="zh-CN" altLang="en-US" dirty="0" smtClean="0"/>
              <a:t> </a:t>
            </a:r>
            <a:r>
              <a:rPr lang="zh-CN" altLang="en-US" dirty="0"/>
              <a:t>&amp; 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 </a:t>
            </a:r>
            <a:r>
              <a:rPr lang="zh-CN" altLang="en-US" dirty="0"/>
              <a:t>&amp; </a:t>
            </a:r>
            <a:r>
              <a:rPr lang="en-US" altLang="zh-CN" dirty="0" smtClean="0"/>
              <a:t>study</a:t>
            </a:r>
            <a:endParaRPr lang="zh-CN" altLang="en-US" dirty="0"/>
          </a:p>
          <a:p>
            <a:pPr algn="r"/>
            <a:endParaRPr lang="zh-CN" altLang="en-US" dirty="0"/>
          </a:p>
          <a:p>
            <a:pPr algn="r"/>
            <a:r>
              <a:rPr lang="zh-CN" altLang="en-US" dirty="0"/>
              <a:t>33%</a:t>
            </a:r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8973704" y="4891800"/>
            <a:ext cx="2226732" cy="39473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Zou Rong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文本框 24"/>
          <p:cNvSpPr txBox="1"/>
          <p:nvPr>
            <p:custDataLst>
              <p:tags r:id="rId14"/>
            </p:custDataLst>
          </p:nvPr>
        </p:nvSpPr>
        <p:spPr>
          <a:xfrm>
            <a:off x="7656830" y="5286375"/>
            <a:ext cx="4202430" cy="14370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/>
              <a:t>shop &amp; modify information &amp; </a:t>
            </a:r>
            <a:r>
              <a:rPr lang="en-US" altLang="zh-CN" dirty="0" smtClean="0"/>
              <a:t>search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33%</a:t>
            </a:r>
            <a:endParaRPr lang="zh-CN" altLang="en-US" dirty="0"/>
          </a:p>
        </p:txBody>
      </p: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8953999" y="2289981"/>
            <a:ext cx="2226732" cy="39473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20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Huang Jialing</a:t>
            </a:r>
            <a:endParaRPr lang="en-US" altLang="zh-CN" sz="200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8972550" y="2684780"/>
            <a:ext cx="2886075" cy="10756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 &amp;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comment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33%</a:t>
            </a:r>
            <a:endParaRPr lang="zh-CN" altLang="en-US" dirty="0"/>
          </a:p>
        </p:txBody>
      </p:sp>
      <p:sp>
        <p:nvSpPr>
          <p:cNvPr id="21" name="TextBox 18"/>
          <p:cNvSpPr txBox="1"/>
          <p:nvPr>
            <p:custDataLst>
              <p:tags r:id="rId17"/>
            </p:custDataLst>
          </p:nvPr>
        </p:nvSpPr>
        <p:spPr>
          <a:xfrm>
            <a:off x="307347" y="227269"/>
            <a:ext cx="824376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22" name="文本框 7"/>
          <p:cNvSpPr txBox="1"/>
          <p:nvPr>
            <p:custDataLst>
              <p:tags r:id="rId18"/>
            </p:custDataLst>
          </p:nvPr>
        </p:nvSpPr>
        <p:spPr>
          <a:xfrm>
            <a:off x="4751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/>
              <a:t>      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WORK DIVISION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72330" y="22755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/>
              <a:t> 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ANALYSIS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TextBox 18"/>
          <p:cNvSpPr txBox="1"/>
          <p:nvPr>
            <p:custDataLst>
              <p:tags r:id="rId2"/>
            </p:custDataLst>
          </p:nvPr>
        </p:nvSpPr>
        <p:spPr>
          <a:xfrm>
            <a:off x="307347" y="227269"/>
            <a:ext cx="824376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3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4525" y="1025525"/>
            <a:ext cx="2051685" cy="499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10125" y="1090930"/>
            <a:ext cx="173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Homepage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848225" y="2246630"/>
            <a:ext cx="1339850" cy="527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10150" y="2348230"/>
            <a:ext cx="105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Student 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090025" y="2246630"/>
            <a:ext cx="1238250" cy="527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45905" y="234823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Teacher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59435" y="2246630"/>
            <a:ext cx="1388110" cy="527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5460" y="2326005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Administrator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59435" y="4954270"/>
            <a:ext cx="1388110" cy="765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8800" y="3748405"/>
            <a:ext cx="1387475" cy="590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38245" y="3748405"/>
            <a:ext cx="1340485" cy="590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19470" y="3748405"/>
            <a:ext cx="1340485" cy="590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78710" y="4954270"/>
            <a:ext cx="1263650" cy="774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38245" y="4954270"/>
            <a:ext cx="815975" cy="784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64710" y="4954270"/>
            <a:ext cx="823595" cy="785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98795" y="4959350"/>
            <a:ext cx="784225" cy="768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93510" y="4957445"/>
            <a:ext cx="767080" cy="758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78140" y="3748405"/>
            <a:ext cx="1340485" cy="590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140950" y="3748405"/>
            <a:ext cx="1340485" cy="590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48270" y="4946015"/>
            <a:ext cx="1296670" cy="770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145905" y="4945380"/>
            <a:ext cx="828040" cy="770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065385" y="4942205"/>
            <a:ext cx="1071880" cy="774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226800" y="4946015"/>
            <a:ext cx="782955" cy="792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55345" y="386334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025265" y="386334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062980" y="386334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Register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265160" y="386334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0328275" y="386334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Register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98170" y="5074920"/>
            <a:ext cx="131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Check the data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2378710" y="5014595"/>
            <a:ext cx="1470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Modify the </a:t>
            </a:r>
            <a:r>
              <a:rPr lang="en-US" altLang="zh-CN" dirty="0" smtClean="0"/>
              <a:t>information</a:t>
            </a:r>
            <a:endParaRPr lang="en-US" altLang="zh-CN" dirty="0"/>
          </a:p>
        </p:txBody>
      </p:sp>
      <p:sp>
        <p:nvSpPr>
          <p:cNvPr id="39" name="文本框 38"/>
          <p:cNvSpPr txBox="1"/>
          <p:nvPr/>
        </p:nvSpPr>
        <p:spPr>
          <a:xfrm>
            <a:off x="3756660" y="515810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Study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4810125" y="515302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5653405" y="5163185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Rank</a:t>
            </a:r>
            <a:endParaRPr lang="en-US" altLang="zh-CN" dirty="0"/>
          </a:p>
        </p:txBody>
      </p:sp>
      <p:sp>
        <p:nvSpPr>
          <p:cNvPr id="42" name="文本框 41"/>
          <p:cNvSpPr txBox="1"/>
          <p:nvPr/>
        </p:nvSpPr>
        <p:spPr>
          <a:xfrm>
            <a:off x="6493510" y="515747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Shop</a:t>
            </a:r>
            <a:endParaRPr lang="en-US" altLang="zh-CN" dirty="0"/>
          </a:p>
        </p:txBody>
      </p:sp>
      <p:sp>
        <p:nvSpPr>
          <p:cNvPr id="43" name="文本框 42"/>
          <p:cNvSpPr txBox="1"/>
          <p:nvPr/>
        </p:nvSpPr>
        <p:spPr>
          <a:xfrm>
            <a:off x="7762240" y="5024755"/>
            <a:ext cx="1383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Modify the information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9090025" y="5001260"/>
            <a:ext cx="1053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Search student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10065385" y="5018405"/>
            <a:ext cx="1270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Make comment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11226800" y="513969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Rank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520690" y="1524635"/>
            <a:ext cx="2540" cy="72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254760" y="1804035"/>
            <a:ext cx="8427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518150" y="2776855"/>
            <a:ext cx="0" cy="46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375150" y="323977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709150" y="2776220"/>
            <a:ext cx="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611235" y="3239770"/>
            <a:ext cx="2141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246505" y="2776855"/>
            <a:ext cx="1270" cy="1007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375150" y="3222625"/>
            <a:ext cx="0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661150" y="3231515"/>
            <a:ext cx="0" cy="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611235" y="3240405"/>
            <a:ext cx="0" cy="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0752455" y="3231515"/>
            <a:ext cx="0" cy="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244600" y="4338955"/>
            <a:ext cx="1905" cy="59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372610" y="4338955"/>
            <a:ext cx="2540" cy="38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608695" y="4338955"/>
            <a:ext cx="2540" cy="38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078480" y="4721860"/>
            <a:ext cx="3791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265160" y="4721860"/>
            <a:ext cx="3331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078480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141470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995545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5986145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872605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65160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554845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0627995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1596370" y="4721860"/>
            <a:ext cx="9525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681845" y="1804035"/>
            <a:ext cx="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244600" y="1804035"/>
            <a:ext cx="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725720" y="5989432"/>
            <a:ext cx="247396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4" idx="2"/>
          </p:cNvCxnSpPr>
          <p:nvPr/>
        </p:nvCxnSpPr>
        <p:spPr>
          <a:xfrm>
            <a:off x="6877050" y="5716270"/>
            <a:ext cx="13970" cy="478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191500" y="5996380"/>
            <a:ext cx="889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210809" y="6212848"/>
            <a:ext cx="936625" cy="51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247129" y="6183414"/>
            <a:ext cx="1172210" cy="508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602220" y="6194537"/>
            <a:ext cx="1198245" cy="509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5417184" y="626686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tip</a:t>
            </a:r>
            <a:endParaRPr lang="en-US" altLang="zh-CN" dirty="0"/>
          </a:p>
        </p:txBody>
      </p:sp>
      <p:sp>
        <p:nvSpPr>
          <p:cNvPr id="82" name="文本框 81"/>
          <p:cNvSpPr txBox="1"/>
          <p:nvPr/>
        </p:nvSpPr>
        <p:spPr>
          <a:xfrm>
            <a:off x="6304279" y="6280616"/>
            <a:ext cx="1431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pikaqiu</a:t>
            </a:r>
            <a:endParaRPr lang="en-US" altLang="zh-CN" dirty="0"/>
          </a:p>
        </p:txBody>
      </p:sp>
      <p:sp>
        <p:nvSpPr>
          <p:cNvPr id="83" name="文本框 82"/>
          <p:cNvSpPr txBox="1"/>
          <p:nvPr/>
        </p:nvSpPr>
        <p:spPr>
          <a:xfrm>
            <a:off x="7602220" y="6253582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Play game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9" idx="1"/>
            <a:endCxn id="32" idx="3"/>
          </p:cNvCxnSpPr>
          <p:nvPr/>
        </p:nvCxnSpPr>
        <p:spPr>
          <a:xfrm flipH="1">
            <a:off x="5078730" y="4043680"/>
            <a:ext cx="84074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6" idx="1"/>
            <a:endCxn id="34" idx="3"/>
          </p:cNvCxnSpPr>
          <p:nvPr/>
        </p:nvCxnSpPr>
        <p:spPr>
          <a:xfrm flipH="1">
            <a:off x="9318625" y="4043680"/>
            <a:ext cx="82232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9089782" y="5778743"/>
            <a:ext cx="1905710" cy="10023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TEACHER  NOTE BOOK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-1" y="5846762"/>
            <a:ext cx="3010535" cy="8402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ADMINISTRATOR 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NOTE BOOK</a:t>
            </a:r>
            <a:endParaRPr lang="zh-CN" altLang="en-US" dirty="0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5725720" y="5989432"/>
            <a:ext cx="8890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2469440" y="5752409"/>
            <a:ext cx="1805380" cy="10023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  NOTE BOOK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tGoTest"/>
          <p:cNvPicPr>
            <a:picLocks noChangeAspect="1"/>
          </p:cNvPicPr>
          <p:nvPr/>
        </p:nvPicPr>
        <p:blipFill>
          <a:blip r:embed="rId1"/>
          <a:srcRect t="2332"/>
          <a:stretch>
            <a:fillRect/>
          </a:stretch>
        </p:blipFill>
        <p:spPr>
          <a:xfrm>
            <a:off x="3279140" y="-192405"/>
            <a:ext cx="5000625" cy="7672705"/>
          </a:xfrm>
          <a:prstGeom prst="rect">
            <a:avLst/>
          </a:prstGeom>
        </p:spPr>
      </p:pic>
      <p:cxnSp>
        <p:nvCxnSpPr>
          <p:cNvPr id="33" name="肘形连接符 32"/>
          <p:cNvCxnSpPr/>
          <p:nvPr>
            <p:custDataLst>
              <p:tags r:id="rId2"/>
            </p:custDataLst>
          </p:nvPr>
        </p:nvCxnSpPr>
        <p:spPr>
          <a:xfrm flipV="1">
            <a:off x="7538085" y="2200275"/>
            <a:ext cx="2916555" cy="276225"/>
          </a:xfrm>
          <a:prstGeom prst="bentConnector2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3"/>
            </p:custDataLst>
          </p:nvPr>
        </p:nvSpPr>
        <p:spPr>
          <a:xfrm>
            <a:off x="8970010" y="1508760"/>
            <a:ext cx="2639060" cy="833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Judge whether the answer is right or not</a:t>
            </a:r>
            <a:r>
              <a:rPr lang="en-US" altLang="zh-CN" sz="2000" b="1" dirty="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.</a:t>
            </a:r>
            <a:r>
              <a:rPr lang="zh-CN" altLang="en-US" sz="2000" b="1" dirty="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 </a:t>
            </a:r>
            <a:endParaRPr lang="zh-CN" altLang="en-US" sz="2000" b="1" dirty="0">
              <a:solidFill>
                <a:schemeClr val="accent1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cxnSp>
        <p:nvCxnSpPr>
          <p:cNvPr id="35" name="肘形连接符 34"/>
          <p:cNvCxnSpPr/>
          <p:nvPr>
            <p:custDataLst>
              <p:tags r:id="rId4"/>
            </p:custDataLst>
          </p:nvPr>
        </p:nvCxnSpPr>
        <p:spPr>
          <a:xfrm rot="10800000" flipV="1">
            <a:off x="1904365" y="2733040"/>
            <a:ext cx="2538095" cy="388620"/>
          </a:xfrm>
          <a:prstGeom prst="bentConnector2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>
            <p:custDataLst>
              <p:tags r:id="rId5"/>
            </p:custDataLst>
          </p:nvPr>
        </p:nvSpPr>
        <p:spPr>
          <a:xfrm>
            <a:off x="490220" y="3105785"/>
            <a:ext cx="3007360" cy="924560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pPr algn="just"/>
            <a:r>
              <a:rPr lang="en-US" altLang="zh-CN" sz="2000" b="1" dirty="0">
                <a:solidFill>
                  <a:schemeClr val="accent5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G</a:t>
            </a:r>
            <a:r>
              <a:rPr lang="zh-CN" altLang="en-US" sz="2000" b="1" dirty="0">
                <a:solidFill>
                  <a:schemeClr val="accent5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ive a tip that tells the student which option can be excluded</a:t>
            </a:r>
            <a:r>
              <a:rPr lang="en-US" altLang="zh-CN" sz="2000" b="1" dirty="0">
                <a:solidFill>
                  <a:schemeClr val="accent5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.</a:t>
            </a:r>
            <a:endParaRPr lang="en-US" altLang="zh-CN" sz="2000" b="1" dirty="0">
              <a:solidFill>
                <a:schemeClr val="accent5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cxnSp>
        <p:nvCxnSpPr>
          <p:cNvPr id="36" name="肘形连接符 35"/>
          <p:cNvCxnSpPr/>
          <p:nvPr>
            <p:custDataLst>
              <p:tags r:id="rId6"/>
            </p:custDataLst>
          </p:nvPr>
        </p:nvCxnSpPr>
        <p:spPr>
          <a:xfrm>
            <a:off x="7665085" y="4526915"/>
            <a:ext cx="1304925" cy="315595"/>
          </a:xfrm>
          <a:prstGeom prst="bentConnector3">
            <a:avLst>
              <a:gd name="adj1" fmla="val 50024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>
            <p:custDataLst>
              <p:tags r:id="rId7"/>
            </p:custDataLst>
          </p:nvPr>
        </p:nvSpPr>
        <p:spPr>
          <a:xfrm>
            <a:off x="8910320" y="4342765"/>
            <a:ext cx="2757805" cy="9309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just"/>
            <a:r>
              <a:rPr lang="en-US" altLang="zh-CN" sz="2000" b="1" dirty="0">
                <a:solidFill>
                  <a:schemeClr val="accent2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Compare the final score in this test and the best score before.</a:t>
            </a:r>
            <a:endParaRPr lang="en-US" altLang="zh-CN" sz="2000" b="1" dirty="0">
              <a:solidFill>
                <a:schemeClr val="accent2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8"/>
            </p:custDataLst>
          </p:nvPr>
        </p:nvSpPr>
        <p:spPr>
          <a:xfrm>
            <a:off x="285115" y="1303020"/>
            <a:ext cx="2994660" cy="62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--Student go to test</a:t>
            </a:r>
            <a:endParaRPr lang="en-US" altLang="zh-CN" dirty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4" name="TextBox 18"/>
          <p:cNvSpPr txBox="1"/>
          <p:nvPr>
            <p:custDataLst>
              <p:tags r:id="rId9"/>
            </p:custDataLst>
          </p:nvPr>
        </p:nvSpPr>
        <p:spPr>
          <a:xfrm>
            <a:off x="307347" y="227269"/>
            <a:ext cx="824376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4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  <p:sp>
        <p:nvSpPr>
          <p:cNvPr id="16" name="文本框 7"/>
          <p:cNvSpPr txBox="1"/>
          <p:nvPr>
            <p:custDataLst>
              <p:tags r:id="rId10"/>
            </p:custDataLst>
          </p:nvPr>
        </p:nvSpPr>
        <p:spPr>
          <a:xfrm>
            <a:off x="1172330" y="22755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/>
              <a:t> 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DESIGN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7" name="图片 36" descr="TIM截图2018060409160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8890" y="3994150"/>
            <a:ext cx="4257040" cy="83248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" name="图片 2" descr="prdata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79765" y="411480"/>
            <a:ext cx="3676650" cy="5715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6720840" y="932180"/>
            <a:ext cx="1500505" cy="39878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352155" y="94615"/>
            <a:ext cx="210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Question bank</a:t>
            </a:r>
            <a:endParaRPr lang="en-US" altLang="zh-CN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2" grpId="0"/>
      <p:bldP spid="6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tGoTest"/>
          <p:cNvPicPr>
            <a:picLocks noChangeAspect="1"/>
          </p:cNvPicPr>
          <p:nvPr/>
        </p:nvPicPr>
        <p:blipFill>
          <a:blip r:embed="rId1"/>
          <a:srcRect b="35892"/>
          <a:stretch>
            <a:fillRect/>
          </a:stretch>
        </p:blipFill>
        <p:spPr>
          <a:xfrm>
            <a:off x="2547620" y="0"/>
            <a:ext cx="6785610" cy="6831521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285115" y="1303020"/>
            <a:ext cx="2994660" cy="62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2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--Student go to study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TextBox 18"/>
          <p:cNvSpPr txBox="1"/>
          <p:nvPr>
            <p:custDataLst>
              <p:tags r:id="rId3"/>
            </p:custDataLst>
          </p:nvPr>
        </p:nvSpPr>
        <p:spPr>
          <a:xfrm>
            <a:off x="307347" y="227269"/>
            <a:ext cx="824376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</a:rPr>
              <a:t>4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  <p:sp>
        <p:nvSpPr>
          <p:cNvPr id="16" name="文本框 7"/>
          <p:cNvSpPr txBox="1"/>
          <p:nvPr>
            <p:custDataLst>
              <p:tags r:id="rId4"/>
            </p:custDataLst>
          </p:nvPr>
        </p:nvSpPr>
        <p:spPr>
          <a:xfrm>
            <a:off x="1172330" y="22755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/>
              <a:t> 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DESIGN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" name="图片 2" descr="degre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30" y="3808730"/>
            <a:ext cx="297180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 descr="degree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690" y="227330"/>
            <a:ext cx="2704465" cy="1550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直接箭头连接符 4"/>
          <p:cNvCxnSpPr/>
          <p:nvPr/>
        </p:nvCxnSpPr>
        <p:spPr>
          <a:xfrm flipH="1">
            <a:off x="7014210" y="1049655"/>
            <a:ext cx="1250315" cy="34798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0" y="3393440"/>
          <a:ext cx="6224906" cy="193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453"/>
                <a:gridCol w="3112453"/>
              </a:tblGrid>
              <a:tr h="338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Degree 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Meaning 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  <a:tr h="265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Degree 0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Never Learn the Word Before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Degree 1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Has</a:t>
                      </a:r>
                      <a:r>
                        <a:rPr lang="en-US" altLang="zh-CN" baseline="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Learn it for 1 Time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  <a:tr h="265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Degree</a:t>
                      </a:r>
                      <a:r>
                        <a:rPr lang="en-US" altLang="zh-CN" baseline="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2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Has</a:t>
                      </a:r>
                      <a:r>
                        <a:rPr lang="en-US" altLang="zh-CN" baseline="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Learn it for 2 Times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  <a:tr h="265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Degree 3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Won’t</a:t>
                      </a:r>
                      <a:r>
                        <a:rPr lang="en-US" altLang="zh-CN" baseline="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See the Word Again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9995" y="120015"/>
            <a:ext cx="6296660" cy="72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Implementation--StGoTest(char ID[])</a:t>
            </a:r>
            <a:endParaRPr lang="en-US" altLang="zh-CN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TextBox 18"/>
          <p:cNvSpPr txBox="1"/>
          <p:nvPr>
            <p:custDataLst>
              <p:tags r:id="rId2"/>
            </p:custDataLst>
          </p:nvPr>
        </p:nvSpPr>
        <p:spPr>
          <a:xfrm>
            <a:off x="306077" y="20342"/>
            <a:ext cx="824376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5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  <p:pic>
        <p:nvPicPr>
          <p:cNvPr id="2" name="图片 1" descr="屏幕截图(7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" y="398145"/>
            <a:ext cx="10058400" cy="623824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72465" y="2892425"/>
            <a:ext cx="4624070" cy="304800"/>
            <a:chOff x="4284" y="8957"/>
            <a:chExt cx="7899" cy="1798"/>
          </a:xfrm>
        </p:grpSpPr>
        <p:cxnSp>
          <p:nvCxnSpPr>
            <p:cNvPr id="24" name="直接连接符 23"/>
            <p:cNvCxnSpPr/>
            <p:nvPr/>
          </p:nvCxnSpPr>
          <p:spPr>
            <a:xfrm flipV="1">
              <a:off x="4284" y="8957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4284" y="10691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83" y="8957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84" y="9020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989965" y="1911350"/>
            <a:ext cx="4417695" cy="351790"/>
            <a:chOff x="4284" y="8957"/>
            <a:chExt cx="7899" cy="1798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4284" y="8957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4284" y="10691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2183" y="8957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284" y="9020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 descr="StGoTest"/>
          <p:cNvPicPr>
            <a:picLocks noChangeAspect="1"/>
          </p:cNvPicPr>
          <p:nvPr/>
        </p:nvPicPr>
        <p:blipFill>
          <a:blip r:embed="rId4"/>
          <a:srcRect t="8103" b="5242"/>
          <a:stretch>
            <a:fillRect/>
          </a:stretch>
        </p:blipFill>
        <p:spPr>
          <a:xfrm>
            <a:off x="7651750" y="725170"/>
            <a:ext cx="4455795" cy="6063615"/>
          </a:xfrm>
          <a:prstGeom prst="rect">
            <a:avLst/>
          </a:prstGeom>
        </p:spPr>
      </p:pic>
      <p:pic>
        <p:nvPicPr>
          <p:cNvPr id="1026" name="Picture 2" descr="C:\Users\40848\Desktop\0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" y="899795"/>
            <a:ext cx="6233160" cy="549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758190" y="906780"/>
            <a:ext cx="3776980" cy="352425"/>
            <a:chOff x="4284" y="8957"/>
            <a:chExt cx="7899" cy="1798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4284" y="8957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4284" y="10691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183" y="8957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284" y="9020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C:\Users\黄嘉铃\Pictures\Screenshots\屏幕截图(83).png屏幕截图(83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6070" y="2412048"/>
            <a:ext cx="10058400" cy="22098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155065" y="4196715"/>
            <a:ext cx="3776980" cy="352425"/>
            <a:chOff x="4284" y="8957"/>
            <a:chExt cx="7899" cy="179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4284" y="8957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284" y="10691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183" y="8957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84" y="9020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黄嘉铃\Pictures\Screenshots\屏幕截图(75).png屏幕截图(75)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5095" y="837565"/>
            <a:ext cx="7401560" cy="54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1155065" y="3464560"/>
            <a:ext cx="5026660" cy="1125855"/>
            <a:chOff x="4284" y="8957"/>
            <a:chExt cx="7899" cy="1798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4284" y="8957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284" y="10691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2183" y="8957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284" y="9020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6" descr="TIM截图201806040916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3905" y="2263140"/>
            <a:ext cx="5496560" cy="107505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grpSp>
        <p:nvGrpSpPr>
          <p:cNvPr id="18" name="组合 17"/>
          <p:cNvGrpSpPr/>
          <p:nvPr/>
        </p:nvGrpSpPr>
        <p:grpSpPr>
          <a:xfrm>
            <a:off x="672465" y="357505"/>
            <a:ext cx="4886325" cy="367665"/>
            <a:chOff x="4284" y="8957"/>
            <a:chExt cx="7899" cy="1798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4284" y="8957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284" y="10691"/>
              <a:ext cx="7899" cy="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2183" y="8957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84" y="9020"/>
              <a:ext cx="0" cy="173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 descr="屏幕截图(53)"/>
          <p:cNvPicPr>
            <a:picLocks noChangeAspect="1"/>
          </p:cNvPicPr>
          <p:nvPr/>
        </p:nvPicPr>
        <p:blipFill>
          <a:blip r:embed="rId9"/>
          <a:srcRect t="21490" b="21490"/>
          <a:stretch>
            <a:fillRect/>
          </a:stretch>
        </p:blipFill>
        <p:spPr>
          <a:xfrm>
            <a:off x="672465" y="5251450"/>
            <a:ext cx="9554845" cy="92329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56665" y="55245"/>
            <a:ext cx="6296660" cy="72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Implementation--</a:t>
            </a:r>
            <a:r>
              <a:rPr lang="en-US" altLang="zh-CN" b="1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StGoStudy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(char </a:t>
            </a:r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ID[])</a:t>
            </a:r>
            <a:endParaRPr lang="en-US" altLang="zh-CN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TextBox 18"/>
          <p:cNvSpPr txBox="1"/>
          <p:nvPr>
            <p:custDataLst>
              <p:tags r:id="rId2"/>
            </p:custDataLst>
          </p:nvPr>
        </p:nvSpPr>
        <p:spPr>
          <a:xfrm>
            <a:off x="306077" y="20342"/>
            <a:ext cx="824376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5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  <p:pic>
        <p:nvPicPr>
          <p:cNvPr id="13" name="图片 12" descr="StGoTest"/>
          <p:cNvPicPr>
            <a:picLocks noChangeAspect="1"/>
          </p:cNvPicPr>
          <p:nvPr/>
        </p:nvPicPr>
        <p:blipFill>
          <a:blip r:embed="rId3"/>
          <a:srcRect t="8103" b="5242"/>
          <a:stretch>
            <a:fillRect/>
          </a:stretch>
        </p:blipFill>
        <p:spPr>
          <a:xfrm>
            <a:off x="7736205" y="725170"/>
            <a:ext cx="4455795" cy="6063615"/>
          </a:xfrm>
          <a:prstGeom prst="rect">
            <a:avLst/>
          </a:prstGeom>
        </p:spPr>
      </p:pic>
      <p:pic>
        <p:nvPicPr>
          <p:cNvPr id="8" name="图片 7" descr="degre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209" y="1145251"/>
            <a:ext cx="1458334" cy="836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 descr="degre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234" y="2957848"/>
            <a:ext cx="1837765" cy="942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C:\Users\40848\Desktop\0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7" y="2111188"/>
            <a:ext cx="9451420" cy="30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 flipV="1">
            <a:off x="403412" y="2312894"/>
            <a:ext cx="5015753" cy="40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03412" y="2586318"/>
            <a:ext cx="5015753" cy="40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03412" y="2333064"/>
            <a:ext cx="0" cy="2935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410201" y="2292723"/>
            <a:ext cx="0" cy="2935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 descr="C:\Users\40848\Desktop\0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11" y="-86544"/>
            <a:ext cx="6727405" cy="703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接连接符 28"/>
          <p:cNvCxnSpPr/>
          <p:nvPr/>
        </p:nvCxnSpPr>
        <p:spPr>
          <a:xfrm flipV="1">
            <a:off x="2232212" y="644385"/>
            <a:ext cx="5015753" cy="40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232211" y="942362"/>
            <a:ext cx="5015753" cy="40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232211" y="684726"/>
            <a:ext cx="1" cy="3340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7965" y="644385"/>
            <a:ext cx="1" cy="3340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720452" y="5687440"/>
            <a:ext cx="5015753" cy="40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720451" y="6788785"/>
            <a:ext cx="5015753" cy="40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736203" y="5687440"/>
            <a:ext cx="0" cy="11013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720451" y="5727781"/>
            <a:ext cx="0" cy="11013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53515" y="354330"/>
            <a:ext cx="85471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Testing</a:t>
            </a:r>
            <a:endParaRPr lang="en-US" altLang="zh-CN" sz="3600" b="1" dirty="0">
              <a:solidFill>
                <a:schemeClr val="accent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TextBox 18"/>
          <p:cNvSpPr txBox="1"/>
          <p:nvPr>
            <p:custDataLst>
              <p:tags r:id="rId2"/>
            </p:custDataLst>
          </p:nvPr>
        </p:nvSpPr>
        <p:spPr>
          <a:xfrm>
            <a:off x="393072" y="538502"/>
            <a:ext cx="824376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6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75640" y="1580515"/>
          <a:ext cx="11262360" cy="456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120"/>
                <a:gridCol w="3754120"/>
                <a:gridCol w="3754120"/>
              </a:tblGrid>
              <a:tr h="568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Input 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Expected Result</a:t>
                      </a:r>
                      <a:endParaRPr lang="zh-CN" altLang="en-US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Real Result</a:t>
                      </a:r>
                      <a:endParaRPr lang="zh-CN" altLang="en-US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  <a:tr h="7613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(Homepage) input 'a'</a:t>
                      </a:r>
                      <a:endParaRPr lang="en-US" altLang="zh-CN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Couldn</a:t>
                      </a:r>
                      <a:r>
                        <a:rPr lang="en-US" altLang="zh-CN" sz="180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'</a:t>
                      </a:r>
                      <a:r>
                        <a:rPr lang="zh-CN" altLang="en-US" sz="180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t </a:t>
                      </a:r>
                      <a:r>
                        <a:rPr lang="en-US" altLang="zh-CN" sz="180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run the project</a:t>
                      </a:r>
                      <a:endParaRPr lang="en-US" altLang="zh-CN" sz="1800"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Exit</a:t>
                      </a:r>
                      <a:endParaRPr lang="en-US" altLang="zh-CN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  <a:tr h="755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(Register) A used ID</a:t>
                      </a: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Forbidden </a:t>
                      </a:r>
                      <a:endParaRPr lang="zh-CN" altLang="en-US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Forbidden</a:t>
                      </a:r>
                      <a:r>
                        <a:rPr lang="en-US" altLang="zh-CN" sz="180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.</a:t>
                      </a:r>
                      <a:r>
                        <a:rPr lang="en-US" altLang="zh-CN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Output:”The account has been registered”</a:t>
                      </a:r>
                      <a:endParaRPr lang="en-US" altLang="zh-CN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  <a:tr h="10788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(teacher comment) A unregistered ID</a:t>
                      </a:r>
                      <a:endParaRPr lang="zh-CN" altLang="en-US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Couldn’t comment</a:t>
                      </a:r>
                      <a:endParaRPr lang="zh-CN" altLang="en-US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Couldn't comment.</a:t>
                      </a:r>
                      <a:endParaRPr lang="en-US" altLang="zh-CN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output:”</a:t>
                      </a:r>
                      <a:r>
                        <a:rPr lang="zh-CN" altLang="en-US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It's an unregistered ID! Press again, please.</a:t>
                      </a:r>
                      <a:r>
                        <a:rPr lang="en-US" altLang="zh-CN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”</a:t>
                      </a:r>
                      <a:endParaRPr lang="en-US" altLang="zh-CN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  <a:tr h="1402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(Shop) Don’t have enough money</a:t>
                      </a:r>
                      <a:endParaRPr lang="zh-CN" altLang="en-US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Couln't buy anything.</a:t>
                      </a:r>
                      <a:endParaRPr lang="en-US" altLang="zh-CN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Couldn't </a:t>
                      </a:r>
                      <a:r>
                        <a:rPr lang="en-US" altLang="zh-CN" sz="18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buy anything. </a:t>
                      </a:r>
                      <a:endParaRPr lang="en-US" altLang="zh-CN" sz="1800" dirty="0"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  <a:sym typeface="+mn-ea"/>
                        </a:rPr>
                        <a:t>output: “Sorry, you don't have enough money.”</a:t>
                      </a:r>
                      <a:endParaRPr lang="en-US" altLang="zh-CN" sz="1800" dirty="0">
                        <a:latin typeface="等线 Light" panose="02010600030101010101" pitchFamily="2" charset="-122"/>
                        <a:ea typeface="等线 Light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40848\Desktop\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602" y="826770"/>
            <a:ext cx="5973762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40848\Desktop\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20" y="1264920"/>
            <a:ext cx="5655310" cy="13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40848\Desktop\0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39" y="1706245"/>
            <a:ext cx="7897812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屏幕截图(85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725" y="2760345"/>
            <a:ext cx="7307580" cy="41325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014113824"/>
  <p:tag name="MH_LIBRARY" val="GRAPHIC"/>
  <p:tag name="MH_ORDER" val="Freeform 1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8_13*i*3"/>
  <p:tag name="KSO_WM_TEMPLATE_CATEGORY" val="custom"/>
  <p:tag name="KSO_WM_TEMPLATE_INDEX" val="160118"/>
  <p:tag name="KSO_WM_UNIT_INDEX" val="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8_13*i*2"/>
  <p:tag name="KSO_WM_TEMPLATE_CATEGORY" val="custom"/>
  <p:tag name="KSO_WM_TEMPLATE_INDEX" val="160118"/>
  <p:tag name="KSO_WM_UNIT_INDEX" val="2"/>
</p:tagLst>
</file>

<file path=ppt/tags/tag12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1"/>
  <p:tag name="KSO_WM_UNIT_ID" val="custom160118_23*n_i*1_1"/>
  <p:tag name="KSO_WM_UNIT_CLEAR" val="1"/>
  <p:tag name="KSO_WM_UNIT_LAYERLEVEL" val="1_1"/>
  <p:tag name="KSO_WM_DIAGRAM_GROUP_CODE" val="n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2"/>
  <p:tag name="KSO_WM_UNIT_ID" val="custom160118_23*n_i*1_2"/>
  <p:tag name="KSO_WM_UNIT_CLEAR" val="1"/>
  <p:tag name="KSO_WM_UNIT_LAYERLEVEL" val="1_1"/>
  <p:tag name="KSO_WM_DIAGRAM_GROUP_CODE" val="n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3"/>
  <p:tag name="KSO_WM_UNIT_ID" val="custom160118_23*n_i*1_3"/>
  <p:tag name="KSO_WM_UNIT_CLEAR" val="1"/>
  <p:tag name="KSO_WM_UNIT_LAYERLEVEL" val="1_1"/>
  <p:tag name="KSO_WM_DIAGRAM_GROUP_CODE" val="n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a"/>
  <p:tag name="KSO_WM_UNIT_INDEX" val="1_1_1"/>
  <p:tag name="KSO_WM_UNIT_ID" val="custom160118_23*n_h_a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2"/>
  <p:tag name="KSO_WM_DIAGRAM_GROUP_CODE" val="n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4"/>
  <p:tag name="KSO_WM_UNIT_ID" val="custom160118_23*n_i*1_4"/>
  <p:tag name="KSO_WM_UNIT_CLEAR" val="1"/>
  <p:tag name="KSO_WM_UNIT_LAYERLEVEL" val="1_1"/>
  <p:tag name="KSO_WM_DIAGRAM_GROUP_CODE" val="n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5"/>
  <p:tag name="KSO_WM_UNIT_ID" val="custom160118_23*n_i*1_5"/>
  <p:tag name="KSO_WM_UNIT_CLEAR" val="1"/>
  <p:tag name="KSO_WM_UNIT_LAYERLEVEL" val="1_1"/>
  <p:tag name="KSO_WM_DIAGRAM_GROUP_CODE" val="n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6"/>
  <p:tag name="KSO_WM_UNIT_ID" val="custom160118_23*n_i*1_6"/>
  <p:tag name="KSO_WM_UNIT_CLEAR" val="1"/>
  <p:tag name="KSO_WM_UNIT_LAYERLEVEL" val="1_1"/>
  <p:tag name="KSO_WM_DIAGRAM_GROUP_CODE" val="n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1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7"/>
  <p:tag name="KSO_WM_UNIT_ID" val="custom160118_23*n_i*1_7"/>
  <p:tag name="KSO_WM_UNIT_CLEAR" val="1"/>
  <p:tag name="KSO_WM_UNIT_LAYERLEVEL" val="1_1"/>
  <p:tag name="KSO_WM_DIAGRAM_GROUP_CODE" val="n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8"/>
  <p:tag name="KSO_WM_UNIT_ID" val="custom160118_23*n_i*1_8"/>
  <p:tag name="KSO_WM_UNIT_CLEAR" val="1"/>
  <p:tag name="KSO_WM_UNIT_LAYERLEVEL" val="1_1"/>
  <p:tag name="KSO_WM_DIAGRAM_GROUP_CODE" val="n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9"/>
  <p:tag name="KSO_WM_UNIT_ID" val="custom160118_23*n_i*1_9"/>
  <p:tag name="KSO_WM_UNIT_CLEAR" val="1"/>
  <p:tag name="KSO_WM_UNIT_LAYERLEVEL" val="1_1"/>
  <p:tag name="KSO_WM_DIAGRAM_GROUP_CODE" val="n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a"/>
  <p:tag name="KSO_WM_UNIT_INDEX" val="1_2_1_1"/>
  <p:tag name="KSO_WM_UNIT_ID" val="custom160118_23*n_h_h_a*1_2_1_1"/>
  <p:tag name="KSO_WM_UNIT_CLEAR" val="1"/>
  <p:tag name="KSO_WM_UNIT_LAYERLEVEL" val="1_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f"/>
  <p:tag name="KSO_WM_UNIT_INDEX" val="1_2_1_1"/>
  <p:tag name="KSO_WM_UNIT_ID" val="custom160118_23*n_h_h_f*1_2_1_1"/>
  <p:tag name="KSO_WM_UNIT_CLEAR" val="1"/>
  <p:tag name="KSO_WM_UNIT_LAYERLEVEL" val="1_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a"/>
  <p:tag name="KSO_WM_UNIT_INDEX" val="1_2_3_1"/>
  <p:tag name="KSO_WM_UNIT_ID" val="custom160118_23*n_h_h_a*1_2_3_1"/>
  <p:tag name="KSO_WM_UNIT_CLEAR" val="1"/>
  <p:tag name="KSO_WM_UNIT_LAYERLEVEL" val="1_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f"/>
  <p:tag name="KSO_WM_UNIT_INDEX" val="1_2_3_1"/>
  <p:tag name="KSO_WM_UNIT_ID" val="custom160118_23*n_h_h_f*1_2_3_1"/>
  <p:tag name="KSO_WM_UNIT_CLEAR" val="1"/>
  <p:tag name="KSO_WM_UNIT_LAYERLEVEL" val="1_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a"/>
  <p:tag name="KSO_WM_UNIT_INDEX" val="1_2_2_1"/>
  <p:tag name="KSO_WM_UNIT_ID" val="custom160118_23*n_h_h_a*1_2_2_1"/>
  <p:tag name="KSO_WM_UNIT_CLEAR" val="1"/>
  <p:tag name="KSO_WM_UNIT_LAYERLEVEL" val="1_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f"/>
  <p:tag name="KSO_WM_UNIT_INDEX" val="1_2_2_1"/>
  <p:tag name="KSO_WM_UNIT_ID" val="custom160118_23*n_h_h_f*1_2_2_1"/>
  <p:tag name="KSO_WM_UNIT_CLEAR" val="1"/>
  <p:tag name="KSO_WM_UNIT_LAYERLEVEL" val="1_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n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3"/>
  <p:tag name="KSO_WM_UNIT_ID" val="custom160118_8*l_i*1_3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118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23"/>
  <p:tag name="KSO_WM_SLIDE_INDEX" val="23"/>
  <p:tag name="KSO_WM_SLIDE_ITEM_CNT" val="3"/>
  <p:tag name="KSO_WM_SLIDE_LAYOUT" val="a_n"/>
  <p:tag name="KSO_WM_SLIDE_LAYOUT_CNT" val="1_1"/>
  <p:tag name="KSO_WM_SLIDE_TYPE" val="text"/>
  <p:tag name="KSO_WM_BEAUTIFY_FLAG" val="#wm#"/>
  <p:tag name="KSO_WM_SLIDE_POSITION" val="73*126"/>
  <p:tag name="KSO_WM_SLIDE_SIZE" val="834*330"/>
  <p:tag name="KSO_WM_DIAGRAM_GROUP_CODE" val="n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3"/>
  <p:tag name="KSO_WM_UNIT_ID" val="custom160118_8*l_i*1_3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3"/>
  <p:tag name="KSO_WM_UNIT_ID" val="custom160118_26*n_i*1_3"/>
  <p:tag name="KSO_WM_UNIT_CLEAR" val="1"/>
  <p:tag name="KSO_WM_UNIT_LAYERLEVEL" val="1_1"/>
  <p:tag name="KSO_WM_DIAGRAM_GROUP_CODE" val="n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a"/>
  <p:tag name="KSO_WM_UNIT_INDEX" val="1_2_4_1"/>
  <p:tag name="KSO_WM_UNIT_ID" val="custom160118_26*n_h_h_a*1_2_4_1"/>
  <p:tag name="KSO_WM_UNIT_CLEAR" val="1"/>
  <p:tag name="KSO_WM_UNIT_LAYERLEVEL" val="1_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4"/>
  <p:tag name="KSO_WM_UNIT_ID" val="custom160118_26*n_i*1_4"/>
  <p:tag name="KSO_WM_UNIT_CLEAR" val="1"/>
  <p:tag name="KSO_WM_UNIT_LAYERLEVEL" val="1_1"/>
  <p:tag name="KSO_WM_DIAGRAM_GROUP_CODE" val="n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a"/>
  <p:tag name="KSO_WM_UNIT_INDEX" val="1_2_3_1"/>
  <p:tag name="KSO_WM_UNIT_ID" val="custom160118_26*n_h_h_a*1_2_3_1"/>
  <p:tag name="KSO_WM_UNIT_CLEAR" val="1"/>
  <p:tag name="KSO_WM_UNIT_LAYERLEVEL" val="1_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i"/>
  <p:tag name="KSO_WM_UNIT_INDEX" val="1_5"/>
  <p:tag name="KSO_WM_UNIT_ID" val="custom160118_26*n_i*1_5"/>
  <p:tag name="KSO_WM_UNIT_CLEAR" val="1"/>
  <p:tag name="KSO_WM_UNIT_LAYERLEVEL" val="1_1"/>
  <p:tag name="KSO_WM_DIAGRAM_GROUP_CODE" val="n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b"/>
  <p:tag name="KSO_WM_UNIT_INDEX" val="1"/>
  <p:tag name="KSO_WM_UNIT_ID" val="custom160118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n_h_h_a"/>
  <p:tag name="KSO_WM_UNIT_INDEX" val="1_2_1_1"/>
  <p:tag name="KSO_WM_UNIT_ID" val="custom160118_26*n_h_h_a*1_2_1_1"/>
  <p:tag name="KSO_WM_UNIT_CLEAR" val="1"/>
  <p:tag name="KSO_WM_UNIT_LAYERLEVEL" val="1_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n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3"/>
  <p:tag name="KSO_WM_UNIT_ID" val="custom160118_8*l_i*1_3"/>
  <p:tag name="KSO_WM_UNIT_CLEAR" val="1"/>
  <p:tag name="KSO_WM_UNIT_LAYERLEVEL" val="1_1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17"/>
  <p:tag name="KSO_WM_SLIDE_INDEX" val="1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0*194"/>
  <p:tag name="KSO_WM_SLIDE_SIZE" val="607*223"/>
  <p:tag name="KSO_WM_DIAGRAM_GROUP_CODE" val="l1-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3"/>
  <p:tag name="KSO_WM_UNIT_ID" val="custom160118_8*l_i*1_3"/>
  <p:tag name="KSO_WM_UNIT_CLEAR" val="1"/>
  <p:tag name="KSO_WM_UNIT_LAYERLEVEL" val="1_1"/>
  <p:tag name="KSO_WM_DIAGRAM_GROUP_CODE" val="l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17"/>
  <p:tag name="KSO_WM_SLIDE_INDEX" val="1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0*194"/>
  <p:tag name="KSO_WM_SLIDE_SIZE" val="607*223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1"/>
  <p:tag name="KSO_WM_UNIT_ID" val="custom160118_7*l_i*1_1"/>
  <p:tag name="KSO_WM_UNIT_CLEAR" val="1"/>
  <p:tag name="KSO_WM_UNIT_LAYERLEVEL" val="1_1"/>
  <p:tag name="KSO_WM_DIAGRAM_GROUP_CODE" val="l1-1"/>
</p:tagLst>
</file>

<file path=ppt/tags/tag51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17"/>
  <p:tag name="KSO_WM_SLIDE_INDEX" val="1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0*194"/>
  <p:tag name="KSO_WM_SLIDE_SIZE" val="607*223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1"/>
  <p:tag name="KSO_WM_UNIT_ID" val="custom160118_7*l_i*1_1"/>
  <p:tag name="KSO_WM_UNIT_CLEAR" val="1"/>
  <p:tag name="KSO_WM_UNIT_LAYERLEVEL" val="1_1"/>
  <p:tag name="KSO_WM_DIAGRAM_GROUP_CODE" val="l1-1"/>
</p:tagLst>
</file>

<file path=ppt/tags/tag54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17"/>
  <p:tag name="KSO_WM_SLIDE_INDEX" val="1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0*194"/>
  <p:tag name="KSO_WM_SLIDE_SIZE" val="607*223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1"/>
  <p:tag name="KSO_WM_UNIT_ID" val="custom160118_7*l_i*1_1"/>
  <p:tag name="KSO_WM_UNIT_CLEAR" val="1"/>
  <p:tag name="KSO_WM_UNIT_LAYERLEVEL" val="1_1"/>
  <p:tag name="KSO_WM_DIAGRAM_GROUP_CODE" val="l1-1"/>
</p:tagLst>
</file>

<file path=ppt/tags/tag57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f"/>
  <p:tag name="KSO_WM_UNIT_INDEX" val="1"/>
  <p:tag name="KSO_WM_UNIT_ID" val="custom160118_2*f*1"/>
  <p:tag name="KSO_WM_UNIT_CLEAR" val="1"/>
  <p:tag name="KSO_WM_UNIT_LAYERLEVEL" val="1"/>
  <p:tag name="KSO_WM_UNIT_VALUE" val="145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EMPLATE_THUMBS_INDEX" val="1、4、5、9、12、13、16、26、27、28、29"/>
  <p:tag name="KSO_WM_TEMPLATE_CATEGORY" val="custom"/>
  <p:tag name="KSO_WM_TEMPLATE_INDEX" val="160118"/>
  <p:tag name="KSO_WM_TAG_VERSION" val="1.0"/>
  <p:tag name="KSO_WM_SLIDE_ID" val="custom16011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1"/>
  <p:tag name="KSO_WM_UNIT_ID" val="custom160118_7*l_i*1_1"/>
  <p:tag name="KSO_WM_UNIT_CLEAR" val="1"/>
  <p:tag name="KSO_WM_UNIT_LAYERLEVEL" val="1_1"/>
  <p:tag name="KSO_WM_DIAGRAM_GROUP_CODE" val="l1-1"/>
</p:tagLst>
</file>

<file path=ppt/tags/tag61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8_29*i*0"/>
  <p:tag name="KSO_WM_TEMPLATE_CATEGORY" val="custom"/>
  <p:tag name="KSO_WM_TEMPLATE_INDEX" val="160118"/>
  <p:tag name="KSO_WM_UNIT_INDEX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9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ags/tag64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3"/>
  <p:tag name="KSO_WM_UNIT_ID" val="custom160118_8*l_i*1_3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f"/>
  <p:tag name="KSO_WM_UNIT_INDEX" val="1"/>
  <p:tag name="KSO_WM_UNIT_ID" val="custom160118_13*f*1"/>
  <p:tag name="KSO_WM_UNIT_CLEAR" val="1"/>
  <p:tag name="KSO_WM_UNIT_LAYERLEVEL" val="1"/>
  <p:tag name="KSO_WM_UNIT_VALUE" val="60"/>
  <p:tag name="KSO_WM_UNIT_HIGHLIGHT" val="0"/>
  <p:tag name="KSO_WM_UNIT_COMPATIBLE" val="0"/>
  <p:tag name="KSO_WM_UNIT_PRESET_TEXT_INDEX" val="5"/>
  <p:tag name="KSO_WM_UNIT_PRESET_TEXT_LEN" val="125"/>
</p:tagLst>
</file>

<file path=ppt/theme/theme1.xml><?xml version="1.0" encoding="utf-8"?>
<a:theme xmlns:a="http://schemas.openxmlformats.org/drawingml/2006/main" name="Office 主题">
  <a:themeElements>
    <a:clrScheme name="自定义 10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40D096"/>
      </a:accent2>
      <a:accent3>
        <a:srgbClr val="CAD4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演示</Application>
  <PresentationFormat>自定义</PresentationFormat>
  <Paragraphs>186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华文细黑</vt:lpstr>
      <vt:lpstr>Bernard MT Condensed</vt:lpstr>
      <vt:lpstr>华文隶书</vt:lpstr>
      <vt:lpstr>Microsoft New Tai Lue</vt:lpstr>
      <vt:lpstr>等线 Light</vt:lpstr>
      <vt:lpstr>微软雅黑</vt:lpstr>
      <vt:lpstr>Arial Unicode MS</vt:lpstr>
      <vt:lpstr>黑体</vt:lpstr>
      <vt:lpstr>Calibri</vt:lpstr>
      <vt:lpstr>Segoe Print</vt:lpstr>
      <vt:lpstr>Office 主题</vt:lpstr>
      <vt:lpstr>Super CET6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榕儿</cp:lastModifiedBy>
  <cp:revision>256</cp:revision>
  <dcterms:created xsi:type="dcterms:W3CDTF">2015-09-25T03:48:00Z</dcterms:created>
  <dcterms:modified xsi:type="dcterms:W3CDTF">2018-06-17T14:45:04Z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  <property fmtid="{D5CDD505-2E9C-101B-9397-08002B2CF9AE}" pid="3" name="name">
    <vt:lpwstr>五彩气泡.pptx</vt:lpwstr>
  </property>
  <property fmtid="{D5CDD505-2E9C-101B-9397-08002B2CF9AE}" pid="4" name="fileid">
    <vt:lpwstr>860933</vt:lpwstr>
  </property>
  <property fmtid="{D5CDD505-2E9C-101B-9397-08002B2CF9AE}" pid="5" name="search_tags">
    <vt:lpwstr>PPT模板</vt:lpwstr>
  </property>
</Properties>
</file>