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7" r:id="rId3"/>
    <p:sldId id="327" r:id="rId5"/>
    <p:sldId id="258" r:id="rId6"/>
    <p:sldId id="259" r:id="rId7"/>
    <p:sldId id="316" r:id="rId8"/>
    <p:sldId id="318" r:id="rId9"/>
    <p:sldId id="319" r:id="rId10"/>
    <p:sldId id="322" r:id="rId11"/>
    <p:sldId id="323" r:id="rId12"/>
    <p:sldId id="320" r:id="rId13"/>
    <p:sldId id="337" r:id="rId14"/>
    <p:sldId id="321" r:id="rId1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D17"/>
    <a:srgbClr val="2B8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-58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7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308AB602-AE83-47EA-B6CB-2E70B8C75DD0}" type="datetimeFigureOut">
              <a:rPr lang="zh-CN" altLang="en-US"/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B4343520-4185-48A1-AE2C-D2308C17221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41A34D1D-E80B-417F-98B5-39D8613BB070}" type="slidenum">
              <a:rPr lang="zh-CN" altLang="en-US" sz="1200"/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8C25E9A-696C-4D1E-A94A-A9CBE9892DB6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06E25-F275-41B9-85F1-E33A903E7D4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D924F-FAFB-4990-9FC5-977A0EAE7C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A33BA-FE40-49B6-BC27-737CDA7C2DF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442BE-D869-4810-9AE0-C3CA887C84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E2DA9-6BBE-4F07-8A1A-4E1717CD08B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8A026-A787-4F2D-AA3C-FD55667CBA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ADD19-2F56-4884-9057-7B378A411F9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7305A-A8A2-4576-8668-ED68D096E67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99E89-F5E8-4FC8-9AC9-1DD1BA0175A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3E256-12C3-4B74-9728-815CB9BA5A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DE229-7F1C-4895-9D23-AB3D698C7AD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087E8-DDA2-474A-BBA4-BAD631178D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954AE-EA8C-406C-BEAF-5ECECA60F20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E6ECB-5C1D-4721-AD9F-0D37957AF2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C3389-FE09-4E1E-804B-462C1FE7E37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9469A-0E3E-4D8E-8F9D-268FBCAE6D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3CDD9-FF3F-4E57-8B51-6A765CADE9D2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5BBC4-E1E7-4C2D-B3DB-21897DB161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65AF5-838F-45D0-9A83-EF3E1EFD725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68158-184F-460C-9F74-2599431E8C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40685-67CF-4318-A7E5-237822F30E9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09270-CC46-4434-A13F-29B2E2C7F1D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C9C3143-D29B-44C0-BC28-375CF6EBDE21}" type="datetimeFigureOut">
              <a:rPr lang="zh-CN" altLang="en-US"/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9C2937C-73E9-4D68-A0F4-C5FD6B983DA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microsoft.com/office/2007/relationships/media" Target="../media/media1.mp4"/><Relationship Id="rId2" Type="http://schemas.openxmlformats.org/officeDocument/2006/relationships/video" Target="../media/media1.mp4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7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组合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08" y="-13017"/>
            <a:ext cx="5876925" cy="587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6" name="直接连接符 16"/>
          <p:cNvCxnSpPr>
            <a:cxnSpLocks noChangeShapeType="1"/>
          </p:cNvCxnSpPr>
          <p:nvPr/>
        </p:nvCxnSpPr>
        <p:spPr bwMode="auto">
          <a:xfrm flipV="1">
            <a:off x="4833938" y="579438"/>
            <a:ext cx="1285875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" name="直接连接符 17"/>
          <p:cNvCxnSpPr>
            <a:cxnSpLocks noChangeShapeType="1"/>
          </p:cNvCxnSpPr>
          <p:nvPr/>
        </p:nvCxnSpPr>
        <p:spPr bwMode="auto">
          <a:xfrm>
            <a:off x="6119813" y="579438"/>
            <a:ext cx="1389062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18"/>
          <p:cNvCxnSpPr>
            <a:cxnSpLocks noChangeShapeType="1"/>
          </p:cNvCxnSpPr>
          <p:nvPr/>
        </p:nvCxnSpPr>
        <p:spPr bwMode="auto">
          <a:xfrm>
            <a:off x="7508875" y="903288"/>
            <a:ext cx="990600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9" name="直接连接符 19"/>
          <p:cNvCxnSpPr>
            <a:cxnSpLocks noChangeShapeType="1"/>
          </p:cNvCxnSpPr>
          <p:nvPr/>
        </p:nvCxnSpPr>
        <p:spPr bwMode="auto">
          <a:xfrm>
            <a:off x="8499475" y="1812925"/>
            <a:ext cx="500063" cy="13033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0" name="直接连接符 20"/>
          <p:cNvCxnSpPr>
            <a:cxnSpLocks noChangeShapeType="1"/>
          </p:cNvCxnSpPr>
          <p:nvPr/>
        </p:nvCxnSpPr>
        <p:spPr bwMode="auto">
          <a:xfrm flipV="1">
            <a:off x="3789363" y="903288"/>
            <a:ext cx="1052512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1" name="直接连接符 21"/>
          <p:cNvCxnSpPr>
            <a:cxnSpLocks noChangeShapeType="1"/>
          </p:cNvCxnSpPr>
          <p:nvPr/>
        </p:nvCxnSpPr>
        <p:spPr bwMode="auto">
          <a:xfrm flipV="1">
            <a:off x="3317875" y="1812925"/>
            <a:ext cx="471488" cy="1270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2" name="直接连接符 22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165100" cy="13700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3" name="直接连接符 23"/>
          <p:cNvCxnSpPr>
            <a:cxnSpLocks noChangeShapeType="1"/>
          </p:cNvCxnSpPr>
          <p:nvPr/>
        </p:nvCxnSpPr>
        <p:spPr bwMode="auto">
          <a:xfrm flipH="1" flipV="1">
            <a:off x="3482975" y="4468813"/>
            <a:ext cx="777875" cy="11144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4" name="直接连接符 24"/>
          <p:cNvCxnSpPr>
            <a:cxnSpLocks noChangeShapeType="1"/>
          </p:cNvCxnSpPr>
          <p:nvPr/>
        </p:nvCxnSpPr>
        <p:spPr bwMode="auto">
          <a:xfrm flipV="1">
            <a:off x="8812213" y="3108325"/>
            <a:ext cx="179387" cy="1322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5" name="直接连接符 25"/>
          <p:cNvCxnSpPr>
            <a:cxnSpLocks noChangeShapeType="1"/>
          </p:cNvCxnSpPr>
          <p:nvPr/>
        </p:nvCxnSpPr>
        <p:spPr bwMode="auto">
          <a:xfrm flipV="1">
            <a:off x="8032750" y="4430713"/>
            <a:ext cx="779463" cy="1143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6" name="直接连接符 26"/>
          <p:cNvCxnSpPr>
            <a:cxnSpLocks noChangeShapeType="1"/>
          </p:cNvCxnSpPr>
          <p:nvPr/>
        </p:nvCxnSpPr>
        <p:spPr bwMode="auto">
          <a:xfrm flipH="1" flipV="1">
            <a:off x="4260850" y="5583238"/>
            <a:ext cx="1216025" cy="6223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7" name="直接连接符 27"/>
          <p:cNvCxnSpPr>
            <a:cxnSpLocks noChangeShapeType="1"/>
          </p:cNvCxnSpPr>
          <p:nvPr/>
        </p:nvCxnSpPr>
        <p:spPr bwMode="auto">
          <a:xfrm flipH="1">
            <a:off x="6813550" y="5573713"/>
            <a:ext cx="12192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8" name="直接连接符 28"/>
          <p:cNvCxnSpPr>
            <a:cxnSpLocks noChangeShapeType="1"/>
          </p:cNvCxnSpPr>
          <p:nvPr/>
        </p:nvCxnSpPr>
        <p:spPr bwMode="auto">
          <a:xfrm flipH="1" flipV="1">
            <a:off x="5472113" y="6205538"/>
            <a:ext cx="1341437" cy="28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9" name="直接连接符 29"/>
          <p:cNvCxnSpPr>
            <a:cxnSpLocks noChangeShapeType="1"/>
          </p:cNvCxnSpPr>
          <p:nvPr/>
        </p:nvCxnSpPr>
        <p:spPr bwMode="auto">
          <a:xfrm>
            <a:off x="4833938" y="903288"/>
            <a:ext cx="3683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0" name="直接连接符 30"/>
          <p:cNvCxnSpPr>
            <a:cxnSpLocks noChangeShapeType="1"/>
          </p:cNvCxnSpPr>
          <p:nvPr/>
        </p:nvCxnSpPr>
        <p:spPr bwMode="auto">
          <a:xfrm>
            <a:off x="4833938" y="903288"/>
            <a:ext cx="1546225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1" name="直接连接符 31"/>
          <p:cNvCxnSpPr>
            <a:cxnSpLocks noChangeShapeType="1"/>
          </p:cNvCxnSpPr>
          <p:nvPr/>
        </p:nvCxnSpPr>
        <p:spPr bwMode="auto">
          <a:xfrm>
            <a:off x="6119813" y="579438"/>
            <a:ext cx="260350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2" name="直接连接符 32"/>
          <p:cNvCxnSpPr>
            <a:cxnSpLocks noChangeShapeType="1"/>
          </p:cNvCxnSpPr>
          <p:nvPr/>
        </p:nvCxnSpPr>
        <p:spPr bwMode="auto">
          <a:xfrm>
            <a:off x="6380163" y="903288"/>
            <a:ext cx="1128712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3" name="直接连接符 33"/>
          <p:cNvCxnSpPr>
            <a:cxnSpLocks noChangeShapeType="1"/>
          </p:cNvCxnSpPr>
          <p:nvPr/>
        </p:nvCxnSpPr>
        <p:spPr bwMode="auto">
          <a:xfrm>
            <a:off x="7508875" y="903288"/>
            <a:ext cx="603250" cy="9302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4" name="直接连接符 34"/>
          <p:cNvCxnSpPr>
            <a:cxnSpLocks noChangeShapeType="1"/>
          </p:cNvCxnSpPr>
          <p:nvPr/>
        </p:nvCxnSpPr>
        <p:spPr bwMode="auto">
          <a:xfrm flipV="1">
            <a:off x="8112125" y="1812925"/>
            <a:ext cx="387350" cy="238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5" name="直接连接符 35"/>
          <p:cNvCxnSpPr>
            <a:cxnSpLocks noChangeShapeType="1"/>
          </p:cNvCxnSpPr>
          <p:nvPr/>
        </p:nvCxnSpPr>
        <p:spPr bwMode="auto">
          <a:xfrm flipV="1">
            <a:off x="3817938" y="903288"/>
            <a:ext cx="1016000" cy="15224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6" name="直接连接符 36"/>
          <p:cNvCxnSpPr>
            <a:cxnSpLocks noChangeShapeType="1"/>
          </p:cNvCxnSpPr>
          <p:nvPr/>
        </p:nvCxnSpPr>
        <p:spPr bwMode="auto">
          <a:xfrm flipH="1">
            <a:off x="3317875" y="2387600"/>
            <a:ext cx="525463" cy="7064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7" name="直接连接符 37"/>
          <p:cNvCxnSpPr>
            <a:cxnSpLocks noChangeShapeType="1"/>
          </p:cNvCxnSpPr>
          <p:nvPr/>
        </p:nvCxnSpPr>
        <p:spPr bwMode="auto">
          <a:xfrm flipH="1" flipV="1">
            <a:off x="8108950" y="1825625"/>
            <a:ext cx="890588" cy="12906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8" name="直接连接符 38"/>
          <p:cNvCxnSpPr>
            <a:cxnSpLocks noChangeShapeType="1"/>
          </p:cNvCxnSpPr>
          <p:nvPr/>
        </p:nvCxnSpPr>
        <p:spPr bwMode="auto">
          <a:xfrm flipH="1" flipV="1">
            <a:off x="3789363" y="1812925"/>
            <a:ext cx="111125" cy="250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9" name="直接连接符 39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582613" cy="123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0" name="直接连接符 40"/>
          <p:cNvCxnSpPr>
            <a:cxnSpLocks noChangeShapeType="1"/>
          </p:cNvCxnSpPr>
          <p:nvPr/>
        </p:nvCxnSpPr>
        <p:spPr bwMode="auto">
          <a:xfrm flipH="1">
            <a:off x="3490913" y="4321175"/>
            <a:ext cx="409575" cy="1412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1" name="直接连接符 41"/>
          <p:cNvCxnSpPr>
            <a:cxnSpLocks noChangeShapeType="1"/>
          </p:cNvCxnSpPr>
          <p:nvPr/>
        </p:nvCxnSpPr>
        <p:spPr bwMode="auto">
          <a:xfrm flipH="1">
            <a:off x="4260850" y="5021263"/>
            <a:ext cx="941388" cy="5524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2" name="直接连接符 42"/>
          <p:cNvCxnSpPr>
            <a:cxnSpLocks noChangeShapeType="1"/>
          </p:cNvCxnSpPr>
          <p:nvPr/>
        </p:nvCxnSpPr>
        <p:spPr bwMode="auto">
          <a:xfrm>
            <a:off x="3900488" y="4310063"/>
            <a:ext cx="360362" cy="1273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3" name="直接连接符 43"/>
          <p:cNvCxnSpPr>
            <a:cxnSpLocks noChangeShapeType="1"/>
          </p:cNvCxnSpPr>
          <p:nvPr/>
        </p:nvCxnSpPr>
        <p:spPr bwMode="auto">
          <a:xfrm flipV="1">
            <a:off x="7897813" y="4440238"/>
            <a:ext cx="922337" cy="3048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4" name="直接箭头连接符 44"/>
          <p:cNvCxnSpPr>
            <a:cxnSpLocks noChangeShapeType="1"/>
          </p:cNvCxnSpPr>
          <p:nvPr/>
        </p:nvCxnSpPr>
        <p:spPr bwMode="auto">
          <a:xfrm>
            <a:off x="7900988" y="4749800"/>
            <a:ext cx="134937" cy="833438"/>
          </a:xfrm>
          <a:prstGeom prst="straightConnector1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5" name="直接连接符 45"/>
          <p:cNvCxnSpPr>
            <a:cxnSpLocks noChangeShapeType="1"/>
          </p:cNvCxnSpPr>
          <p:nvPr/>
        </p:nvCxnSpPr>
        <p:spPr bwMode="auto">
          <a:xfrm flipV="1">
            <a:off x="6542088" y="5573713"/>
            <a:ext cx="1490662" cy="1238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6" name="直接连接符 46"/>
          <p:cNvCxnSpPr>
            <a:cxnSpLocks noChangeShapeType="1"/>
          </p:cNvCxnSpPr>
          <p:nvPr/>
        </p:nvCxnSpPr>
        <p:spPr bwMode="auto">
          <a:xfrm flipH="1" flipV="1">
            <a:off x="4257675" y="5575300"/>
            <a:ext cx="2274888" cy="1222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7" name="直接连接符 47"/>
          <p:cNvCxnSpPr>
            <a:cxnSpLocks noChangeShapeType="1"/>
          </p:cNvCxnSpPr>
          <p:nvPr/>
        </p:nvCxnSpPr>
        <p:spPr bwMode="auto">
          <a:xfrm>
            <a:off x="6523038" y="5697538"/>
            <a:ext cx="290512" cy="536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8" name="直接连接符 48"/>
          <p:cNvCxnSpPr>
            <a:cxnSpLocks noChangeShapeType="1"/>
          </p:cNvCxnSpPr>
          <p:nvPr/>
        </p:nvCxnSpPr>
        <p:spPr bwMode="auto">
          <a:xfrm flipH="1">
            <a:off x="5472113" y="5697538"/>
            <a:ext cx="1050925" cy="508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9" name="直接连接符 49"/>
          <p:cNvCxnSpPr>
            <a:cxnSpLocks noChangeShapeType="1"/>
          </p:cNvCxnSpPr>
          <p:nvPr/>
        </p:nvCxnSpPr>
        <p:spPr bwMode="auto">
          <a:xfrm flipH="1">
            <a:off x="8305800" y="3111500"/>
            <a:ext cx="693738" cy="1920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0" name="直接连接符 50"/>
          <p:cNvCxnSpPr>
            <a:cxnSpLocks noChangeShapeType="1"/>
          </p:cNvCxnSpPr>
          <p:nvPr/>
        </p:nvCxnSpPr>
        <p:spPr bwMode="auto">
          <a:xfrm flipV="1">
            <a:off x="7891463" y="3094038"/>
            <a:ext cx="1100137" cy="1654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1" name="直接连接符 51"/>
          <p:cNvCxnSpPr>
            <a:cxnSpLocks noChangeShapeType="1"/>
          </p:cNvCxnSpPr>
          <p:nvPr/>
        </p:nvCxnSpPr>
        <p:spPr bwMode="auto">
          <a:xfrm>
            <a:off x="6380163" y="903288"/>
            <a:ext cx="1731962" cy="9223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2" name="直接连接符 52"/>
          <p:cNvCxnSpPr>
            <a:cxnSpLocks noChangeShapeType="1"/>
          </p:cNvCxnSpPr>
          <p:nvPr/>
        </p:nvCxnSpPr>
        <p:spPr bwMode="auto">
          <a:xfrm flipH="1" flipV="1">
            <a:off x="6380163" y="903288"/>
            <a:ext cx="1579562" cy="1782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3" name="直接连接符 53"/>
          <p:cNvCxnSpPr>
            <a:cxnSpLocks noChangeShapeType="1"/>
          </p:cNvCxnSpPr>
          <p:nvPr/>
        </p:nvCxnSpPr>
        <p:spPr bwMode="auto">
          <a:xfrm flipH="1">
            <a:off x="7959725" y="1836738"/>
            <a:ext cx="152400" cy="8493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4" name="直接连接符 54"/>
          <p:cNvCxnSpPr>
            <a:cxnSpLocks noChangeShapeType="1"/>
          </p:cNvCxnSpPr>
          <p:nvPr/>
        </p:nvCxnSpPr>
        <p:spPr bwMode="auto">
          <a:xfrm flipH="1" flipV="1">
            <a:off x="8112125" y="1828800"/>
            <a:ext cx="193675" cy="14811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5" name="直接连接符 55"/>
          <p:cNvCxnSpPr>
            <a:cxnSpLocks noChangeShapeType="1"/>
          </p:cNvCxnSpPr>
          <p:nvPr/>
        </p:nvCxnSpPr>
        <p:spPr bwMode="auto">
          <a:xfrm flipV="1">
            <a:off x="4168775" y="1563688"/>
            <a:ext cx="1033463" cy="11223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6" name="直接连接符 56"/>
          <p:cNvCxnSpPr>
            <a:cxnSpLocks noChangeShapeType="1"/>
          </p:cNvCxnSpPr>
          <p:nvPr/>
        </p:nvCxnSpPr>
        <p:spPr bwMode="auto">
          <a:xfrm flipV="1">
            <a:off x="5202238" y="903288"/>
            <a:ext cx="1173162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7" name="直接连接符 57"/>
          <p:cNvCxnSpPr>
            <a:cxnSpLocks noChangeShapeType="1"/>
          </p:cNvCxnSpPr>
          <p:nvPr/>
        </p:nvCxnSpPr>
        <p:spPr bwMode="auto">
          <a:xfrm flipV="1">
            <a:off x="3817938" y="1570038"/>
            <a:ext cx="1384300" cy="8445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8" name="直接连接符 58"/>
          <p:cNvCxnSpPr>
            <a:cxnSpLocks noChangeShapeType="1"/>
          </p:cNvCxnSpPr>
          <p:nvPr/>
        </p:nvCxnSpPr>
        <p:spPr bwMode="auto">
          <a:xfrm flipH="1" flipV="1">
            <a:off x="3819525" y="2420938"/>
            <a:ext cx="349250" cy="2651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9" name="直接连接符 59"/>
          <p:cNvCxnSpPr>
            <a:cxnSpLocks noChangeShapeType="1"/>
          </p:cNvCxnSpPr>
          <p:nvPr/>
        </p:nvCxnSpPr>
        <p:spPr bwMode="auto">
          <a:xfrm flipH="1">
            <a:off x="3900488" y="3789363"/>
            <a:ext cx="268287" cy="5254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0" name="直接连接符 60"/>
          <p:cNvCxnSpPr>
            <a:cxnSpLocks noChangeShapeType="1"/>
          </p:cNvCxnSpPr>
          <p:nvPr/>
        </p:nvCxnSpPr>
        <p:spPr bwMode="auto">
          <a:xfrm flipH="1" flipV="1">
            <a:off x="4168775" y="3789363"/>
            <a:ext cx="1033463" cy="12271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1" name="直接连接符 61"/>
          <p:cNvCxnSpPr>
            <a:cxnSpLocks noChangeShapeType="1"/>
          </p:cNvCxnSpPr>
          <p:nvPr/>
        </p:nvCxnSpPr>
        <p:spPr bwMode="auto">
          <a:xfrm flipH="1" flipV="1">
            <a:off x="3900488" y="4321175"/>
            <a:ext cx="1301750" cy="6921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2" name="直接连接符 62"/>
          <p:cNvCxnSpPr>
            <a:cxnSpLocks noChangeShapeType="1"/>
          </p:cNvCxnSpPr>
          <p:nvPr/>
        </p:nvCxnSpPr>
        <p:spPr bwMode="auto">
          <a:xfrm flipH="1" flipV="1">
            <a:off x="5202238" y="5021263"/>
            <a:ext cx="1339850" cy="6778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3" name="直接连接符 63"/>
          <p:cNvCxnSpPr>
            <a:cxnSpLocks noChangeShapeType="1"/>
          </p:cNvCxnSpPr>
          <p:nvPr/>
        </p:nvCxnSpPr>
        <p:spPr bwMode="auto">
          <a:xfrm flipH="1">
            <a:off x="6523038" y="3789363"/>
            <a:ext cx="1436687" cy="1909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4" name="直接连接符 64"/>
          <p:cNvCxnSpPr>
            <a:cxnSpLocks noChangeShapeType="1"/>
          </p:cNvCxnSpPr>
          <p:nvPr/>
        </p:nvCxnSpPr>
        <p:spPr bwMode="auto">
          <a:xfrm flipV="1">
            <a:off x="7883525" y="3800475"/>
            <a:ext cx="76200" cy="94456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5" name="直接连接符 65"/>
          <p:cNvCxnSpPr>
            <a:cxnSpLocks noChangeShapeType="1"/>
          </p:cNvCxnSpPr>
          <p:nvPr/>
        </p:nvCxnSpPr>
        <p:spPr bwMode="auto">
          <a:xfrm flipH="1">
            <a:off x="7897813" y="3298825"/>
            <a:ext cx="411162" cy="14462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6" name="直接连接符 66"/>
          <p:cNvCxnSpPr>
            <a:cxnSpLocks noChangeShapeType="1"/>
          </p:cNvCxnSpPr>
          <p:nvPr/>
        </p:nvCxnSpPr>
        <p:spPr bwMode="auto">
          <a:xfrm flipV="1">
            <a:off x="6537325" y="4749800"/>
            <a:ext cx="1363663" cy="941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7" name="直接连接符 67"/>
          <p:cNvCxnSpPr>
            <a:cxnSpLocks noChangeShapeType="1"/>
          </p:cNvCxnSpPr>
          <p:nvPr/>
        </p:nvCxnSpPr>
        <p:spPr bwMode="auto">
          <a:xfrm>
            <a:off x="4168775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8" name="直接连接符 68"/>
          <p:cNvCxnSpPr>
            <a:cxnSpLocks noChangeShapeType="1"/>
          </p:cNvCxnSpPr>
          <p:nvPr/>
        </p:nvCxnSpPr>
        <p:spPr bwMode="auto">
          <a:xfrm>
            <a:off x="4168775" y="2686050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9" name="直接连接符 69"/>
          <p:cNvCxnSpPr>
            <a:cxnSpLocks noChangeShapeType="1"/>
          </p:cNvCxnSpPr>
          <p:nvPr/>
        </p:nvCxnSpPr>
        <p:spPr bwMode="auto">
          <a:xfrm>
            <a:off x="7959725" y="2686050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30" name="直接连接符 70"/>
          <p:cNvCxnSpPr>
            <a:cxnSpLocks noChangeShapeType="1"/>
          </p:cNvCxnSpPr>
          <p:nvPr/>
        </p:nvCxnSpPr>
        <p:spPr bwMode="auto">
          <a:xfrm>
            <a:off x="6032500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31" name="直接连接符 71"/>
          <p:cNvCxnSpPr>
            <a:cxnSpLocks noChangeShapeType="1"/>
          </p:cNvCxnSpPr>
          <p:nvPr/>
        </p:nvCxnSpPr>
        <p:spPr bwMode="auto">
          <a:xfrm>
            <a:off x="4168775" y="3184525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32" name="直接连接符 72"/>
          <p:cNvCxnSpPr>
            <a:cxnSpLocks noChangeShapeType="1"/>
          </p:cNvCxnSpPr>
          <p:nvPr/>
        </p:nvCxnSpPr>
        <p:spPr bwMode="auto">
          <a:xfrm>
            <a:off x="7959725" y="3057525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33" name="直接连接符 73"/>
          <p:cNvCxnSpPr>
            <a:cxnSpLocks noChangeShapeType="1"/>
          </p:cNvCxnSpPr>
          <p:nvPr/>
        </p:nvCxnSpPr>
        <p:spPr bwMode="auto">
          <a:xfrm>
            <a:off x="4168775" y="3800475"/>
            <a:ext cx="12985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34" name="直接连接符 74"/>
          <p:cNvCxnSpPr>
            <a:cxnSpLocks noChangeShapeType="1"/>
          </p:cNvCxnSpPr>
          <p:nvPr/>
        </p:nvCxnSpPr>
        <p:spPr bwMode="auto">
          <a:xfrm>
            <a:off x="6661150" y="3800475"/>
            <a:ext cx="12985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24" name="文本框 76"/>
          <p:cNvSpPr txBox="1">
            <a:spLocks noChangeArrowheads="1"/>
          </p:cNvSpPr>
          <p:nvPr/>
        </p:nvSpPr>
        <p:spPr bwMode="auto">
          <a:xfrm>
            <a:off x="3186430" y="2792730"/>
            <a:ext cx="591375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800" b="1">
                <a:solidFill>
                  <a:schemeClr val="bg1"/>
                </a:solidFill>
                <a:latin typeface="Billboard"/>
                <a:ea typeface="张海山锐谐体" pitchFamily="2" charset="-122"/>
              </a:rPr>
              <a:t>LET'S JUMP</a:t>
            </a:r>
            <a:endParaRPr lang="zh-CN" altLang="en-US" sz="4800" b="1">
              <a:solidFill>
                <a:schemeClr val="bg1"/>
              </a:solidFill>
              <a:latin typeface="Billboard"/>
              <a:ea typeface="张海山锐谐体" pitchFamily="2" charset="-122"/>
            </a:endParaRPr>
          </a:p>
        </p:txBody>
      </p:sp>
      <p:pic>
        <p:nvPicPr>
          <p:cNvPr id="2" name="图片 1" descr="QQ图片2018032922085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grayscl/>
            <a:lum bright="70000" contrast="-70000"/>
          </a:blip>
          <a:stretch>
            <a:fillRect/>
          </a:stretch>
        </p:blipFill>
        <p:spPr>
          <a:xfrm>
            <a:off x="5535930" y="1429385"/>
            <a:ext cx="1119505" cy="11271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260850" y="3616325"/>
            <a:ext cx="3815080" cy="704215"/>
            <a:chOff x="6710" y="5695"/>
            <a:chExt cx="6008" cy="1109"/>
          </a:xfrm>
        </p:grpSpPr>
        <p:sp>
          <p:nvSpPr>
            <p:cNvPr id="15425" name="文本框 77"/>
            <p:cNvSpPr txBox="1">
              <a:spLocks noChangeArrowheads="1"/>
            </p:cNvSpPr>
            <p:nvPr/>
          </p:nvSpPr>
          <p:spPr bwMode="auto">
            <a:xfrm>
              <a:off x="6710" y="6322"/>
              <a:ext cx="6009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dirty="0">
                  <a:solidFill>
                    <a:schemeClr val="bg1"/>
                  </a:solidFill>
                  <a:latin typeface="张海山锐谐体" pitchFamily="2" charset="-122"/>
                  <a:ea typeface="张海山锐谐体" pitchFamily="2" charset="-122"/>
                </a:rPr>
                <a:t>李思达 吕静怡 柴若尘 张晶蕊</a:t>
              </a:r>
              <a:endParaRPr lang="zh-CN" altLang="en-US" sz="1400" dirty="0">
                <a:solidFill>
                  <a:schemeClr val="bg1"/>
                </a:solidFill>
                <a:latin typeface="张海山锐谐体" pitchFamily="2" charset="-122"/>
                <a:ea typeface="张海山锐谐体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610" y="5695"/>
              <a:ext cx="20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  <a:latin typeface="+mn-lt"/>
                  <a:cs typeface="+mn-lt"/>
                </a:rPr>
                <a:t>C Language</a:t>
              </a:r>
              <a:endParaRPr lang="en-US" altLang="zh-CN">
                <a:solidFill>
                  <a:schemeClr val="bg1"/>
                </a:solidFill>
                <a:latin typeface="+mn-lt"/>
                <a:cs typeface="+mn-lt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0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0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10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0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0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10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10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10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10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0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10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1000"/>
                                        <p:tgtEl>
                                          <p:spTgt spid="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10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10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10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10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10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10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10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1000"/>
                                        <p:tgtEl>
                                          <p:spTgt spid="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1000"/>
                                        <p:tgtEl>
                                          <p:spTgt spid="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10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60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650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70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Shape 89"/>
          <p:cNvSpPr txBox="1">
            <a:spLocks noGrp="1"/>
          </p:cNvSpPr>
          <p:nvPr/>
        </p:nvSpPr>
        <p:spPr>
          <a:xfrm>
            <a:off x="5177155" y="226060"/>
            <a:ext cx="1995170" cy="773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Font typeface="Cantarell" panose="02000603000000000000"/>
              <a:buNone/>
              <a:defRPr sz="3600" b="0" i="0" u="none" strike="noStrike" cap="none" baseline="0">
                <a:solidFill>
                  <a:srgbClr val="373E48"/>
                </a:solidFill>
                <a:latin typeface="Cantarell" panose="02000603000000000000"/>
                <a:ea typeface="Cantarell" panose="02000603000000000000"/>
                <a:cs typeface="Cantarell" panose="02000603000000000000"/>
                <a:sym typeface="Cantarell" panose="02000603000000000000"/>
                <a:rtl val="0"/>
              </a:defRPr>
            </a:lvl1pPr>
            <a:lvl2pPr marL="0" marR="0" indent="0" algn="l" rtl="0">
              <a:spcBef>
                <a:spcPts val="0"/>
              </a:spcBef>
            </a:lvl2pPr>
            <a:lvl3pPr marL="0" marR="0" indent="0" algn="l" rtl="0">
              <a:spcBef>
                <a:spcPts val="0"/>
              </a:spcBef>
            </a:lvl3pPr>
            <a:lvl4pPr marL="0" marR="0" indent="0" algn="l" rtl="0">
              <a:spcBef>
                <a:spcPts val="0"/>
              </a:spcBef>
            </a:lvl4pPr>
            <a:lvl5pPr marL="0" marR="0" indent="0" algn="l" rtl="0">
              <a:spcBef>
                <a:spcPts val="0"/>
              </a:spcBef>
            </a:lvl5pPr>
            <a:lvl6pPr marL="0" marR="0" indent="0" algn="l" rtl="0">
              <a:spcBef>
                <a:spcPts val="0"/>
              </a:spcBef>
            </a:lvl6pPr>
            <a:lvl7pPr marL="0" marR="0" indent="0" algn="l" rtl="0">
              <a:spcBef>
                <a:spcPts val="0"/>
              </a:spcBef>
            </a:lvl7pPr>
            <a:lvl8pPr marL="0" marR="0" indent="0" algn="l" rtl="0">
              <a:spcBef>
                <a:spcPts val="0"/>
              </a:spcBef>
            </a:lvl8pPr>
            <a:lvl9pPr marL="0" marR="0" indent="0" algn="l" rtl="0">
              <a:spcBef>
                <a:spcPts val="0"/>
              </a:spcBef>
            </a:lvl9pPr>
          </a:lstStyle>
          <a:p>
            <a:pPr marL="0" marR="0" lvl="0" indent="0" algn="l" rtl="0">
              <a:spcBef>
                <a:spcPts val="0"/>
              </a:spcBef>
              <a:buClr>
                <a:srgbClr val="373E48"/>
              </a:buClr>
              <a:buSzPct val="25000"/>
              <a:buFont typeface="Cantarell" panose="02000603000000000000"/>
              <a:buNone/>
            </a:pPr>
            <a:r>
              <a:rPr lang="en-US" b="1" i="1" dirty="0" smtClean="0">
                <a:solidFill>
                  <a:schemeClr val="bg1"/>
                </a:solidFill>
              </a:rPr>
              <a:t>Test</a:t>
            </a:r>
            <a:endParaRPr lang="en-US" b="1" i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396240" y="1122045"/>
          <a:ext cx="11480165" cy="546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/>
                <a:gridCol w="2628265"/>
                <a:gridCol w="3481070"/>
              </a:tblGrid>
              <a:tr h="6400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Arial Black" panose="020B0A04020102020204" charset="0"/>
                          <a:cs typeface="Arial Black" panose="020B0A04020102020204" charset="0"/>
                        </a:rPr>
                        <a:t>Input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Arial Black" panose="020B0A04020102020204" charset="0"/>
                        <a:cs typeface="Arial Black" panose="020B0A04020102020204" charset="0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Arial Black" panose="020B0A04020102020204" charset="0"/>
                          <a:cs typeface="Arial Black" panose="020B0A04020102020204" charset="0"/>
                        </a:rPr>
                        <a:t>Expected result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Arial Black" panose="020B0A04020102020204" charset="0"/>
                        <a:cs typeface="Arial Black" panose="020B0A04020102020204" charset="0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Arial Black" panose="020B0A04020102020204" charset="0"/>
                          <a:cs typeface="Arial Black" panose="020B0A04020102020204" charset="0"/>
                        </a:rPr>
                        <a:t>Real result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Arial Black" panose="020B0A04020102020204" charset="0"/>
                        <a:cs typeface="Arial Black" panose="020B0A04020102020204" charset="0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</a:tr>
              <a:tr h="6165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cs typeface="+mn-lt"/>
                        </a:rPr>
                        <a:t>man.x=447 brick.x=400 brick.width=50</a:t>
                      </a: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cs typeface="+mn-lt"/>
                        </a:rPr>
                        <a:t>man.grade=man.grade+1</a:t>
                      </a: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cs typeface="+mn-lt"/>
                        </a:rPr>
                        <a:t>man.grade=man.grade+1</a:t>
                      </a: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</a:tr>
              <a:tr h="6165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cs typeface="+mn-lt"/>
                        </a:rPr>
                        <a:t>man.x=425  brick.x=400 brick.width=50</a:t>
                      </a: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cs typeface="+mn-lt"/>
                        </a:rPr>
                        <a:t>man.grade=man.grade+1</a:t>
                      </a: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cs typeface="+mn-lt"/>
                        </a:rPr>
                        <a:t>man.grade=man.grade+1</a:t>
                      </a: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</a:tr>
              <a:tr h="6165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cs typeface="+mn-lt"/>
                        </a:rPr>
                        <a:t>man.x=387  brick.x=400 brick.width=50</a:t>
                      </a: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cs typeface="+mn-lt"/>
                        </a:rPr>
                        <a:t>man.grade=man.grade+3</a:t>
                      </a: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cs typeface="+mn-lt"/>
                        </a:rPr>
                        <a:t>man.grade=man.grade+3</a:t>
                      </a: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</a:tr>
              <a:tr h="6172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cs typeface="+mn-lt"/>
                        </a:rPr>
                        <a:t>man.x=397  brick.x=400 brick.width=50</a:t>
                      </a: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cs typeface="+mn-lt"/>
                        </a:rPr>
                        <a:t>man.grade=man.grade+5</a:t>
                      </a: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cs typeface="+mn-lt"/>
                        </a:rPr>
                        <a:t>man.grade=man.grade+5</a:t>
                      </a: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</a:tr>
              <a:tr h="6172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cs typeface="+mn-lt"/>
                        </a:rPr>
                        <a:t>man.x=362  brick.x=365 brick.width=62</a:t>
                      </a: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cs typeface="+mn-lt"/>
                        </a:rPr>
                        <a:t>man.grade=man.grade+5</a:t>
                      </a: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cs typeface="+mn-lt"/>
                        </a:rPr>
                        <a:t>man.grade=man.grade+5</a:t>
                      </a: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</a:tr>
              <a:tr h="6165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cs typeface="+mn-lt"/>
                        </a:rPr>
                        <a:t>man.x=328  brick.x=288 brick.width=122</a:t>
                      </a: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cs typeface="+mn-lt"/>
                        </a:rPr>
                        <a:t>man.grade=man.grade+5</a:t>
                      </a: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cs typeface="+mn-lt"/>
                        </a:rPr>
                        <a:t>man.grade=man.grade+5</a:t>
                      </a: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</a:tr>
              <a:tr h="3746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cs typeface="+mn-lt"/>
                        </a:rPr>
                        <a:t>man.x=137  brick.x=400 brick.width=50</a:t>
                      </a: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cs typeface="+mn-lt"/>
                        </a:rPr>
                        <a:t>man.survival=false</a:t>
                      </a: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cs typeface="+mn-lt"/>
                        </a:rPr>
                        <a:t>man.survival=false</a:t>
                      </a: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</a:tr>
              <a:tr h="3740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cs typeface="+mn-lt"/>
                        </a:rPr>
                        <a:t>man.x=77  brick.x=400 brick.width=50</a:t>
                      </a: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cs typeface="+mn-lt"/>
                        </a:rPr>
                        <a:t>man.survival=false</a:t>
                      </a: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cs typeface="+mn-lt"/>
                        </a:rPr>
                        <a:t>man.survival=false</a:t>
                      </a: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</a:tr>
              <a:tr h="37465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 Black" panose="020B0A04020102020204" charset="0"/>
                        <a:cs typeface="Arial Black" panose="020B0A04020102020204" charset="0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 Black" panose="020B0A04020102020204" charset="0"/>
                        <a:cs typeface="Arial Black" panose="020B0A04020102020204" charset="0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 Black" panose="020B0A04020102020204" charset="0"/>
                        <a:cs typeface="Arial Black" panose="020B0A04020102020204" charset="0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4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Shape 89"/>
          <p:cNvSpPr txBox="1">
            <a:spLocks noGrp="1"/>
          </p:cNvSpPr>
          <p:nvPr/>
        </p:nvSpPr>
        <p:spPr>
          <a:xfrm>
            <a:off x="5177155" y="226060"/>
            <a:ext cx="3006090" cy="773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Font typeface="Cantarell" panose="02000603000000000000"/>
              <a:buNone/>
              <a:defRPr sz="3600" b="0" i="0" u="none" strike="noStrike" cap="none" baseline="0">
                <a:solidFill>
                  <a:srgbClr val="373E48"/>
                </a:solidFill>
                <a:latin typeface="Cantarell" panose="02000603000000000000"/>
                <a:ea typeface="Cantarell" panose="02000603000000000000"/>
                <a:cs typeface="Cantarell" panose="02000603000000000000"/>
                <a:sym typeface="Cantarell" panose="02000603000000000000"/>
                <a:rtl val="0"/>
              </a:defRPr>
            </a:lvl1pPr>
            <a:lvl2pPr marL="0" marR="0" indent="0" algn="l" rtl="0">
              <a:spcBef>
                <a:spcPts val="0"/>
              </a:spcBef>
            </a:lvl2pPr>
            <a:lvl3pPr marL="0" marR="0" indent="0" algn="l" rtl="0">
              <a:spcBef>
                <a:spcPts val="0"/>
              </a:spcBef>
            </a:lvl3pPr>
            <a:lvl4pPr marL="0" marR="0" indent="0" algn="l" rtl="0">
              <a:spcBef>
                <a:spcPts val="0"/>
              </a:spcBef>
            </a:lvl4pPr>
            <a:lvl5pPr marL="0" marR="0" indent="0" algn="l" rtl="0">
              <a:spcBef>
                <a:spcPts val="0"/>
              </a:spcBef>
            </a:lvl5pPr>
            <a:lvl6pPr marL="0" marR="0" indent="0" algn="l" rtl="0">
              <a:spcBef>
                <a:spcPts val="0"/>
              </a:spcBef>
            </a:lvl6pPr>
            <a:lvl7pPr marL="0" marR="0" indent="0" algn="l" rtl="0">
              <a:spcBef>
                <a:spcPts val="0"/>
              </a:spcBef>
            </a:lvl7pPr>
            <a:lvl8pPr marL="0" marR="0" indent="0" algn="l" rtl="0">
              <a:spcBef>
                <a:spcPts val="0"/>
              </a:spcBef>
            </a:lvl8pPr>
            <a:lvl9pPr marL="0" marR="0" indent="0" algn="l" rtl="0">
              <a:spcBef>
                <a:spcPts val="0"/>
              </a:spcBef>
            </a:lvl9pPr>
          </a:lstStyle>
          <a:p>
            <a:pPr marL="0" marR="0" lvl="0" indent="0" algn="l" rtl="0">
              <a:spcBef>
                <a:spcPts val="0"/>
              </a:spcBef>
              <a:buClr>
                <a:srgbClr val="373E48"/>
              </a:buClr>
              <a:buSzPct val="25000"/>
              <a:buFont typeface="Cantarell" panose="02000603000000000000"/>
              <a:buNone/>
            </a:pPr>
            <a:r>
              <a:rPr lang="en-US" b="1" i="1" dirty="0" smtClean="0">
                <a:solidFill>
                  <a:schemeClr val="bg1"/>
                </a:solidFill>
              </a:rPr>
              <a:t>conclusion</a:t>
            </a:r>
            <a:endParaRPr lang="en-US" b="1" i="1" dirty="0" smtClean="0">
              <a:solidFill>
                <a:schemeClr val="bg1"/>
              </a:solidFill>
            </a:endParaRPr>
          </a:p>
        </p:txBody>
      </p:sp>
      <p:sp>
        <p:nvSpPr>
          <p:cNvPr id="2" name="Shape 89"/>
          <p:cNvSpPr txBox="1">
            <a:spLocks noGrp="1"/>
          </p:cNvSpPr>
          <p:nvPr/>
        </p:nvSpPr>
        <p:spPr>
          <a:xfrm>
            <a:off x="1618615" y="1444625"/>
            <a:ext cx="9305290" cy="4305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Font typeface="Cantarell" panose="02000603000000000000"/>
              <a:buNone/>
              <a:defRPr sz="3600" b="0" i="0" u="none" strike="noStrike" cap="none" baseline="0">
                <a:solidFill>
                  <a:srgbClr val="373E48"/>
                </a:solidFill>
                <a:latin typeface="Cantarell" panose="02000603000000000000"/>
                <a:ea typeface="Cantarell" panose="02000603000000000000"/>
                <a:cs typeface="Cantarell" panose="02000603000000000000"/>
                <a:sym typeface="Cantarell" panose="02000603000000000000"/>
                <a:rtl val="0"/>
              </a:defRPr>
            </a:lvl1pPr>
            <a:lvl2pPr marL="0" marR="0" indent="0" algn="l" rtl="0">
              <a:spcBef>
                <a:spcPts val="0"/>
              </a:spcBef>
            </a:lvl2pPr>
            <a:lvl3pPr marL="0" marR="0" indent="0" algn="l" rtl="0">
              <a:spcBef>
                <a:spcPts val="0"/>
              </a:spcBef>
            </a:lvl3pPr>
            <a:lvl4pPr marL="0" marR="0" indent="0" algn="l" rtl="0">
              <a:spcBef>
                <a:spcPts val="0"/>
              </a:spcBef>
            </a:lvl4pPr>
            <a:lvl5pPr marL="0" marR="0" indent="0" algn="l" rtl="0">
              <a:spcBef>
                <a:spcPts val="0"/>
              </a:spcBef>
            </a:lvl5pPr>
            <a:lvl6pPr marL="0" marR="0" indent="0" algn="l" rtl="0">
              <a:spcBef>
                <a:spcPts val="0"/>
              </a:spcBef>
            </a:lvl6pPr>
            <a:lvl7pPr marL="0" marR="0" indent="0" algn="l" rtl="0">
              <a:spcBef>
                <a:spcPts val="0"/>
              </a:spcBef>
            </a:lvl7pPr>
            <a:lvl8pPr marL="0" marR="0" indent="0" algn="l" rtl="0">
              <a:spcBef>
                <a:spcPts val="0"/>
              </a:spcBef>
            </a:lvl8pPr>
            <a:lvl9pPr marL="0" marR="0" indent="0" algn="l" rtl="0">
              <a:spcBef>
                <a:spcPts val="0"/>
              </a:spcBef>
            </a:lvl9pPr>
          </a:lstStyle>
          <a:p>
            <a:pPr marL="0" marR="0" lvl="0" indent="0" algn="l" rtl="0">
              <a:spcBef>
                <a:spcPts val="0"/>
              </a:spcBef>
              <a:buClr>
                <a:srgbClr val="373E48"/>
              </a:buClr>
              <a:buSzPct val="25000"/>
              <a:buFont typeface="Cantarell" panose="02000603000000000000"/>
              <a:buNone/>
            </a:pPr>
            <a:r>
              <a:rPr lang="en-US" b="1" i="1" dirty="0" smtClean="0">
                <a:solidFill>
                  <a:schemeClr val="bg1"/>
                </a:solidFill>
                <a:latin typeface="+mn-lt"/>
                <a:cs typeface="+mn-lt"/>
              </a:rPr>
              <a:t>·So far,we have implemented all function we expected. The game is completed and really playable.  </a:t>
            </a:r>
            <a:endParaRPr lang="en-US" b="1" i="1" dirty="0" smtClean="0">
              <a:solidFill>
                <a:schemeClr val="bg1"/>
              </a:solidFill>
              <a:latin typeface="+mn-lt"/>
              <a:cs typeface="+mn-lt"/>
            </a:endParaRPr>
          </a:p>
          <a:p>
            <a:pPr marL="0" marR="0" lvl="0" indent="0" algn="l" rtl="0">
              <a:spcBef>
                <a:spcPts val="0"/>
              </a:spcBef>
              <a:buClr>
                <a:srgbClr val="373E48"/>
              </a:buClr>
              <a:buSzPct val="25000"/>
              <a:buFont typeface="Cantarell" panose="02000603000000000000"/>
              <a:buNone/>
            </a:pPr>
            <a:endParaRPr lang="en-US" b="1" i="1" dirty="0" smtClean="0">
              <a:solidFill>
                <a:schemeClr val="bg1"/>
              </a:solidFill>
              <a:latin typeface="+mn-lt"/>
              <a:cs typeface="+mn-lt"/>
            </a:endParaRPr>
          </a:p>
          <a:p>
            <a:pPr marL="0" marR="0" lvl="0" indent="0" algn="l" rtl="0">
              <a:spcBef>
                <a:spcPts val="0"/>
              </a:spcBef>
              <a:buClr>
                <a:srgbClr val="373E48"/>
              </a:buClr>
              <a:buSzPct val="25000"/>
              <a:buFont typeface="Cantarell" panose="02000603000000000000"/>
              <a:buNone/>
            </a:pPr>
            <a:r>
              <a:rPr lang="en-US" b="1" i="1" dirty="0" smtClean="0">
                <a:solidFill>
                  <a:schemeClr val="bg1"/>
                </a:solidFill>
                <a:latin typeface="+mn-lt"/>
                <a:cs typeface="+mn-lt"/>
              </a:rPr>
              <a:t>·One only pity is that we did not finish the 3-D version.</a:t>
            </a:r>
            <a:endParaRPr lang="en-US" b="1" i="1" dirty="0" smtClean="0">
              <a:solidFill>
                <a:schemeClr val="bg1"/>
              </a:solidFill>
              <a:latin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Shape 89"/>
          <p:cNvSpPr txBox="1">
            <a:spLocks noGrp="1"/>
          </p:cNvSpPr>
          <p:nvPr/>
        </p:nvSpPr>
        <p:spPr>
          <a:xfrm>
            <a:off x="3829050" y="2830195"/>
            <a:ext cx="6985635" cy="773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Font typeface="Cantarell" panose="02000603000000000000"/>
              <a:buNone/>
              <a:defRPr sz="3600" b="0" i="0" u="none" strike="noStrike" cap="none" baseline="0">
                <a:solidFill>
                  <a:srgbClr val="373E48"/>
                </a:solidFill>
                <a:latin typeface="Cantarell" panose="02000603000000000000"/>
                <a:ea typeface="Cantarell" panose="02000603000000000000"/>
                <a:cs typeface="Cantarell" panose="02000603000000000000"/>
                <a:sym typeface="Cantarell" panose="02000603000000000000"/>
                <a:rtl val="0"/>
              </a:defRPr>
            </a:lvl1pPr>
            <a:lvl2pPr marL="0" marR="0" indent="0" algn="l" rtl="0">
              <a:spcBef>
                <a:spcPts val="0"/>
              </a:spcBef>
            </a:lvl2pPr>
            <a:lvl3pPr marL="0" marR="0" indent="0" algn="l" rtl="0">
              <a:spcBef>
                <a:spcPts val="0"/>
              </a:spcBef>
            </a:lvl3pPr>
            <a:lvl4pPr marL="0" marR="0" indent="0" algn="l" rtl="0">
              <a:spcBef>
                <a:spcPts val="0"/>
              </a:spcBef>
            </a:lvl4pPr>
            <a:lvl5pPr marL="0" marR="0" indent="0" algn="l" rtl="0">
              <a:spcBef>
                <a:spcPts val="0"/>
              </a:spcBef>
            </a:lvl5pPr>
            <a:lvl6pPr marL="0" marR="0" indent="0" algn="l" rtl="0">
              <a:spcBef>
                <a:spcPts val="0"/>
              </a:spcBef>
            </a:lvl6pPr>
            <a:lvl7pPr marL="0" marR="0" indent="0" algn="l" rtl="0">
              <a:spcBef>
                <a:spcPts val="0"/>
              </a:spcBef>
            </a:lvl7pPr>
            <a:lvl8pPr marL="0" marR="0" indent="0" algn="l" rtl="0">
              <a:spcBef>
                <a:spcPts val="0"/>
              </a:spcBef>
            </a:lvl8pPr>
            <a:lvl9pPr marL="0" marR="0" indent="0" algn="l" rtl="0">
              <a:spcBef>
                <a:spcPts val="0"/>
              </a:spcBef>
            </a:lvl9pPr>
          </a:lstStyle>
          <a:p>
            <a:pPr marL="0" marR="0" lvl="0" indent="0" algn="l" rtl="0">
              <a:spcBef>
                <a:spcPts val="0"/>
              </a:spcBef>
              <a:buClr>
                <a:srgbClr val="373E48"/>
              </a:buClr>
              <a:buSzPct val="25000"/>
              <a:buFont typeface="Cantarell" panose="02000603000000000000"/>
              <a:buNone/>
            </a:pPr>
            <a:r>
              <a:rPr lang="en-US" b="1" i="1" dirty="0" smtClean="0">
                <a:solidFill>
                  <a:schemeClr val="bg1"/>
                </a:solidFill>
              </a:rPr>
              <a:t>Thanks for listening</a:t>
            </a:r>
            <a:endParaRPr lang="en-US" b="1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2" name="图片 7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Shape 51"/>
          <p:cNvSpPr txBox="1">
            <a:spLocks noGrp="1"/>
          </p:cNvSpPr>
          <p:nvPr/>
        </p:nvSpPr>
        <p:spPr>
          <a:xfrm>
            <a:off x="3338830" y="228600"/>
            <a:ext cx="5668645" cy="8521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Font typeface="Cantarell" panose="02000603000000000000"/>
              <a:buNone/>
              <a:defRPr sz="3600" b="0" i="0" u="none" strike="noStrike" cap="none" baseline="0">
                <a:solidFill>
                  <a:srgbClr val="373E48"/>
                </a:solidFill>
                <a:latin typeface="Cantarell" panose="02000603000000000000"/>
                <a:ea typeface="Cantarell" panose="02000603000000000000"/>
                <a:cs typeface="Cantarell" panose="02000603000000000000"/>
                <a:sym typeface="Cantarell" panose="02000603000000000000"/>
                <a:rtl val="0"/>
              </a:defRPr>
            </a:lvl1pPr>
            <a:lvl2pPr marL="0" marR="0" indent="0" algn="l" rtl="0">
              <a:spcBef>
                <a:spcPts val="0"/>
              </a:spcBef>
            </a:lvl2pPr>
            <a:lvl3pPr marL="0" marR="0" indent="0" algn="l" rtl="0">
              <a:spcBef>
                <a:spcPts val="0"/>
              </a:spcBef>
            </a:lvl3pPr>
            <a:lvl4pPr marL="0" marR="0" indent="0" algn="l" rtl="0">
              <a:spcBef>
                <a:spcPts val="0"/>
              </a:spcBef>
            </a:lvl4pPr>
            <a:lvl5pPr marL="0" marR="0" indent="0" algn="l" rtl="0">
              <a:spcBef>
                <a:spcPts val="0"/>
              </a:spcBef>
            </a:lvl5pPr>
            <a:lvl6pPr marL="0" marR="0" indent="0" algn="l" rtl="0">
              <a:spcBef>
                <a:spcPts val="0"/>
              </a:spcBef>
            </a:lvl6pPr>
            <a:lvl7pPr marL="0" marR="0" indent="0" algn="l" rtl="0">
              <a:spcBef>
                <a:spcPts val="0"/>
              </a:spcBef>
            </a:lvl7pPr>
            <a:lvl8pPr marL="0" marR="0" indent="0" algn="l" rtl="0">
              <a:spcBef>
                <a:spcPts val="0"/>
              </a:spcBef>
            </a:lvl8pPr>
            <a:lvl9pPr marL="0" marR="0" indent="0" algn="l" rtl="0">
              <a:spcBef>
                <a:spcPts val="0"/>
              </a:spcBef>
            </a:lvl9pPr>
          </a:lstStyle>
          <a:p>
            <a:pPr marL="0" marR="0" lvl="0" indent="0" algn="ctr" rtl="0">
              <a:spcBef>
                <a:spcPts val="0"/>
              </a:spcBef>
              <a:buClr>
                <a:srgbClr val="373E48"/>
              </a:buClr>
              <a:buSzPct val="25000"/>
              <a:buFont typeface="Cantarell" panose="02000603000000000000"/>
              <a:buNone/>
            </a:pPr>
            <a:r>
              <a:rPr lang="en-US" b="1" i="1" dirty="0">
                <a:solidFill>
                  <a:schemeClr val="bg1"/>
                </a:solidFill>
              </a:rPr>
              <a:t>Division of Labor</a:t>
            </a:r>
            <a:endParaRPr lang="en-US" b="1" i="1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113790" y="2387600"/>
          <a:ext cx="9573260" cy="2428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315"/>
                <a:gridCol w="2393315"/>
                <a:gridCol w="2393315"/>
                <a:gridCol w="2393315"/>
              </a:tblGrid>
              <a:tr h="8096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welcome interface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timer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move/judge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end/ranking system</a:t>
                      </a:r>
                      <a:endParaRPr lang="en-US" altLang="zh-CN" sz="2400"/>
                    </a:p>
                  </a:txBody>
                  <a:tcPr/>
                </a:tc>
              </a:tr>
              <a:tr h="8096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/>
                        <a:t>张晶蕊</a:t>
                      </a: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/>
                        <a:t>李思达</a:t>
                      </a: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/>
                        <a:t>吕静怡</a:t>
                      </a: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/>
                        <a:t>柴若尘</a:t>
                      </a:r>
                      <a:endParaRPr lang="zh-CN" altLang="en-US" sz="2400" b="1"/>
                    </a:p>
                  </a:txBody>
                  <a:tcPr/>
                </a:tc>
              </a:tr>
              <a:tr h="809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/>
                        <a:t>吕静怡</a:t>
                      </a: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/>
                        <a:t>李思达</a:t>
                      </a: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56" name="组合 2"/>
          <p:cNvGrpSpPr/>
          <p:nvPr/>
        </p:nvGrpSpPr>
        <p:grpSpPr bwMode="auto">
          <a:xfrm>
            <a:off x="822325" y="1379538"/>
            <a:ext cx="10242550" cy="3925887"/>
            <a:chOff x="0" y="0"/>
            <a:chExt cx="10241333" cy="3927266"/>
          </a:xfrm>
        </p:grpSpPr>
        <p:sp>
          <p:nvSpPr>
            <p:cNvPr id="17413" name="文本框 90"/>
            <p:cNvSpPr txBox="1">
              <a:spLocks noChangeArrowheads="1"/>
            </p:cNvSpPr>
            <p:nvPr/>
          </p:nvSpPr>
          <p:spPr bwMode="auto">
            <a:xfrm>
              <a:off x="3928649" y="0"/>
              <a:ext cx="24930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414" name="组合 106"/>
            <p:cNvGrpSpPr/>
            <p:nvPr/>
          </p:nvGrpSpPr>
          <p:grpSpPr bwMode="auto">
            <a:xfrm>
              <a:off x="0" y="3851066"/>
              <a:ext cx="10241331" cy="76200"/>
              <a:chOff x="0" y="0"/>
              <a:chExt cx="4645994" cy="76200"/>
            </a:xfrm>
          </p:grpSpPr>
          <p:cxnSp>
            <p:nvCxnSpPr>
              <p:cNvPr id="17421" name="直接连接符 107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22" name="直接连接符 108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415" name="组合 74"/>
            <p:cNvGrpSpPr/>
            <p:nvPr/>
          </p:nvGrpSpPr>
          <p:grpSpPr bwMode="auto">
            <a:xfrm>
              <a:off x="1" y="201464"/>
              <a:ext cx="3649356" cy="76200"/>
              <a:chOff x="0" y="0"/>
              <a:chExt cx="4645994" cy="76200"/>
            </a:xfrm>
          </p:grpSpPr>
          <p:cxnSp>
            <p:nvCxnSpPr>
              <p:cNvPr id="17419" name="直接连接符 80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20" name="直接连接符 81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416" name="组合 82"/>
            <p:cNvGrpSpPr/>
            <p:nvPr/>
          </p:nvGrpSpPr>
          <p:grpSpPr bwMode="auto">
            <a:xfrm>
              <a:off x="6591977" y="201464"/>
              <a:ext cx="3649356" cy="76200"/>
              <a:chOff x="0" y="0"/>
              <a:chExt cx="4645994" cy="76200"/>
            </a:xfrm>
          </p:grpSpPr>
          <p:cxnSp>
            <p:nvCxnSpPr>
              <p:cNvPr id="17417" name="直接连接符 83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18" name="直接连接符 84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7" name="组合 6"/>
          <p:cNvGrpSpPr/>
          <p:nvPr/>
        </p:nvGrpSpPr>
        <p:grpSpPr>
          <a:xfrm>
            <a:off x="808990" y="2642870"/>
            <a:ext cx="10154285" cy="2107565"/>
            <a:chOff x="1274" y="4162"/>
            <a:chExt cx="15991" cy="3319"/>
          </a:xfrm>
        </p:grpSpPr>
        <p:grpSp>
          <p:nvGrpSpPr>
            <p:cNvPr id="5123" name="组合 3"/>
            <p:cNvGrpSpPr/>
            <p:nvPr/>
          </p:nvGrpSpPr>
          <p:grpSpPr bwMode="auto">
            <a:xfrm>
              <a:off x="1274" y="4162"/>
              <a:ext cx="13054" cy="3319"/>
              <a:chOff x="-4096" y="0"/>
              <a:chExt cx="10044288" cy="2460626"/>
            </a:xfrm>
          </p:grpSpPr>
          <p:sp>
            <p:nvSpPr>
              <p:cNvPr id="17424" name="文本框 59"/>
              <p:cNvSpPr txBox="1">
                <a:spLocks noChangeArrowheads="1"/>
              </p:cNvSpPr>
              <p:nvPr/>
            </p:nvSpPr>
            <p:spPr bwMode="auto">
              <a:xfrm>
                <a:off x="-4096" y="662460"/>
                <a:ext cx="2493001" cy="968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400" b="1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  <a:cs typeface="+mn-lt"/>
                  </a:rPr>
                  <a:t>Problem Statement</a:t>
                </a:r>
                <a:endParaRPr lang="en-US" altLang="zh-CN" sz="2400" b="1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  <a:cs typeface="+mn-lt"/>
                </a:endParaRPr>
              </a:p>
            </p:txBody>
          </p:sp>
          <p:sp>
            <p:nvSpPr>
              <p:cNvPr id="17425" name="菱形 55"/>
              <p:cNvSpPr>
                <a:spLocks noChangeArrowheads="1"/>
              </p:cNvSpPr>
              <p:nvPr/>
            </p:nvSpPr>
            <p:spPr bwMode="auto">
              <a:xfrm>
                <a:off x="11788" y="0"/>
                <a:ext cx="2460626" cy="2460626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427" name="文本框 51"/>
              <p:cNvSpPr txBox="1">
                <a:spLocks noChangeArrowheads="1"/>
              </p:cNvSpPr>
              <p:nvPr/>
            </p:nvSpPr>
            <p:spPr bwMode="auto">
              <a:xfrm>
                <a:off x="2488573" y="961692"/>
                <a:ext cx="2493001" cy="537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400" b="1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  <a:cs typeface="+mn-lt"/>
                  </a:rPr>
                  <a:t>Analysis</a:t>
                </a:r>
                <a:endParaRPr lang="en-US" altLang="zh-CN" sz="2400" b="1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  <a:cs typeface="+mn-lt"/>
                </a:endParaRPr>
              </a:p>
            </p:txBody>
          </p:sp>
          <p:sp>
            <p:nvSpPr>
              <p:cNvPr id="17428" name="菱形 52"/>
              <p:cNvSpPr>
                <a:spLocks noChangeArrowheads="1"/>
              </p:cNvSpPr>
              <p:nvPr/>
            </p:nvSpPr>
            <p:spPr bwMode="auto">
              <a:xfrm>
                <a:off x="2488818" y="0"/>
                <a:ext cx="2460626" cy="2460626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430" name="文本框 65"/>
              <p:cNvSpPr txBox="1">
                <a:spLocks noChangeArrowheads="1"/>
              </p:cNvSpPr>
              <p:nvPr/>
            </p:nvSpPr>
            <p:spPr bwMode="auto">
              <a:xfrm>
                <a:off x="5037383" y="961692"/>
                <a:ext cx="2493001" cy="537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400" b="1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  <a:cs typeface="+mn-lt"/>
                  </a:rPr>
                  <a:t>Design</a:t>
                </a:r>
                <a:endParaRPr lang="en-US" altLang="zh-CN" sz="2400" b="1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  <a:cs typeface="+mn-lt"/>
                </a:endParaRPr>
              </a:p>
            </p:txBody>
          </p:sp>
          <p:sp>
            <p:nvSpPr>
              <p:cNvPr id="17431" name="菱形 66"/>
              <p:cNvSpPr>
                <a:spLocks noChangeArrowheads="1"/>
              </p:cNvSpPr>
              <p:nvPr/>
            </p:nvSpPr>
            <p:spPr bwMode="auto">
              <a:xfrm>
                <a:off x="4942985" y="0"/>
                <a:ext cx="2460626" cy="2460626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433" name="文本框 76"/>
              <p:cNvSpPr txBox="1">
                <a:spLocks noChangeArrowheads="1"/>
              </p:cNvSpPr>
              <p:nvPr/>
            </p:nvSpPr>
            <p:spPr bwMode="auto">
              <a:xfrm>
                <a:off x="7210398" y="998190"/>
                <a:ext cx="2829794" cy="4655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  <a:cs typeface="+mn-lt"/>
                  </a:rPr>
                  <a:t>Implementation</a:t>
                </a:r>
                <a:endParaRPr lang="en-US" altLang="zh-CN" sz="2000" b="1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  <a:cs typeface="+mn-lt"/>
                </a:endParaRPr>
              </a:p>
            </p:txBody>
          </p:sp>
          <p:sp>
            <p:nvSpPr>
              <p:cNvPr id="17434" name="菱形 79"/>
              <p:cNvSpPr>
                <a:spLocks noChangeArrowheads="1"/>
              </p:cNvSpPr>
              <p:nvPr/>
            </p:nvSpPr>
            <p:spPr bwMode="auto">
              <a:xfrm>
                <a:off x="7394812" y="0"/>
                <a:ext cx="2460626" cy="2460626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" name="菱形 79"/>
            <p:cNvSpPr>
              <a:spLocks noChangeArrowheads="1"/>
            </p:cNvSpPr>
            <p:nvPr/>
          </p:nvSpPr>
          <p:spPr bwMode="auto">
            <a:xfrm>
              <a:off x="14067" y="4163"/>
              <a:ext cx="3198" cy="3319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" name="文本框 65"/>
          <p:cNvSpPr txBox="1">
            <a:spLocks noChangeArrowheads="1"/>
          </p:cNvSpPr>
          <p:nvPr/>
        </p:nvSpPr>
        <p:spPr bwMode="auto">
          <a:xfrm>
            <a:off x="8906070" y="3466574"/>
            <a:ext cx="205735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lt"/>
              </a:rPr>
              <a:t>Testing</a:t>
            </a:r>
            <a:endParaRPr lang="en-US" altLang="zh-CN" sz="2400" b="1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Shape 51"/>
          <p:cNvSpPr txBox="1">
            <a:spLocks noGrp="1"/>
          </p:cNvSpPr>
          <p:nvPr/>
        </p:nvSpPr>
        <p:spPr>
          <a:xfrm>
            <a:off x="5544185" y="1287780"/>
            <a:ext cx="5668645" cy="8521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Font typeface="Cantarell" panose="02000603000000000000"/>
              <a:buNone/>
              <a:defRPr sz="3600" b="0" i="0" u="none" strike="noStrike" cap="none" baseline="0">
                <a:solidFill>
                  <a:srgbClr val="373E48"/>
                </a:solidFill>
                <a:latin typeface="Cantarell" panose="02000603000000000000"/>
                <a:ea typeface="Cantarell" panose="02000603000000000000"/>
                <a:cs typeface="Cantarell" panose="02000603000000000000"/>
                <a:sym typeface="Cantarell" panose="02000603000000000000"/>
                <a:rtl val="0"/>
              </a:defRPr>
            </a:lvl1pPr>
            <a:lvl2pPr marL="0" marR="0" indent="0" algn="l" rtl="0">
              <a:spcBef>
                <a:spcPts val="0"/>
              </a:spcBef>
            </a:lvl2pPr>
            <a:lvl3pPr marL="0" marR="0" indent="0" algn="l" rtl="0">
              <a:spcBef>
                <a:spcPts val="0"/>
              </a:spcBef>
            </a:lvl3pPr>
            <a:lvl4pPr marL="0" marR="0" indent="0" algn="l" rtl="0">
              <a:spcBef>
                <a:spcPts val="0"/>
              </a:spcBef>
            </a:lvl4pPr>
            <a:lvl5pPr marL="0" marR="0" indent="0" algn="l" rtl="0">
              <a:spcBef>
                <a:spcPts val="0"/>
              </a:spcBef>
            </a:lvl5pPr>
            <a:lvl6pPr marL="0" marR="0" indent="0" algn="l" rtl="0">
              <a:spcBef>
                <a:spcPts val="0"/>
              </a:spcBef>
            </a:lvl6pPr>
            <a:lvl7pPr marL="0" marR="0" indent="0" algn="l" rtl="0">
              <a:spcBef>
                <a:spcPts val="0"/>
              </a:spcBef>
            </a:lvl7pPr>
            <a:lvl8pPr marL="0" marR="0" indent="0" algn="l" rtl="0">
              <a:spcBef>
                <a:spcPts val="0"/>
              </a:spcBef>
            </a:lvl8pPr>
            <a:lvl9pPr marL="0" marR="0" indent="0" algn="l" rtl="0">
              <a:spcBef>
                <a:spcPts val="0"/>
              </a:spcBef>
            </a:lvl9pPr>
          </a:lstStyle>
          <a:p>
            <a:pPr marL="0" marR="0" lvl="0" indent="0" algn="ctr" rtl="0">
              <a:spcBef>
                <a:spcPts val="0"/>
              </a:spcBef>
              <a:buClr>
                <a:srgbClr val="373E48"/>
              </a:buClr>
              <a:buSzPct val="25000"/>
              <a:buFont typeface="Cantarell" panose="02000603000000000000"/>
              <a:buNone/>
            </a:pPr>
            <a:r>
              <a:rPr lang="en-US" b="1" i="1" dirty="0">
                <a:solidFill>
                  <a:schemeClr val="bg1"/>
                </a:solidFill>
              </a:rPr>
              <a:t>Problem Statement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74165" y="2847340"/>
            <a:ext cx="949769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    </a:t>
            </a:r>
            <a:r>
              <a:rPr lang="en-US" altLang="zh-CN" sz="3200">
                <a:solidFill>
                  <a:schemeClr val="bg1"/>
                </a:solidFill>
              </a:rPr>
              <a:t> </a:t>
            </a:r>
            <a:r>
              <a:rPr lang="en-US" altLang="zh-CN" sz="2400">
                <a:solidFill>
                  <a:schemeClr val="bg1"/>
                </a:solidFill>
              </a:rPr>
              <a:t> It's a game called “Let's Jump”. Press the left button of mouse to make the man to jump to the next brick safely to reach a high score. The length and height the man jumps depends on the length of time the left mouse button was pressed.  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      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      </a:t>
            </a:r>
            <a:r>
              <a:rPr lang="zh-CN" altLang="en-US" sz="2400" b="1">
                <a:solidFill>
                  <a:schemeClr val="bg1"/>
                </a:solidFill>
              </a:rPr>
              <a:t>△</a:t>
            </a:r>
            <a:r>
              <a:rPr lang="en-US" altLang="zh-CN" sz="2400">
                <a:solidFill>
                  <a:schemeClr val="bg1"/>
                </a:solidFill>
              </a:rPr>
              <a:t>Jump to the red bricks can get a bonus;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      </a:t>
            </a:r>
            <a:r>
              <a:rPr lang="zh-CN" altLang="en-US" sz="2400" b="1">
                <a:solidFill>
                  <a:schemeClr val="bg1"/>
                </a:solidFill>
                <a:sym typeface="+mn-ea"/>
              </a:rPr>
              <a:t>△</a:t>
            </a:r>
            <a:r>
              <a:rPr lang="en-US" altLang="zh-CN" sz="2400">
                <a:solidFill>
                  <a:schemeClr val="bg1"/>
                </a:solidFill>
              </a:rPr>
              <a:t>The closer the man jumps to the center of the brick, the higher            	scores you will get.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      </a:t>
            </a:r>
            <a:r>
              <a:rPr lang="zh-CN" altLang="en-US" sz="2400" b="1">
                <a:solidFill>
                  <a:schemeClr val="bg1"/>
                </a:solidFill>
                <a:sym typeface="+mn-ea"/>
              </a:rPr>
              <a:t>△</a:t>
            </a:r>
            <a:r>
              <a:rPr lang="en-US" altLang="zh-CN" sz="2400">
                <a:solidFill>
                  <a:schemeClr val="bg1"/>
                </a:solidFill>
              </a:rPr>
              <a:t>When game is over, you can choose to  restart or end.</a:t>
            </a:r>
            <a:endParaRPr lang="en-US" altLang="zh-CN" sz="2400">
              <a:solidFill>
                <a:schemeClr val="bg1"/>
              </a:solidFill>
            </a:endParaRPr>
          </a:p>
        </p:txBody>
      </p:sp>
      <p:pic>
        <p:nvPicPr>
          <p:cNvPr id="3" name="跳一跳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32510" y="415925"/>
            <a:ext cx="3901440" cy="22479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Shape 89"/>
          <p:cNvSpPr txBox="1">
            <a:spLocks noGrp="1"/>
          </p:cNvSpPr>
          <p:nvPr/>
        </p:nvSpPr>
        <p:spPr>
          <a:xfrm>
            <a:off x="5062220" y="120015"/>
            <a:ext cx="2453005" cy="1196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Font typeface="Cantarell" panose="02000603000000000000"/>
              <a:buNone/>
              <a:defRPr sz="3600" b="0" i="0" u="none" strike="noStrike" cap="none" baseline="0">
                <a:solidFill>
                  <a:srgbClr val="373E48"/>
                </a:solidFill>
                <a:latin typeface="Cantarell" panose="02000603000000000000"/>
                <a:ea typeface="Cantarell" panose="02000603000000000000"/>
                <a:cs typeface="Cantarell" panose="02000603000000000000"/>
                <a:sym typeface="Cantarell" panose="02000603000000000000"/>
                <a:rtl val="0"/>
              </a:defRPr>
            </a:lvl1pPr>
            <a:lvl2pPr marL="0" marR="0" indent="0" algn="l" rtl="0">
              <a:spcBef>
                <a:spcPts val="0"/>
              </a:spcBef>
            </a:lvl2pPr>
            <a:lvl3pPr marL="0" marR="0" indent="0" algn="l" rtl="0">
              <a:spcBef>
                <a:spcPts val="0"/>
              </a:spcBef>
            </a:lvl3pPr>
            <a:lvl4pPr marL="0" marR="0" indent="0" algn="l" rtl="0">
              <a:spcBef>
                <a:spcPts val="0"/>
              </a:spcBef>
            </a:lvl4pPr>
            <a:lvl5pPr marL="0" marR="0" indent="0" algn="l" rtl="0">
              <a:spcBef>
                <a:spcPts val="0"/>
              </a:spcBef>
            </a:lvl5pPr>
            <a:lvl6pPr marL="0" marR="0" indent="0" algn="l" rtl="0">
              <a:spcBef>
                <a:spcPts val="0"/>
              </a:spcBef>
            </a:lvl6pPr>
            <a:lvl7pPr marL="0" marR="0" indent="0" algn="l" rtl="0">
              <a:spcBef>
                <a:spcPts val="0"/>
              </a:spcBef>
            </a:lvl7pPr>
            <a:lvl8pPr marL="0" marR="0" indent="0" algn="l" rtl="0">
              <a:spcBef>
                <a:spcPts val="0"/>
              </a:spcBef>
            </a:lvl8pPr>
            <a:lvl9pPr marL="0" marR="0" indent="0" algn="l" rtl="0">
              <a:spcBef>
                <a:spcPts val="0"/>
              </a:spcBef>
            </a:lvl9pPr>
          </a:lstStyle>
          <a:p>
            <a:pPr marL="0" marR="0" lvl="0" indent="0" algn="l" rtl="0">
              <a:spcBef>
                <a:spcPts val="0"/>
              </a:spcBef>
              <a:buClr>
                <a:srgbClr val="373E48"/>
              </a:buClr>
              <a:buSzPct val="25000"/>
              <a:buFont typeface="Cantarell" panose="02000603000000000000"/>
              <a:buNone/>
            </a:pPr>
            <a:r>
              <a:rPr lang="en-US" b="1" i="1" dirty="0" smtClean="0">
                <a:solidFill>
                  <a:schemeClr val="bg1"/>
                </a:solidFill>
              </a:rPr>
              <a:t>Analysis</a:t>
            </a:r>
            <a:endParaRPr lang="en-US" b="1" i="1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2105" y="1640840"/>
            <a:ext cx="95237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u="sng">
                <a:solidFill>
                  <a:schemeClr val="bg1"/>
                </a:solidFill>
              </a:rPr>
              <a:t>Solutions constraints:</a:t>
            </a:r>
            <a:endParaRPr lang="en-US" altLang="zh-CN" sz="2400">
              <a:solidFill>
                <a:schemeClr val="bg1"/>
              </a:solidFill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</a:rPr>
              <a:t>      All operations must be performed in a game interface to allow the user to operate the game, realising mouse interaction.</a:t>
            </a:r>
            <a:endParaRPr lang="en-US" altLang="zh-CN" sz="2400">
              <a:solidFill>
                <a:schemeClr val="bg1"/>
              </a:solidFill>
            </a:endParaRPr>
          </a:p>
          <a:p>
            <a:pPr algn="l"/>
            <a:endParaRPr lang="en-US" altLang="zh-CN" sz="2400">
              <a:solidFill>
                <a:schemeClr val="bg1"/>
              </a:solidFill>
            </a:endParaRPr>
          </a:p>
          <a:p>
            <a:pPr algn="l"/>
            <a:r>
              <a:rPr lang="en-US" altLang="zh-CN" sz="2400" u="sng">
                <a:solidFill>
                  <a:schemeClr val="bg1"/>
                </a:solidFill>
              </a:rPr>
              <a:t>Requirement:</a:t>
            </a:r>
            <a:endParaRPr lang="en-US" altLang="zh-CN" sz="2400">
              <a:solidFill>
                <a:schemeClr val="bg1"/>
              </a:solidFill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</a:rPr>
              <a:t>      1.Mouse message (coordinates and state of its left button)</a:t>
            </a:r>
            <a:endParaRPr lang="en-US" altLang="zh-CN" sz="2400">
              <a:solidFill>
                <a:schemeClr val="bg1"/>
              </a:solidFill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</a:rPr>
              <a:t>      2.3 Functions:</a:t>
            </a:r>
            <a:endParaRPr lang="en-US" altLang="zh-CN" sz="2400">
              <a:solidFill>
                <a:schemeClr val="bg1"/>
              </a:solidFill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</a:rPr>
              <a:t>         A function to let the man jump;</a:t>
            </a:r>
            <a:endParaRPr lang="en-US" altLang="zh-CN" sz="2400">
              <a:solidFill>
                <a:schemeClr val="bg1"/>
              </a:solidFill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</a:rPr>
              <a:t>         A function to move the bricks;</a:t>
            </a:r>
            <a:endParaRPr lang="en-US" altLang="zh-CN" sz="2400">
              <a:solidFill>
                <a:schemeClr val="bg1"/>
              </a:solidFill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</a:rPr>
              <a:t>         A function to get the length of  the left button of mouse pressed.</a:t>
            </a:r>
            <a:endParaRPr lang="en-US" altLang="zh-CN" sz="2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Shape 89"/>
          <p:cNvSpPr txBox="1">
            <a:spLocks noGrp="1"/>
          </p:cNvSpPr>
          <p:nvPr/>
        </p:nvSpPr>
        <p:spPr>
          <a:xfrm>
            <a:off x="1664970" y="2952115"/>
            <a:ext cx="1995170" cy="773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Font typeface="Cantarell" panose="02000603000000000000"/>
              <a:buNone/>
              <a:defRPr sz="3600" b="0" i="0" u="none" strike="noStrike" cap="none" baseline="0">
                <a:solidFill>
                  <a:srgbClr val="373E48"/>
                </a:solidFill>
                <a:latin typeface="Cantarell" panose="02000603000000000000"/>
                <a:ea typeface="Cantarell" panose="02000603000000000000"/>
                <a:cs typeface="Cantarell" panose="02000603000000000000"/>
                <a:sym typeface="Cantarell" panose="02000603000000000000"/>
                <a:rtl val="0"/>
              </a:defRPr>
            </a:lvl1pPr>
            <a:lvl2pPr marL="0" marR="0" indent="0" algn="l" rtl="0">
              <a:spcBef>
                <a:spcPts val="0"/>
              </a:spcBef>
            </a:lvl2pPr>
            <a:lvl3pPr marL="0" marR="0" indent="0" algn="l" rtl="0">
              <a:spcBef>
                <a:spcPts val="0"/>
              </a:spcBef>
            </a:lvl3pPr>
            <a:lvl4pPr marL="0" marR="0" indent="0" algn="l" rtl="0">
              <a:spcBef>
                <a:spcPts val="0"/>
              </a:spcBef>
            </a:lvl4pPr>
            <a:lvl5pPr marL="0" marR="0" indent="0" algn="l" rtl="0">
              <a:spcBef>
                <a:spcPts val="0"/>
              </a:spcBef>
            </a:lvl5pPr>
            <a:lvl6pPr marL="0" marR="0" indent="0" algn="l" rtl="0">
              <a:spcBef>
                <a:spcPts val="0"/>
              </a:spcBef>
            </a:lvl6pPr>
            <a:lvl7pPr marL="0" marR="0" indent="0" algn="l" rtl="0">
              <a:spcBef>
                <a:spcPts val="0"/>
              </a:spcBef>
            </a:lvl7pPr>
            <a:lvl8pPr marL="0" marR="0" indent="0" algn="l" rtl="0">
              <a:spcBef>
                <a:spcPts val="0"/>
              </a:spcBef>
            </a:lvl8pPr>
            <a:lvl9pPr marL="0" marR="0" indent="0" algn="l" rtl="0">
              <a:spcBef>
                <a:spcPts val="0"/>
              </a:spcBef>
            </a:lvl9pPr>
          </a:lstStyle>
          <a:p>
            <a:pPr marL="0" marR="0" lvl="0" indent="0" algn="l" rtl="0">
              <a:spcBef>
                <a:spcPts val="0"/>
              </a:spcBef>
              <a:buClr>
                <a:srgbClr val="373E48"/>
              </a:buClr>
              <a:buSzPct val="25000"/>
              <a:buFont typeface="Cantarell" panose="02000603000000000000"/>
              <a:buNone/>
            </a:pPr>
            <a:r>
              <a:rPr lang="en-US" b="1" i="1" dirty="0" smtClean="0">
                <a:solidFill>
                  <a:schemeClr val="bg1"/>
                </a:solidFill>
              </a:rPr>
              <a:t>Design</a:t>
            </a:r>
            <a:endParaRPr lang="en-US" b="1" i="1" dirty="0" smtClean="0">
              <a:solidFill>
                <a:schemeClr val="bg1"/>
              </a:solidFill>
            </a:endParaRPr>
          </a:p>
        </p:txBody>
      </p:sp>
      <p:pic>
        <p:nvPicPr>
          <p:cNvPr id="2" name="图片 1" descr="嘿"/>
          <p:cNvPicPr>
            <a:picLocks noChangeAspect="1"/>
          </p:cNvPicPr>
          <p:nvPr/>
        </p:nvPicPr>
        <p:blipFill>
          <a:blip r:embed="rId2"/>
          <a:srcRect l="9974" r="9767"/>
          <a:stretch>
            <a:fillRect/>
          </a:stretch>
        </p:blipFill>
        <p:spPr>
          <a:xfrm>
            <a:off x="4778375" y="162560"/>
            <a:ext cx="4616450" cy="6532880"/>
          </a:xfrm>
          <a:prstGeom prst="rect">
            <a:avLst/>
          </a:prstGeom>
          <a:effectLst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Shape 89"/>
          <p:cNvSpPr txBox="1">
            <a:spLocks noGrp="1"/>
          </p:cNvSpPr>
          <p:nvPr/>
        </p:nvSpPr>
        <p:spPr>
          <a:xfrm>
            <a:off x="4185920" y="283845"/>
            <a:ext cx="4311015" cy="773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Font typeface="Cantarell" panose="02000603000000000000"/>
              <a:buNone/>
              <a:defRPr sz="3600" b="0" i="0" u="none" strike="noStrike" cap="none" baseline="0">
                <a:solidFill>
                  <a:srgbClr val="373E48"/>
                </a:solidFill>
                <a:latin typeface="Cantarell" panose="02000603000000000000"/>
                <a:ea typeface="Cantarell" panose="02000603000000000000"/>
                <a:cs typeface="Cantarell" panose="02000603000000000000"/>
                <a:sym typeface="Cantarell" panose="02000603000000000000"/>
                <a:rtl val="0"/>
              </a:defRPr>
            </a:lvl1pPr>
            <a:lvl2pPr marL="0" marR="0" indent="0" algn="l" rtl="0">
              <a:spcBef>
                <a:spcPts val="0"/>
              </a:spcBef>
            </a:lvl2pPr>
            <a:lvl3pPr marL="0" marR="0" indent="0" algn="l" rtl="0">
              <a:spcBef>
                <a:spcPts val="0"/>
              </a:spcBef>
            </a:lvl3pPr>
            <a:lvl4pPr marL="0" marR="0" indent="0" algn="l" rtl="0">
              <a:spcBef>
                <a:spcPts val="0"/>
              </a:spcBef>
            </a:lvl4pPr>
            <a:lvl5pPr marL="0" marR="0" indent="0" algn="l" rtl="0">
              <a:spcBef>
                <a:spcPts val="0"/>
              </a:spcBef>
            </a:lvl5pPr>
            <a:lvl6pPr marL="0" marR="0" indent="0" algn="l" rtl="0">
              <a:spcBef>
                <a:spcPts val="0"/>
              </a:spcBef>
            </a:lvl6pPr>
            <a:lvl7pPr marL="0" marR="0" indent="0" algn="l" rtl="0">
              <a:spcBef>
                <a:spcPts val="0"/>
              </a:spcBef>
            </a:lvl7pPr>
            <a:lvl8pPr marL="0" marR="0" indent="0" algn="l" rtl="0">
              <a:spcBef>
                <a:spcPts val="0"/>
              </a:spcBef>
            </a:lvl8pPr>
            <a:lvl9pPr marL="0" marR="0" indent="0" algn="l" rtl="0">
              <a:spcBef>
                <a:spcPts val="0"/>
              </a:spcBef>
            </a:lvl9pPr>
          </a:lstStyle>
          <a:p>
            <a:pPr marL="0" marR="0" lvl="0" indent="0" algn="l" rtl="0">
              <a:spcBef>
                <a:spcPts val="0"/>
              </a:spcBef>
              <a:buClr>
                <a:srgbClr val="373E48"/>
              </a:buClr>
              <a:buSzPct val="25000"/>
              <a:buFont typeface="Cantarell" panose="02000603000000000000"/>
              <a:buNone/>
            </a:pPr>
            <a:r>
              <a:rPr lang="en-US" b="1" i="1" dirty="0" smtClean="0">
                <a:solidFill>
                  <a:schemeClr val="bg1"/>
                </a:solidFill>
              </a:rPr>
              <a:t>Implementation</a:t>
            </a:r>
            <a:endParaRPr lang="en-US" b="1" i="1" dirty="0" smtClean="0">
              <a:solidFill>
                <a:schemeClr val="bg1"/>
              </a:solidFill>
            </a:endParaRPr>
          </a:p>
        </p:txBody>
      </p:sp>
      <p:pic>
        <p:nvPicPr>
          <p:cNvPr id="3" name="图片 2" descr="无标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910" y="1122680"/>
            <a:ext cx="7282180" cy="55264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Shape 89"/>
          <p:cNvSpPr txBox="1">
            <a:spLocks noGrp="1"/>
          </p:cNvSpPr>
          <p:nvPr/>
        </p:nvSpPr>
        <p:spPr>
          <a:xfrm>
            <a:off x="4272915" y="501650"/>
            <a:ext cx="4311015" cy="773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Font typeface="Cantarell" panose="02000603000000000000"/>
              <a:buNone/>
              <a:defRPr sz="3600" b="0" i="0" u="none" strike="noStrike" cap="none" baseline="0">
                <a:solidFill>
                  <a:srgbClr val="373E48"/>
                </a:solidFill>
                <a:latin typeface="Cantarell" panose="02000603000000000000"/>
                <a:ea typeface="Cantarell" panose="02000603000000000000"/>
                <a:cs typeface="Cantarell" panose="02000603000000000000"/>
                <a:sym typeface="Cantarell" panose="02000603000000000000"/>
                <a:rtl val="0"/>
              </a:defRPr>
            </a:lvl1pPr>
            <a:lvl2pPr marL="0" marR="0" indent="0" algn="l" rtl="0">
              <a:spcBef>
                <a:spcPts val="0"/>
              </a:spcBef>
            </a:lvl2pPr>
            <a:lvl3pPr marL="0" marR="0" indent="0" algn="l" rtl="0">
              <a:spcBef>
                <a:spcPts val="0"/>
              </a:spcBef>
            </a:lvl3pPr>
            <a:lvl4pPr marL="0" marR="0" indent="0" algn="l" rtl="0">
              <a:spcBef>
                <a:spcPts val="0"/>
              </a:spcBef>
            </a:lvl4pPr>
            <a:lvl5pPr marL="0" marR="0" indent="0" algn="l" rtl="0">
              <a:spcBef>
                <a:spcPts val="0"/>
              </a:spcBef>
            </a:lvl5pPr>
            <a:lvl6pPr marL="0" marR="0" indent="0" algn="l" rtl="0">
              <a:spcBef>
                <a:spcPts val="0"/>
              </a:spcBef>
            </a:lvl6pPr>
            <a:lvl7pPr marL="0" marR="0" indent="0" algn="l" rtl="0">
              <a:spcBef>
                <a:spcPts val="0"/>
              </a:spcBef>
            </a:lvl7pPr>
            <a:lvl8pPr marL="0" marR="0" indent="0" algn="l" rtl="0">
              <a:spcBef>
                <a:spcPts val="0"/>
              </a:spcBef>
            </a:lvl8pPr>
            <a:lvl9pPr marL="0" marR="0" indent="0" algn="l" rtl="0">
              <a:spcBef>
                <a:spcPts val="0"/>
              </a:spcBef>
            </a:lvl9pPr>
          </a:lstStyle>
          <a:p>
            <a:pPr marL="0" marR="0" lvl="0" indent="0" algn="l" rtl="0">
              <a:spcBef>
                <a:spcPts val="0"/>
              </a:spcBef>
              <a:buClr>
                <a:srgbClr val="373E48"/>
              </a:buClr>
              <a:buSzPct val="25000"/>
              <a:buFont typeface="Cantarell" panose="02000603000000000000"/>
              <a:buNone/>
            </a:pPr>
            <a:r>
              <a:rPr lang="en-US" b="1" i="1" dirty="0" smtClean="0">
                <a:solidFill>
                  <a:schemeClr val="bg1"/>
                </a:solidFill>
              </a:rPr>
              <a:t>Implementation</a:t>
            </a:r>
            <a:endParaRPr lang="en-US" b="1" i="1" dirty="0" smtClean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6526" t="27461" r="42185" b="24581"/>
          <a:stretch>
            <a:fillRect/>
          </a:stretch>
        </p:blipFill>
        <p:spPr>
          <a:xfrm>
            <a:off x="1624330" y="1419860"/>
            <a:ext cx="8943340" cy="45516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Shape 89"/>
          <p:cNvSpPr txBox="1">
            <a:spLocks noGrp="1"/>
          </p:cNvSpPr>
          <p:nvPr/>
        </p:nvSpPr>
        <p:spPr>
          <a:xfrm>
            <a:off x="4272915" y="501650"/>
            <a:ext cx="4311015" cy="773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Font typeface="Cantarell" panose="02000603000000000000"/>
              <a:buNone/>
              <a:defRPr sz="3600" b="0" i="0" u="none" strike="noStrike" cap="none" baseline="0">
                <a:solidFill>
                  <a:srgbClr val="373E48"/>
                </a:solidFill>
                <a:latin typeface="Cantarell" panose="02000603000000000000"/>
                <a:ea typeface="Cantarell" panose="02000603000000000000"/>
                <a:cs typeface="Cantarell" panose="02000603000000000000"/>
                <a:sym typeface="Cantarell" panose="02000603000000000000"/>
                <a:rtl val="0"/>
              </a:defRPr>
            </a:lvl1pPr>
            <a:lvl2pPr marL="0" marR="0" indent="0" algn="l" rtl="0">
              <a:spcBef>
                <a:spcPts val="0"/>
              </a:spcBef>
            </a:lvl2pPr>
            <a:lvl3pPr marL="0" marR="0" indent="0" algn="l" rtl="0">
              <a:spcBef>
                <a:spcPts val="0"/>
              </a:spcBef>
            </a:lvl3pPr>
            <a:lvl4pPr marL="0" marR="0" indent="0" algn="l" rtl="0">
              <a:spcBef>
                <a:spcPts val="0"/>
              </a:spcBef>
            </a:lvl4pPr>
            <a:lvl5pPr marL="0" marR="0" indent="0" algn="l" rtl="0">
              <a:spcBef>
                <a:spcPts val="0"/>
              </a:spcBef>
            </a:lvl5pPr>
            <a:lvl6pPr marL="0" marR="0" indent="0" algn="l" rtl="0">
              <a:spcBef>
                <a:spcPts val="0"/>
              </a:spcBef>
            </a:lvl6pPr>
            <a:lvl7pPr marL="0" marR="0" indent="0" algn="l" rtl="0">
              <a:spcBef>
                <a:spcPts val="0"/>
              </a:spcBef>
            </a:lvl7pPr>
            <a:lvl8pPr marL="0" marR="0" indent="0" algn="l" rtl="0">
              <a:spcBef>
                <a:spcPts val="0"/>
              </a:spcBef>
            </a:lvl8pPr>
            <a:lvl9pPr marL="0" marR="0" indent="0" algn="l" rtl="0">
              <a:spcBef>
                <a:spcPts val="0"/>
              </a:spcBef>
            </a:lvl9pPr>
          </a:lstStyle>
          <a:p>
            <a:pPr marL="0" marR="0" lvl="0" indent="0" algn="l" rtl="0">
              <a:spcBef>
                <a:spcPts val="0"/>
              </a:spcBef>
              <a:buClr>
                <a:srgbClr val="373E48"/>
              </a:buClr>
              <a:buSzPct val="25000"/>
              <a:buFont typeface="Cantarell" panose="02000603000000000000"/>
              <a:buNone/>
            </a:pPr>
            <a:r>
              <a:rPr lang="en-US" b="1" i="1" dirty="0" smtClean="0">
                <a:solidFill>
                  <a:schemeClr val="bg1"/>
                </a:solidFill>
              </a:rPr>
              <a:t>Implementation</a:t>
            </a:r>
            <a:endParaRPr lang="en-US" b="1" i="1" dirty="0" smtClean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6333" t="20974" r="51825" b="22285"/>
          <a:stretch>
            <a:fillRect/>
          </a:stretch>
        </p:blipFill>
        <p:spPr>
          <a:xfrm>
            <a:off x="194945" y="1408430"/>
            <a:ext cx="6441440" cy="47548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540" y="2692400"/>
            <a:ext cx="4862195" cy="21869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1949</Words>
  <Application>WPS 演示</Application>
  <PresentationFormat>自定义</PresentationFormat>
  <Paragraphs>132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Calibri Light</vt:lpstr>
      <vt:lpstr>Billboard</vt:lpstr>
      <vt:lpstr>张海山锐谐体</vt:lpstr>
      <vt:lpstr>Cantarell</vt:lpstr>
      <vt:lpstr>微软雅黑</vt:lpstr>
      <vt:lpstr>Arial Black</vt:lpstr>
      <vt:lpstr>Segoe Print</vt:lpstr>
      <vt:lpstr>Arial Unicode MS</vt:lpstr>
      <vt:lpstr>Trebuchet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star</cp:lastModifiedBy>
  <cp:revision>16</cp:revision>
  <dcterms:created xsi:type="dcterms:W3CDTF">2018-05-30T01:58:00Z</dcterms:created>
  <dcterms:modified xsi:type="dcterms:W3CDTF">2018-06-04T13:14:54Z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