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B15F-DFCA-46DE-9495-D3F7B4065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FC510-47DF-4976-A376-095EBD3D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0991-EED5-4EFF-A625-1948FA10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D663-3A64-445D-A1BC-E7F37576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4C57-0A4C-4F89-BE2D-C293A10C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2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BF06-0E5D-44AC-9BE0-F0F23367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5AD27-B454-4019-A86A-2AC4D94C9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DF29-13EE-4CA8-9C8E-16B50CAA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94553-81EA-4C46-992B-B67AED27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D4D9-73FD-4DB7-B3A4-178B0541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2DDEF-1610-4077-BD92-FED039D9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FC2E4-DA3A-4069-B568-FA4AE282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9B24-454A-4D19-A610-F80433E2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4684-D7AB-40C2-883B-6AEE1307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0638-F222-48C6-88E4-563FF236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A4E3-0885-45A2-9C18-11262C05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9311-1BF5-4116-8DD3-3D4841F4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1D1D-E796-4671-B256-7545EACB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25B3-A99F-48EA-BD9D-6B053EE6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1D33-934D-4168-B0D5-2C904B26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03A3-621D-467F-B4FE-3CE00DB3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E62D0-8605-4B76-B037-3372DAC0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95E8-3805-45D3-AF8A-D5511B31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1C8C-F8AC-468B-96D4-84C79909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69B9-0F1A-47F1-BF4F-B6ACFE35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8380-721F-4B4B-9E38-269240E4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1AEE-1BDA-442A-8001-6DC2BB21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B8B41-14AC-4B03-81C3-7A3F6DC30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43F69-6E4F-44E5-95EB-DB528673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CA7D-BD63-4D3E-BCA4-8F555F87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2A850-9CA5-45D9-B794-4528E267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2E26-D55F-446A-8F29-CC140493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4927-BBDF-481E-B1EE-C05FC0F0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28F6F-3DB3-4380-B21A-263A6040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41D78-C7D9-4DD0-A851-B5604484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F11EB-4B39-4E49-932F-07DFA2102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16258-7CB9-4DFF-82FE-C826D477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03E8F-38AB-4375-ADB7-2E4AD9B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5AE31-9B6C-4D80-806B-1F579DE9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09C5-339E-416E-A857-40B8F0B8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60F70-DBCA-4456-A690-DB63E85A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A4E00-4A1D-49BC-A614-7B57F4A1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5EA60-63FE-4C71-9811-A445DF28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9ED42-6799-409E-8BFE-A5075FAD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F2DA1-E8E8-456C-99CB-B2FE7389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BAB79-3E66-4020-B209-FB6356C1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32A8-762F-4132-8844-33AFED56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8515-E62A-401A-9FC1-63842F41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958A-A989-4E5E-A10C-1F39BC5C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8B50D-1DF9-4295-A4F5-07B456A9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4E87B-8A51-40E7-B223-1778D9F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2EBED-676D-4667-A5AE-D498F751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5552-8830-4B38-9564-942CBC45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585D5-41F2-40BF-BCB1-040C89C36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8B558-E04E-4FC6-96BD-FBAB0DBB8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F8D0-B9F3-43DB-B83E-FBB06E93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5A903-1A38-4817-9DC9-71E762EC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30A2-BB7C-4D68-9689-EC1648EB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6AA37-D463-4653-9EAA-908B2F2E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1D6F-657F-4E8E-A903-452EEDA5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C636-46EB-4209-91B8-8EC4BED1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350D-64C2-40B7-B1C9-CF8162568688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4D54-4DD2-48E5-B943-063BECA6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CEEB-A79C-4661-87E5-319B1318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9BC2-9D32-49E1-B902-CB1E864BE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89A9-1205-42D5-BA41-791B80F31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Please do not modify this file as it will lock you out of the system</a:t>
            </a:r>
            <a:br>
              <a:rPr lang="en-US"/>
            </a:br>
            <a:r>
              <a:rPr lang="en-US"/>
              <a:t> </a:t>
            </a:r>
            <a:br>
              <a:rPr lang="en-US"/>
            </a:br>
            <a:r>
              <a:rPr lang="en-US"/>
              <a:t>IT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DAFDE-0FED-47F1-A07A-B8CE48373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do not modify this file as it will lock you out of the system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8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Please do not modify this file as it will lock you out of the system   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Walker</dc:creator>
  <cp:lastModifiedBy>Jordan Walker</cp:lastModifiedBy>
  <cp:revision>2</cp:revision>
  <dcterms:created xsi:type="dcterms:W3CDTF">2019-05-09T08:30:16Z</dcterms:created>
  <dcterms:modified xsi:type="dcterms:W3CDTF">2019-05-09T08:32:07Z</dcterms:modified>
</cp:coreProperties>
</file>