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0058400" cy="7772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14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272011"/>
            <a:ext cx="8549640" cy="2705947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4082310"/>
            <a:ext cx="7543800" cy="1876530"/>
          </a:xfrm>
        </p:spPr>
        <p:txBody>
          <a:bodyPr/>
          <a:lstStyle>
            <a:lvl1pPr marL="0" indent="0" algn="ctr">
              <a:buNone/>
              <a:defRPr sz="264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FF9D2-A4CE-44F2-BE23-191FD5B416F8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C6C6E-8948-4D4F-827D-A39C611FD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27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FF9D2-A4CE-44F2-BE23-191FD5B416F8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C6C6E-8948-4D4F-827D-A39C611FD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10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413808"/>
            <a:ext cx="2168843" cy="6586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413808"/>
            <a:ext cx="6380798" cy="65867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FF9D2-A4CE-44F2-BE23-191FD5B416F8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C6C6E-8948-4D4F-827D-A39C611FD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13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FF9D2-A4CE-44F2-BE23-191FD5B416F8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C6C6E-8948-4D4F-827D-A39C611FD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110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1937705"/>
            <a:ext cx="8675370" cy="3233102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5201393"/>
            <a:ext cx="8675370" cy="1700212"/>
          </a:xfrm>
        </p:spPr>
        <p:txBody>
          <a:bodyPr/>
          <a:lstStyle>
            <a:lvl1pPr marL="0" indent="0">
              <a:buNone/>
              <a:defRPr sz="2640">
                <a:solidFill>
                  <a:schemeClr val="tx1"/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FF9D2-A4CE-44F2-BE23-191FD5B416F8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C6C6E-8948-4D4F-827D-A39C611FD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619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FF9D2-A4CE-44F2-BE23-191FD5B416F8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C6C6E-8948-4D4F-827D-A39C611FD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317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13810"/>
            <a:ext cx="8675370" cy="1502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905318"/>
            <a:ext cx="4255174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2839085"/>
            <a:ext cx="4255174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1905318"/>
            <a:ext cx="4276130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2839085"/>
            <a:ext cx="4276130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FF9D2-A4CE-44F2-BE23-191FD5B416F8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C6C6E-8948-4D4F-827D-A39C611FD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087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FF9D2-A4CE-44F2-BE23-191FD5B416F8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C6C6E-8948-4D4F-827D-A39C611FD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702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FF9D2-A4CE-44F2-BE23-191FD5B416F8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C6C6E-8948-4D4F-827D-A39C611FD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019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1119083"/>
            <a:ext cx="5092065" cy="5523442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FF9D2-A4CE-44F2-BE23-191FD5B416F8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C6C6E-8948-4D4F-827D-A39C611FD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13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1119083"/>
            <a:ext cx="5092065" cy="5523442"/>
          </a:xfr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FF9D2-A4CE-44F2-BE23-191FD5B416F8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C6C6E-8948-4D4F-827D-A39C611FD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170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413810"/>
            <a:ext cx="867537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FF9D2-A4CE-44F2-BE23-191FD5B416F8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9C6C6E-8948-4D4F-827D-A39C611FD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426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E88785A8-A65F-4C24-9B96-39DCC03D31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5714" y="2120203"/>
            <a:ext cx="7721978" cy="43408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6EC7DCD-07C6-4CCC-B2A6-039B288D5340}"/>
              </a:ext>
            </a:extLst>
          </p:cNvPr>
          <p:cNvSpPr txBox="1"/>
          <p:nvPr/>
        </p:nvSpPr>
        <p:spPr>
          <a:xfrm>
            <a:off x="703384" y="794063"/>
            <a:ext cx="416331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Obscure Rover Ant</a:t>
            </a:r>
          </a:p>
          <a:p>
            <a:r>
              <a:rPr lang="en-US" sz="2800" i="1" dirty="0" err="1">
                <a:latin typeface="Arial" panose="020B0604020202020204" pitchFamily="34" charset="0"/>
                <a:cs typeface="Arial" panose="020B0604020202020204" pitchFamily="34" charset="0"/>
              </a:rPr>
              <a:t>Brachymyrmex</a:t>
            </a:r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i="1" dirty="0" err="1">
                <a:latin typeface="Arial" panose="020B0604020202020204" pitchFamily="34" charset="0"/>
                <a:cs typeface="Arial" panose="020B0604020202020204" pitchFamily="34" charset="0"/>
              </a:rPr>
              <a:t>obscurior</a:t>
            </a:r>
            <a:endParaRPr lang="en-US" sz="28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0491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BE2CD734-D086-4B61-911E-C1D6835CE7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1356" y="2280976"/>
            <a:ext cx="8515688" cy="409253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E4F1203-A498-4E12-932B-6FAD54A720E8}"/>
              </a:ext>
            </a:extLst>
          </p:cNvPr>
          <p:cNvSpPr txBox="1"/>
          <p:nvPr/>
        </p:nvSpPr>
        <p:spPr>
          <a:xfrm>
            <a:off x="703384" y="794063"/>
            <a:ext cx="526400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African Big-Headed Ant (queen)</a:t>
            </a:r>
          </a:p>
          <a:p>
            <a:r>
              <a:rPr lang="en-US" sz="2800" i="1" dirty="0" err="1">
                <a:latin typeface="Arial" panose="020B0604020202020204" pitchFamily="34" charset="0"/>
                <a:cs typeface="Arial" panose="020B0604020202020204" pitchFamily="34" charset="0"/>
              </a:rPr>
              <a:t>Pheidole</a:t>
            </a:r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i="1" dirty="0" err="1">
                <a:latin typeface="Arial" panose="020B0604020202020204" pitchFamily="34" charset="0"/>
                <a:cs typeface="Arial" panose="020B0604020202020204" pitchFamily="34" charset="0"/>
              </a:rPr>
              <a:t>megacephala</a:t>
            </a:r>
            <a:endParaRPr lang="en-US" sz="28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813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A757C1F5-0545-4544-AF13-2DB345A2E7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3119" y="2703008"/>
            <a:ext cx="9212161" cy="282704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DFB043D-9E26-4807-801C-4B583FED941C}"/>
              </a:ext>
            </a:extLst>
          </p:cNvPr>
          <p:cNvSpPr txBox="1"/>
          <p:nvPr/>
        </p:nvSpPr>
        <p:spPr>
          <a:xfrm>
            <a:off x="703384" y="794063"/>
            <a:ext cx="384752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Red-Imported Fire Ant</a:t>
            </a:r>
          </a:p>
          <a:p>
            <a:r>
              <a:rPr lang="en-US" sz="2800" i="1" dirty="0" err="1">
                <a:latin typeface="Arial" panose="020B0604020202020204" pitchFamily="34" charset="0"/>
                <a:cs typeface="Arial" panose="020B0604020202020204" pitchFamily="34" charset="0"/>
              </a:rPr>
              <a:t>Solenopsis</a:t>
            </a:r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i="1" dirty="0" err="1">
                <a:latin typeface="Arial" panose="020B0604020202020204" pitchFamily="34" charset="0"/>
                <a:cs typeface="Arial" panose="020B0604020202020204" pitchFamily="34" charset="0"/>
              </a:rPr>
              <a:t>invicta</a:t>
            </a:r>
            <a:endParaRPr lang="en-US" sz="28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34671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151D850E-D8CD-4B50-9AD0-12C629C712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2804" y="1963086"/>
            <a:ext cx="8892791" cy="444954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BCD2D33-DC1C-4142-8343-383CD18993DD}"/>
              </a:ext>
            </a:extLst>
          </p:cNvPr>
          <p:cNvSpPr txBox="1"/>
          <p:nvPr/>
        </p:nvSpPr>
        <p:spPr>
          <a:xfrm>
            <a:off x="703384" y="794063"/>
            <a:ext cx="388991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White-Footed Ant</a:t>
            </a:r>
          </a:p>
          <a:p>
            <a:r>
              <a:rPr lang="en-US" sz="2800" i="1" dirty="0" err="1">
                <a:latin typeface="Arial" panose="020B0604020202020204" pitchFamily="34" charset="0"/>
                <a:cs typeface="Arial" panose="020B0604020202020204" pitchFamily="34" charset="0"/>
              </a:rPr>
              <a:t>Technomyrmex</a:t>
            </a:r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i="1" dirty="0" err="1">
                <a:latin typeface="Arial" panose="020B0604020202020204" pitchFamily="34" charset="0"/>
                <a:cs typeface="Arial" panose="020B0604020202020204" pitchFamily="34" charset="0"/>
              </a:rPr>
              <a:t>difficilis</a:t>
            </a:r>
            <a:endParaRPr lang="en-US" sz="28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36324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08992D40-EF86-498C-91FC-D0539F0A72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0544" y="2451798"/>
            <a:ext cx="9077311" cy="42529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EE8B27-C786-477C-A3CC-B4D68136A073}"/>
              </a:ext>
            </a:extLst>
          </p:cNvPr>
          <p:cNvSpPr txBox="1"/>
          <p:nvPr/>
        </p:nvSpPr>
        <p:spPr>
          <a:xfrm>
            <a:off x="703384" y="794063"/>
            <a:ext cx="459523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Ghost Ant</a:t>
            </a:r>
          </a:p>
          <a:p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Tapinoma </a:t>
            </a:r>
            <a:r>
              <a:rPr lang="en-US" sz="2800" i="1" dirty="0" err="1">
                <a:latin typeface="Arial" panose="020B0604020202020204" pitchFamily="34" charset="0"/>
                <a:cs typeface="Arial" panose="020B0604020202020204" pitchFamily="34" charset="0"/>
              </a:rPr>
              <a:t>melanocephalum</a:t>
            </a:r>
            <a:endParaRPr lang="en-US" sz="28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9680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371E8760-669F-4075-AD72-E8725E4651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829101">
            <a:off x="19818" y="1850751"/>
            <a:ext cx="10018764" cy="45732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8694568-6557-4DDB-A699-C37DA49A5582}"/>
              </a:ext>
            </a:extLst>
          </p:cNvPr>
          <p:cNvSpPr txBox="1"/>
          <p:nvPr/>
        </p:nvSpPr>
        <p:spPr>
          <a:xfrm>
            <a:off x="703384" y="794063"/>
            <a:ext cx="330731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Argentine Ant</a:t>
            </a:r>
          </a:p>
          <a:p>
            <a:r>
              <a:rPr lang="en-US" sz="2800" i="1" dirty="0" err="1">
                <a:latin typeface="Arial" panose="020B0604020202020204" pitchFamily="34" charset="0"/>
                <a:cs typeface="Arial" panose="020B0604020202020204" pitchFamily="34" charset="0"/>
              </a:rPr>
              <a:t>Linepithema</a:t>
            </a:r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i="1" dirty="0" err="1">
                <a:latin typeface="Arial" panose="020B0604020202020204" pitchFamily="34" charset="0"/>
                <a:cs typeface="Arial" panose="020B0604020202020204" pitchFamily="34" charset="0"/>
              </a:rPr>
              <a:t>humile</a:t>
            </a:r>
            <a:endParaRPr lang="en-US" sz="28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4301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B6918AED-4C2F-4503-9D86-FBA97E467D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4485" y="2411586"/>
            <a:ext cx="8789429" cy="362077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5A8E192-5A79-4F7F-8E3F-B6EFA1F989B5}"/>
              </a:ext>
            </a:extLst>
          </p:cNvPr>
          <p:cNvSpPr txBox="1"/>
          <p:nvPr/>
        </p:nvSpPr>
        <p:spPr>
          <a:xfrm>
            <a:off x="703384" y="794063"/>
            <a:ext cx="362631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Bicolored Trailing Ant</a:t>
            </a:r>
          </a:p>
          <a:p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Monomorium </a:t>
            </a:r>
            <a:r>
              <a:rPr lang="en-US" sz="2800" i="1" dirty="0" err="1">
                <a:latin typeface="Arial" panose="020B0604020202020204" pitchFamily="34" charset="0"/>
                <a:cs typeface="Arial" panose="020B0604020202020204" pitchFamily="34" charset="0"/>
              </a:rPr>
              <a:t>floricola</a:t>
            </a:r>
            <a:endParaRPr lang="en-US" sz="28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2206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D8F024A0-B3A0-4929-BC42-EDEE9C4D43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1164" y="1718533"/>
            <a:ext cx="8516072" cy="507327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FD9823B-4029-4813-9796-FAB72ED7B9CA}"/>
              </a:ext>
            </a:extLst>
          </p:cNvPr>
          <p:cNvSpPr txBox="1"/>
          <p:nvPr/>
        </p:nvSpPr>
        <p:spPr>
          <a:xfrm>
            <a:off x="703384" y="794063"/>
            <a:ext cx="294664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Tawny Crazy Ant</a:t>
            </a:r>
          </a:p>
          <a:p>
            <a:r>
              <a:rPr lang="en-US" sz="2800" i="1" dirty="0" err="1">
                <a:latin typeface="Arial" panose="020B0604020202020204" pitchFamily="34" charset="0"/>
                <a:cs typeface="Arial" panose="020B0604020202020204" pitchFamily="34" charset="0"/>
              </a:rPr>
              <a:t>Nylanderia</a:t>
            </a:r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 fulva</a:t>
            </a:r>
          </a:p>
        </p:txBody>
      </p:sp>
    </p:spTree>
    <p:extLst>
      <p:ext uri="{BB962C8B-B14F-4D97-AF65-F5344CB8AC3E}">
        <p14:creationId xmlns:p14="http://schemas.microsoft.com/office/powerpoint/2010/main" val="495116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71BDC9C1-F8BF-49FC-908E-174872435A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2175" y="2069960"/>
            <a:ext cx="9017041" cy="437941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B753FD5-816F-4744-AAC0-0A58E188D069}"/>
              </a:ext>
            </a:extLst>
          </p:cNvPr>
          <p:cNvSpPr txBox="1"/>
          <p:nvPr/>
        </p:nvSpPr>
        <p:spPr>
          <a:xfrm>
            <a:off x="703384" y="794063"/>
            <a:ext cx="420307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Tawny Crazy Ant (queen)</a:t>
            </a:r>
          </a:p>
          <a:p>
            <a:r>
              <a:rPr lang="en-US" sz="2800" i="1" dirty="0" err="1">
                <a:latin typeface="Arial" panose="020B0604020202020204" pitchFamily="34" charset="0"/>
                <a:cs typeface="Arial" panose="020B0604020202020204" pitchFamily="34" charset="0"/>
              </a:rPr>
              <a:t>Nylanderia</a:t>
            </a:r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 fulva</a:t>
            </a:r>
          </a:p>
        </p:txBody>
      </p:sp>
    </p:spTree>
    <p:extLst>
      <p:ext uri="{BB962C8B-B14F-4D97-AF65-F5344CB8AC3E}">
        <p14:creationId xmlns:p14="http://schemas.microsoft.com/office/powerpoint/2010/main" val="1408940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7543479D-B180-4B5B-846F-24F50C5399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5693" y="2339995"/>
            <a:ext cx="9067014" cy="347204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9A23C92-3B9A-45CF-8AE8-85743FD5A65D}"/>
              </a:ext>
            </a:extLst>
          </p:cNvPr>
          <p:cNvSpPr txBox="1"/>
          <p:nvPr/>
        </p:nvSpPr>
        <p:spPr>
          <a:xfrm>
            <a:off x="703384" y="794063"/>
            <a:ext cx="390363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Elongate Twig Ant</a:t>
            </a:r>
          </a:p>
          <a:p>
            <a:r>
              <a:rPr lang="en-US" sz="2800" i="1" dirty="0" err="1">
                <a:latin typeface="Arial" panose="020B0604020202020204" pitchFamily="34" charset="0"/>
                <a:cs typeface="Arial" panose="020B0604020202020204" pitchFamily="34" charset="0"/>
              </a:rPr>
              <a:t>Pseudomyrmex</a:t>
            </a:r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i="1" dirty="0" err="1">
                <a:latin typeface="Arial" panose="020B0604020202020204" pitchFamily="34" charset="0"/>
                <a:cs typeface="Arial" panose="020B0604020202020204" pitchFamily="34" charset="0"/>
              </a:rPr>
              <a:t>gracilis</a:t>
            </a:r>
            <a:endParaRPr lang="en-US" sz="28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3081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8B6ACA18-FCE9-4F5A-BF3B-7666F05DDC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3851" y="2282404"/>
            <a:ext cx="8950697" cy="389733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0E6715D-751D-4698-BB23-DFC81BBCFD1D}"/>
              </a:ext>
            </a:extLst>
          </p:cNvPr>
          <p:cNvSpPr txBox="1"/>
          <p:nvPr/>
        </p:nvSpPr>
        <p:spPr>
          <a:xfrm>
            <a:off x="703384" y="794063"/>
            <a:ext cx="404630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Longhorn Crazy Ant</a:t>
            </a:r>
          </a:p>
          <a:p>
            <a:r>
              <a:rPr lang="en-US" sz="2800" i="1" dirty="0" err="1">
                <a:latin typeface="Arial" panose="020B0604020202020204" pitchFamily="34" charset="0"/>
                <a:cs typeface="Arial" panose="020B0604020202020204" pitchFamily="34" charset="0"/>
              </a:rPr>
              <a:t>Paratrechina</a:t>
            </a:r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i="1" dirty="0" err="1">
                <a:latin typeface="Arial" panose="020B0604020202020204" pitchFamily="34" charset="0"/>
                <a:cs typeface="Arial" panose="020B0604020202020204" pitchFamily="34" charset="0"/>
              </a:rPr>
              <a:t>longicornis</a:t>
            </a:r>
            <a:endParaRPr lang="en-US" sz="28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7320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5F7510C6-7F1B-4826-9C6C-4DE74F6AB1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8935" y="2260878"/>
            <a:ext cx="9060529" cy="426528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D512BA4-F580-4DC2-8954-B26FAC100D11}"/>
              </a:ext>
            </a:extLst>
          </p:cNvPr>
          <p:cNvSpPr txBox="1"/>
          <p:nvPr/>
        </p:nvSpPr>
        <p:spPr>
          <a:xfrm>
            <a:off x="703384" y="794063"/>
            <a:ext cx="516301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African Big-Headed Ant (major)</a:t>
            </a:r>
          </a:p>
          <a:p>
            <a:r>
              <a:rPr lang="en-US" sz="2800" i="1" dirty="0" err="1">
                <a:latin typeface="Arial" panose="020B0604020202020204" pitchFamily="34" charset="0"/>
                <a:cs typeface="Arial" panose="020B0604020202020204" pitchFamily="34" charset="0"/>
              </a:rPr>
              <a:t>Pheidole</a:t>
            </a:r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i="1" dirty="0" err="1">
                <a:latin typeface="Arial" panose="020B0604020202020204" pitchFamily="34" charset="0"/>
                <a:cs typeface="Arial" panose="020B0604020202020204" pitchFamily="34" charset="0"/>
              </a:rPr>
              <a:t>megacephala</a:t>
            </a:r>
            <a:endParaRPr lang="en-US" sz="28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6677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9CF201A9-81CA-48C5-85FE-58F2E7BF11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368171">
            <a:off x="1215850" y="1847368"/>
            <a:ext cx="8385349" cy="54204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5E52C05-54F0-4AF9-A06D-C7D547FE5281}"/>
              </a:ext>
            </a:extLst>
          </p:cNvPr>
          <p:cNvSpPr txBox="1"/>
          <p:nvPr/>
        </p:nvSpPr>
        <p:spPr>
          <a:xfrm>
            <a:off x="703384" y="794063"/>
            <a:ext cx="516301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African Big-Headed Ant (minor)</a:t>
            </a:r>
          </a:p>
          <a:p>
            <a:r>
              <a:rPr lang="en-US" sz="2800" i="1" dirty="0" err="1">
                <a:latin typeface="Arial" panose="020B0604020202020204" pitchFamily="34" charset="0"/>
                <a:cs typeface="Arial" panose="020B0604020202020204" pitchFamily="34" charset="0"/>
              </a:rPr>
              <a:t>Pheidole</a:t>
            </a:r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i="1" dirty="0" err="1">
                <a:latin typeface="Arial" panose="020B0604020202020204" pitchFamily="34" charset="0"/>
                <a:cs typeface="Arial" panose="020B0604020202020204" pitchFamily="34" charset="0"/>
              </a:rPr>
              <a:t>megacephala</a:t>
            </a:r>
            <a:endParaRPr lang="en-US" sz="28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3164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</TotalTime>
  <Words>74</Words>
  <Application>Microsoft Office PowerPoint</Application>
  <PresentationFormat>Custom</PresentationFormat>
  <Paragraphs>26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 Williams</dc:creator>
  <cp:lastModifiedBy>Jason Williams</cp:lastModifiedBy>
  <cp:revision>2</cp:revision>
  <dcterms:created xsi:type="dcterms:W3CDTF">2020-03-04T21:55:07Z</dcterms:created>
  <dcterms:modified xsi:type="dcterms:W3CDTF">2020-03-04T22:10:59Z</dcterms:modified>
</cp:coreProperties>
</file>