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01B0-93CC-41D1-96F6-CA97D4024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463A6-13A4-49B6-B303-962F5996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C2F3-FCFA-4B06-B6E1-A2D0ED6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172EA-8602-4041-B044-28265909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D4226-0E92-4060-8195-512F4831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6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9FD7-F6FC-413D-894A-F803D17D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9FF35-3BA1-4B6A-9125-ED9DB824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68B8C-FB83-4641-AC62-0D1338B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50F88-5F78-489F-ABD2-3EAAD6DA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4E12-EBB4-42D9-B8DF-B1473D4C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59E0B-505D-4C42-A316-D6692C22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F5DEC-34DF-4193-87EC-67B591A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CC11E-044F-4BAC-B47C-58A3F01E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B012C-B277-4150-BC48-FAF5CB2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1CCBB-5E7E-44AB-8216-D34723B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CAB6-57AD-4745-B182-4EA22C5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5D67C-0600-47AA-B88F-8084B6B8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0C56-4087-412C-9CEB-29CEAD8D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22CD9-4F3F-460E-A786-9B468D96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E09A-E2A3-4904-85D7-F8E56B7C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3E05-29BC-4A05-A63C-B00764C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97A31-AD55-4BCA-9FA0-A68AF8FE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FEB6-B147-45BF-A336-7B90CB9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529DF-CD70-4FBD-AA2E-1150E75F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25DF9-0B4C-4402-84F5-6700C10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22E7-48F8-4F08-A153-79D76F96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4CDB-FFB4-4682-BC2B-4F81419D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5F92-B319-4F7F-BF93-1036B6F5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88D6-51F1-4136-B786-CCAACB41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41EE2-D1E8-4CC5-B690-18DF393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9C665-6618-4532-AF6C-9EEC9EF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D684-B167-45F9-A422-27AF30E5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22DB8-6A06-4931-B90E-E68B8197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01BEC-1593-4089-9821-6CE2758D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6A831-DEA2-45AE-B9C6-C2EFAB3F4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194E7-D59C-418F-976A-2EA69E3A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9C4B1-40E1-4D2C-9C08-F0812BD5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AD6C6-FA3F-4363-9833-D39126ED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1CAC3-B4D9-4597-B316-CF95B17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8D74-C58D-4A00-864E-3376BD8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59A15-10C5-472F-BF3A-4D1931ED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13D60-3187-46B6-A4B1-2CF43507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9A785-BFD7-4C9B-BE6F-AF1493DC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28877-7149-4083-9EBC-7E6755B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61F33-47CE-4D95-B417-63265BB1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5CEB6-215E-4FA8-A318-C887942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B31A-B2F9-44BB-8D3C-A4072C2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A9705-53E7-4C48-AD1A-3F80E2FC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85E21-1B28-40A5-B144-D29029B9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17982-F581-4A11-8F1F-7B363540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75A3-76F1-4BB4-A046-5171A7D6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7FC1C-6725-4C1E-B87B-B60D35B6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9D39-97BC-4B5D-9701-38DFBD0E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16A9B-7EB7-484C-B225-65708A15B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FD67B-2632-4955-A5EB-E1096882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EF7DC-9B8C-423E-9E01-CD7E6A0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69E72-D0E5-4CF2-B4D6-C78EE699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BCC1D-3261-4F0C-A7E4-0A5A3CEA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BEC06-378C-45EC-B5AF-399FE7D8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9A0F-8328-43E6-9F3B-9F90078F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2134-0617-42D1-B3E2-D559691C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A041-377B-4776-A3B9-64552B13787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3B67B-8B04-426F-B06E-17C3E7651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FB9F9-5C69-4014-B79A-7DC18F72C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idjl/p/961059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F8D35-9A8A-4517-AED6-5B36B724D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Guide to Eliminate Your Personal Info from Your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98A451-65DD-412B-8499-64EC6E917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RZ Pan @ ZJU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0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989D-5788-49AE-88D8-B4CEE7C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28C92-0171-4028-8CEB-6F6FC68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.git folder</a:t>
            </a:r>
          </a:p>
          <a:p>
            <a:pPr lvl="1"/>
            <a:r>
              <a:rPr lang="en-US" altLang="zh-CN" dirty="0"/>
              <a:t>upstream url: can get your GitHub/Gitlab account</a:t>
            </a:r>
          </a:p>
          <a:p>
            <a:pPr lvl="1"/>
            <a:r>
              <a:rPr lang="en-US" altLang="zh-CN" dirty="0"/>
              <a:t>Username &amp; email if you use </a:t>
            </a:r>
            <a:r>
              <a:rPr lang="en-US" altLang="zh-CN" dirty="0">
                <a:latin typeface="Consolas" panose="020B0609020204030204" pitchFamily="49" charset="0"/>
              </a:rPr>
              <a:t>git config --local</a:t>
            </a:r>
          </a:p>
          <a:p>
            <a:pPr lvl="1"/>
            <a:r>
              <a:rPr lang="en-US" altLang="zh-CN" dirty="0"/>
              <a:t>Also, </a:t>
            </a:r>
            <a:r>
              <a:rPr lang="en-US" altLang="zh-CN" dirty="0">
                <a:latin typeface="Consolas" panose="020B0609020204030204" pitchFamily="49" charset="0"/>
              </a:rPr>
              <a:t>git log</a:t>
            </a:r>
          </a:p>
          <a:p>
            <a:endParaRPr lang="en-US" altLang="zh-CN" dirty="0"/>
          </a:p>
          <a:p>
            <a:r>
              <a:rPr lang="en-US" altLang="zh-CN" dirty="0"/>
              <a:t>Solution: Delete 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5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E00F-C5DA-45CD-8D52-8A2350B6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8670-5C2F-4E99-A741-0E678AD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Submit less files</a:t>
            </a:r>
          </a:p>
          <a:p>
            <a:r>
              <a:rPr lang="en-US" altLang="zh-CN" dirty="0"/>
              <a:t>Use pdf if possible</a:t>
            </a:r>
          </a:p>
          <a:p>
            <a:r>
              <a:rPr lang="en-US" altLang="zh-CN" dirty="0"/>
              <a:t>If you have to submit Word/PPT/Excel, see page 3 for steps to create an anonymous 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793F-EC79-42F5-B386-140CD37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 Word/PPT/Excel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C69E5-376C-4A20-9D9A-21C795B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3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“Author” attribute</a:t>
            </a:r>
          </a:p>
          <a:p>
            <a:r>
              <a:rPr lang="en-US" altLang="zh-CN" dirty="0"/>
              <a:t>“Last Modified By” attribute</a:t>
            </a:r>
          </a:p>
          <a:p>
            <a:endParaRPr lang="en-US" altLang="zh-CN" dirty="0"/>
          </a:p>
          <a:p>
            <a:r>
              <a:rPr lang="en-US" altLang="zh-CN" dirty="0"/>
              <a:t>Right-click on the file, “Attribute (R)”, Click on the “Details” Tab</a:t>
            </a:r>
          </a:p>
          <a:p>
            <a:endParaRPr lang="en-US" altLang="zh-CN" dirty="0"/>
          </a:p>
          <a:p>
            <a:r>
              <a:rPr lang="en-US" altLang="zh-CN" dirty="0"/>
              <a:t>Solution: Click “Remove Attribute and Personal Info” which can be found at the bottom of the “Details” Tab</a:t>
            </a:r>
          </a:p>
          <a:p>
            <a:r>
              <a:rPr lang="en-US" altLang="zh-CN" dirty="0"/>
              <a:t>Don’t make further edit, or you’ll need to clear these attributes again!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5619D-64E8-406E-988D-C8F62C3F8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5"/>
          <a:stretch/>
        </p:blipFill>
        <p:spPr>
          <a:xfrm>
            <a:off x="7967320" y="2859314"/>
            <a:ext cx="4000153" cy="3633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3D6EBB-D033-4652-A590-68195808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55" y="250247"/>
            <a:ext cx="3670489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C1095-C20D-4BA6-A8EE-51FCF59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B8B4D-97A4-4D3D-B836-C59FB834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JPEG EXIF –Solution: Ditto</a:t>
            </a:r>
          </a:p>
          <a:p>
            <a:pPr lvl="1"/>
            <a:r>
              <a:rPr lang="en-US" altLang="zh-CN" dirty="0"/>
              <a:t>Shot on a phone: GPS Info, phone manufacturer, etc.</a:t>
            </a:r>
          </a:p>
          <a:p>
            <a:r>
              <a:rPr lang="en-US" altLang="zh-CN" dirty="0"/>
              <a:t>Screenshots might contain sensitive information, such as the path of your .exe (shown in </a:t>
            </a:r>
            <a:r>
              <a:rPr lang="en-US" altLang="zh-CN" dirty="0" err="1">
                <a:latin typeface="Consolas" panose="020B0609020204030204" pitchFamily="49" charset="0"/>
              </a:rPr>
              <a:t>cmd</a:t>
            </a:r>
            <a:r>
              <a:rPr lang="en-US" altLang="zh-CN" dirty="0"/>
              <a:t> title bar)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$</a:t>
            </a:r>
            <a:r>
              <a:rPr lang="zh-CN" altLang="en-US" sz="1500" dirty="0"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latin typeface="Consolas" panose="020B0609020204030204" pitchFamily="49" charset="0"/>
              </a:rPr>
              <a:t>strings 1.jpg | head -n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Adobe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'</a:t>
            </a:r>
            <a:r>
              <a:rPr lang="en-US" altLang="zh-CN" sz="1500" dirty="0" err="1">
                <a:latin typeface="Consolas" panose="020B0609020204030204" pitchFamily="49" charset="0"/>
              </a:rPr>
              <a:t>JExif</a:t>
            </a:r>
            <a:endParaRPr lang="en-US" altLang="zh-CN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NIKON CORPORATION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NIKON D7200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Adobe Photoshop CC (Windows)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2019:07:10 23:07:41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0221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2019:06:27 17:25:44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2019:06:27 17:25:44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8120437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105.0 mm f/2.8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12832E-DA8D-4F08-AD6C-95E4D364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321" y="1152490"/>
            <a:ext cx="3778444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B556CB-4911-41FF-B68F-20F3DC6A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63" y="2971695"/>
            <a:ext cx="3537132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73D758-52A6-4669-AECE-C39DDF0E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24" y="681037"/>
            <a:ext cx="6134062" cy="60433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1029C0-221C-4C6D-B810-BA9380D5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859CB-C8BA-487B-955C-C8302CA1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97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sln</a:t>
            </a:r>
            <a:r>
              <a:rPr lang="en-US" altLang="zh-CN" dirty="0"/>
              <a:t>, .</a:t>
            </a:r>
            <a:r>
              <a:rPr lang="en-US" altLang="zh-CN" dirty="0" err="1"/>
              <a:t>vcxproj</a:t>
            </a:r>
            <a:r>
              <a:rPr lang="en-US" altLang="zh-CN" dirty="0"/>
              <a:t>, -.filters, -.user</a:t>
            </a:r>
          </a:p>
          <a:p>
            <a:pPr lvl="1"/>
            <a:r>
              <a:rPr lang="en-US" altLang="zh-CN" dirty="0"/>
              <a:t>(Possible) </a:t>
            </a:r>
            <a:r>
              <a:rPr lang="en-US" altLang="zh-CN" dirty="0" err="1"/>
              <a:t>IncludePath</a:t>
            </a:r>
            <a:r>
              <a:rPr lang="en-US" altLang="zh-CN" dirty="0"/>
              <a:t> attribute</a:t>
            </a:r>
          </a:p>
          <a:p>
            <a:r>
              <a:rPr lang="en-US" altLang="zh-CN" dirty="0"/>
              <a:t>.vs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</a:p>
          <a:p>
            <a:pPr lvl="1"/>
            <a:r>
              <a:rPr lang="en-US" altLang="zh-CN" dirty="0"/>
              <a:t>(Possible) </a:t>
            </a:r>
            <a:r>
              <a:rPr lang="en-US" altLang="zh-CN" dirty="0" err="1"/>
              <a:t>slnx.sqlite</a:t>
            </a:r>
            <a:r>
              <a:rPr lang="en-US" altLang="zh-CN" dirty="0"/>
              <a:t> database, can be opened with sqlite3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Debug folder</a:t>
            </a:r>
          </a:p>
          <a:p>
            <a:pPr lvl="1"/>
            <a:r>
              <a:rPr lang="en-US" altLang="zh-CN" dirty="0"/>
              <a:t>Name.log</a:t>
            </a:r>
          </a:p>
          <a:p>
            <a:pPr lvl="1"/>
            <a:r>
              <a:rPr lang="en-US" altLang="zh-CN" b="1" dirty="0"/>
              <a:t>Name.pdb</a:t>
            </a:r>
          </a:p>
          <a:p>
            <a:endParaRPr lang="en-US" altLang="zh-CN" dirty="0"/>
          </a:p>
          <a:p>
            <a:r>
              <a:rPr lang="en-US" altLang="zh-CN" dirty="0"/>
              <a:t>Solution: Delete Debug/, double-check .</a:t>
            </a:r>
            <a:r>
              <a:rPr lang="en-US" altLang="zh-CN" dirty="0" err="1"/>
              <a:t>sln</a:t>
            </a:r>
            <a:r>
              <a:rPr lang="en-US" altLang="zh-CN" dirty="0"/>
              <a:t> &amp; .vs/, etc.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1D16C-2DB0-4A08-A603-6757EC032C58}"/>
              </a:ext>
            </a:extLst>
          </p:cNvPr>
          <p:cNvSpPr txBox="1"/>
          <p:nvPr/>
        </p:nvSpPr>
        <p:spPr>
          <a:xfrm>
            <a:off x="5730586" y="121028"/>
            <a:ext cx="60960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FBCBB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'$(Configuration)|$(Platform)'=='Debug|Win32'</a:t>
            </a:r>
            <a:r>
              <a:rPr lang="en-US" altLang="zh-CN" sz="1600" b="0" dirty="0"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LinkIncremental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LinkIncremental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CN" sz="1600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VC_IncludePath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);$(</a:t>
            </a:r>
            <a:r>
              <a:rPr lang="en-US" altLang="zh-CN" sz="1600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WindowsSDK_IncludePath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);.\include\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AB647-259B-46F7-8A32-303F6932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24" y="3702697"/>
            <a:ext cx="6902668" cy="15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6F99-F302-4D0D-BD0E-061FE96F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PDB: cvdump.exe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33A43-DD50-474D-947E-13C31BA7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3" y="1960562"/>
            <a:ext cx="1140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04EFD-BBD6-4402-8F13-5E9BDF10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504F8-227B-4DAE-A610-7A67D1BB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.dev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[Project]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FileName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expSort.dev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Name=</a:t>
            </a:r>
            <a:r>
              <a:rPr lang="en-US" altLang="zh-CN" sz="1600" dirty="0" err="1">
                <a:latin typeface="Consolas" panose="020B0609020204030204" pitchFamily="49" charset="0"/>
              </a:rPr>
              <a:t>expSort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Type=0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Ver=2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ObjFiles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Includes</a:t>
            </a:r>
            <a:r>
              <a:rPr lang="en-US" altLang="zh-CN" sz="1600" dirty="0">
                <a:latin typeface="Consolas" panose="020B0609020204030204" pitchFamily="49" charset="0"/>
              </a:rPr>
              <a:t>="D:\Work\Code\C\graphic\exp08 - </a:t>
            </a:r>
            <a:r>
              <a:rPr lang="zh-CN" altLang="en-US" sz="1600" dirty="0">
                <a:latin typeface="Consolas" panose="020B0609020204030204" pitchFamily="49" charset="0"/>
              </a:rPr>
              <a:t>副本</a:t>
            </a:r>
            <a:r>
              <a:rPr lang="en-US" altLang="zh-CN" sz="1600" dirty="0">
                <a:latin typeface="Consolas" panose="020B0609020204030204" pitchFamily="49" charset="0"/>
              </a:rPr>
              <a:t>\include"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dirty="0"/>
              <a:t>Solution: Double-check .dev file, make sure no absolute path is included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28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CC62-AA62-4A51-B445-B8EB599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B6BE-522A-46E5-9477-F19369FA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vscode</a:t>
            </a:r>
            <a:r>
              <a:rPr lang="en-US" altLang="zh-CN" dirty="0"/>
              <a:t> folder</a:t>
            </a:r>
          </a:p>
          <a:p>
            <a:pPr lvl="1"/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miDebuggerPath</a:t>
            </a:r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Program Files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mingw-w64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x86_64-8.1.0-posix-seh-rt_v6-rev0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mingw64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gdb.exe"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lvl="1"/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libgraphics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exception.c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libgraphics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genlib.c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endParaRPr lang="en-US" altLang="zh-CN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83A42"/>
                </a:solidFill>
                <a:effectLst/>
              </a:rPr>
              <a:t>Solution: Delete .</a:t>
            </a:r>
            <a:r>
              <a:rPr lang="en-US" altLang="zh-CN" sz="2400" b="0" dirty="0" err="1">
                <a:solidFill>
                  <a:srgbClr val="383A42"/>
                </a:solidFill>
                <a:effectLst/>
              </a:rPr>
              <a:t>vscode</a:t>
            </a:r>
            <a:r>
              <a:rPr lang="en-US" altLang="zh-CN" sz="2400" dirty="0">
                <a:solidFill>
                  <a:srgbClr val="383A42"/>
                </a:solidFill>
              </a:rPr>
              <a:t>/</a:t>
            </a:r>
            <a:endParaRPr lang="en-US" altLang="zh-CN" sz="2400" b="0" dirty="0">
              <a:solidFill>
                <a:srgbClr val="383A42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FC3C-77A6-4B83-94B5-005F3481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DS_Store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33A6A-4A47-4953-9A79-64ABCD52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79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ds_store_exp.py http://hd.zj.qq.com/themes/galaxyw/.DS_Store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hd.zj.qq.com/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└── themes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└── </a:t>
            </a:r>
            <a:r>
              <a:rPr lang="en-US" altLang="zh-CN" dirty="0" err="1">
                <a:latin typeface="Consolas" panose="020B0609020204030204" pitchFamily="49" charset="0"/>
              </a:rPr>
              <a:t>galaxyw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app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└── </a:t>
            </a:r>
            <a:r>
              <a:rPr lang="en-US" altLang="zh-CN" dirty="0" err="1">
                <a:latin typeface="Consolas" panose="020B0609020204030204" pitchFamily="49" charset="0"/>
              </a:rPr>
              <a:t>css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└── style.min.css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cityData.min.js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images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└── </a:t>
            </a:r>
            <a:r>
              <a:rPr lang="en-US" altLang="zh-CN" dirty="0" err="1">
                <a:latin typeface="Consolas" panose="020B0609020204030204" pitchFamily="49" charset="0"/>
              </a:rPr>
              <a:t>img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bg-hd.png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bg-item-activity.png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bg-masker-pop.png</a:t>
            </a:r>
          </a:p>
          <a:p>
            <a:r>
              <a:rPr lang="en-US" altLang="zh-CN" sz="3600" dirty="0"/>
              <a:t>Solution: Delete .</a:t>
            </a:r>
            <a:r>
              <a:rPr lang="en-US" altLang="zh-CN" sz="3600" dirty="0" err="1"/>
              <a:t>DS_Store</a:t>
            </a:r>
            <a:r>
              <a:rPr lang="en-US" altLang="zh-CN" sz="3600" dirty="0"/>
              <a:t> file before compressing/uploading your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C7B92-AA18-4C88-A32C-6288B23F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48AC9-D5EA-4074-8BD1-3B9FDAE2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you use specific platforms as your image bed, your personal info might be leaked</a:t>
            </a:r>
          </a:p>
          <a:p>
            <a:pPr lvl="1"/>
            <a:r>
              <a:rPr lang="en-US" altLang="zh-CN" dirty="0"/>
              <a:t>Retrieve </a:t>
            </a:r>
            <a:r>
              <a:rPr lang="en-US" altLang="zh-CN" dirty="0" err="1"/>
              <a:t>weibo</a:t>
            </a:r>
            <a:r>
              <a:rPr lang="en-US" altLang="zh-CN" dirty="0"/>
              <a:t> </a:t>
            </a:r>
            <a:r>
              <a:rPr lang="en-US" altLang="zh-CN" dirty="0" err="1"/>
              <a:t>uid</a:t>
            </a:r>
            <a:r>
              <a:rPr lang="en-US" altLang="zh-CN" dirty="0"/>
              <a:t> (--&gt; user homepage) from image link</a:t>
            </a:r>
          </a:p>
          <a:p>
            <a:pPr lvl="1"/>
            <a:r>
              <a:rPr lang="en-US" altLang="zh-CN" dirty="0">
                <a:hlinkClick r:id="rId2"/>
              </a:rPr>
              <a:t>https://www.cnblogs.com/idjl/p/9610593.html</a:t>
            </a:r>
            <a:endParaRPr lang="en-US" altLang="zh-CN" dirty="0"/>
          </a:p>
          <a:p>
            <a:r>
              <a:rPr lang="en-US" altLang="zh-CN" dirty="0"/>
              <a:t>Or, you use your self-hosted image bed</a:t>
            </a:r>
          </a:p>
          <a:p>
            <a:pPr lvl="1"/>
            <a:r>
              <a:rPr lang="en-US" altLang="zh-CN" dirty="0"/>
              <a:t>image.me.com --&gt; me.com, blog.me.com, ......</a:t>
            </a:r>
          </a:p>
          <a:p>
            <a:pPr lvl="1"/>
            <a:r>
              <a:rPr lang="en-US" altLang="zh-CN" dirty="0" err="1"/>
              <a:t>site:me.com</a:t>
            </a:r>
            <a:r>
              <a:rPr lang="en-US" altLang="zh-CN" dirty="0"/>
              <a:t> </a:t>
            </a:r>
            <a:r>
              <a:rPr lang="en-US" altLang="zh-CN" dirty="0" err="1"/>
              <a:t>inurl:me.com</a:t>
            </a:r>
            <a:endParaRPr lang="en-US" altLang="zh-CN" dirty="0"/>
          </a:p>
          <a:p>
            <a:r>
              <a:rPr lang="en-US" altLang="zh-CN" dirty="0"/>
              <a:t>Also, .md might leak path info if you import any image by specifying its absolute path</a:t>
            </a:r>
          </a:p>
          <a:p>
            <a:pPr lvl="1"/>
            <a:r>
              <a:rPr lang="en-US" altLang="zh-CN" dirty="0"/>
              <a:t>Example: ![Image](C:\Users\username\Desktop\</a:t>
            </a:r>
            <a:r>
              <a:rPr lang="en-US" altLang="zh-CN" dirty="0" err="1"/>
              <a:t>MyImage</a:t>
            </a:r>
            <a:r>
              <a:rPr lang="en-US" altLang="zh-CN" dirty="0"/>
              <a:t>\1.jpg)</a:t>
            </a:r>
          </a:p>
          <a:p>
            <a:r>
              <a:rPr lang="en-US" altLang="zh-CN" dirty="0"/>
              <a:t>Solution: Submit .pdf, not .md</a:t>
            </a:r>
          </a:p>
        </p:txBody>
      </p:sp>
    </p:spTree>
    <p:extLst>
      <p:ext uri="{BB962C8B-B14F-4D97-AF65-F5344CB8AC3E}">
        <p14:creationId xmlns:p14="http://schemas.microsoft.com/office/powerpoint/2010/main" val="27698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578</Words>
  <Application>Microsoft Office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A Guide to Eliminate Your Personal Info from Your Report</vt:lpstr>
      <vt:lpstr>MS Word/PPT/Excel</vt:lpstr>
      <vt:lpstr>Image</vt:lpstr>
      <vt:lpstr>Visual Studio</vt:lpstr>
      <vt:lpstr>PDB: cvdump.exe</vt:lpstr>
      <vt:lpstr>Dev C++</vt:lpstr>
      <vt:lpstr>Visual Studio Code</vt:lpstr>
      <vt:lpstr>.DS_Store</vt:lpstr>
      <vt:lpstr>.md</vt:lpstr>
      <vt:lpstr>Git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Eliminate Your Personal Info from Your Report</dc:title>
  <dc:creator>jiejiss</dc:creator>
  <cp:lastModifiedBy>Yan Feng</cp:lastModifiedBy>
  <cp:revision>65</cp:revision>
  <dcterms:created xsi:type="dcterms:W3CDTF">2021-10-08T23:57:17Z</dcterms:created>
  <dcterms:modified xsi:type="dcterms:W3CDTF">2022-09-08T05:14:25Z</dcterms:modified>
</cp:coreProperties>
</file>