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84" r:id="rId5"/>
    <p:sldId id="285" r:id="rId6"/>
    <p:sldId id="287" r:id="rId7"/>
    <p:sldId id="264" r:id="rId8"/>
    <p:sldId id="286" r:id="rId9"/>
    <p:sldId id="28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1255" userDrawn="1">
          <p15:clr>
            <a:srgbClr val="A4A3A4"/>
          </p15:clr>
        </p15:guide>
        <p15:guide id="4" pos="6425" userDrawn="1">
          <p15:clr>
            <a:srgbClr val="A4A3A4"/>
          </p15:clr>
        </p15:guide>
        <p15:guide id="5" orient="horz" pos="3589" userDrawn="1">
          <p15:clr>
            <a:srgbClr val="A4A3A4"/>
          </p15:clr>
        </p15:guide>
        <p15:guide id="6" pos="2842" userDrawn="1">
          <p15:clr>
            <a:srgbClr val="A4A3A4"/>
          </p15:clr>
        </p15:guide>
        <p15:guide id="7" pos="483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1570" userDrawn="1">
          <p15:clr>
            <a:srgbClr val="A4A3A4"/>
          </p15:clr>
        </p15:guide>
        <p15:guide id="10" orient="horz" pos="24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9D"/>
    <a:srgbClr val="F7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8"/>
    <p:restoredTop sz="84088" autoAdjust="0"/>
  </p:normalViewPr>
  <p:slideViewPr>
    <p:cSldViewPr snapToGrid="0" showGuides="1">
      <p:cViewPr>
        <p:scale>
          <a:sx n="118" d="100"/>
          <a:sy n="118" d="100"/>
        </p:scale>
        <p:origin x="776" y="144"/>
      </p:cViewPr>
      <p:guideLst>
        <p:guide orient="horz" pos="2160"/>
        <p:guide pos="3817"/>
        <p:guide pos="1255"/>
        <p:guide pos="6425"/>
        <p:guide orient="horz" pos="3589"/>
        <p:guide pos="2842"/>
        <p:guide pos="4838"/>
        <p:guide orient="horz" pos="1049"/>
        <p:guide orient="horz" pos="1570"/>
        <p:guide orient="horz" pos="2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6138-7E00-4D99-A34D-5D4B30A9516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8A64-069C-4FC3-A227-B9F541D15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7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http://publicdomainarchive.com/wp-content/uploads/2015/03/public-domain-images-free-stock-photos-apple-fruits-iphone.jpg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3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8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4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7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2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6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2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1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4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(null)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(null)"/><Relationship Id="rId5" Type="http://schemas.openxmlformats.org/officeDocument/2006/relationships/image" Target="../media/image9.(null)"/><Relationship Id="rId4" Type="http://schemas.openxmlformats.org/officeDocument/2006/relationships/image" Target="../media/image8.(null)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699039" y="2805600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Hans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计算机网络课设答辩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7107" y="5192201"/>
            <a:ext cx="22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答辩学生：</a:t>
            </a:r>
            <a:r>
              <a:rPr lang="zh-Hans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孙昊海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1992313" y="4611601"/>
            <a:ext cx="8449689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cxnSpLocks/>
          </p:cNvCxnSpPr>
          <p:nvPr/>
        </p:nvCxnSpPr>
        <p:spPr>
          <a:xfrm>
            <a:off x="6789616" y="1438797"/>
            <a:ext cx="3662484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cxnSpLocks/>
          </p:cNvCxnSpPr>
          <p:nvPr/>
        </p:nvCxnSpPr>
        <p:spPr>
          <a:xfrm>
            <a:off x="1992313" y="1438797"/>
            <a:ext cx="5197436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00785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673606" y="521273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Hans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传统方法分析</a:t>
            </a:r>
            <a:endParaRPr lang="zh-CN" altLang="en-US" sz="32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06B24-FBB8-D542-A425-BC83A979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61" y="1214536"/>
            <a:ext cx="7873139" cy="42260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DD44AF2-974F-C44D-9EE4-F963423E3CA0}"/>
              </a:ext>
            </a:extLst>
          </p:cNvPr>
          <p:cNvSpPr txBox="1"/>
          <p:nvPr/>
        </p:nvSpPr>
        <p:spPr>
          <a:xfrm>
            <a:off x="5039783" y="5549047"/>
            <a:ext cx="20185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Hans" altLang="en-US" sz="1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传统方法数据接收对比图</a:t>
            </a:r>
            <a:endParaRPr lang="en-US" altLang="zh-Hans" sz="1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08322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CA9E412-D187-0847-A3AE-22E41CA07A2D}"/>
              </a:ext>
            </a:extLst>
          </p:cNvPr>
          <p:cNvSpPr txBox="1"/>
          <p:nvPr/>
        </p:nvSpPr>
        <p:spPr>
          <a:xfrm>
            <a:off x="673607" y="521273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传统方法</a:t>
            </a:r>
            <a:endParaRPr lang="zh-CN" altLang="en-US" sz="32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C1CE0E-C3C9-5949-9BB1-0BDA86658D24}"/>
              </a:ext>
            </a:extLst>
          </p:cNvPr>
          <p:cNvSpPr txBox="1"/>
          <p:nvPr/>
        </p:nvSpPr>
        <p:spPr>
          <a:xfrm>
            <a:off x="1232042" y="1235768"/>
            <a:ext cx="8154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将传统方法的代码迁移到</a:t>
            </a:r>
            <a:r>
              <a:rPr lang="en-US" altLang="zh-Hans" sz="20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</a:t>
            </a: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脚本中，将</a:t>
            </a:r>
            <a:r>
              <a:rPr lang="en-US" altLang="zh-Han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reward</a:t>
            </a: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</a:t>
            </a:r>
            <a:r>
              <a:rPr lang="en-US" altLang="zh-Han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</a:t>
            </a: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置为空</a:t>
            </a:r>
            <a:endParaRPr lang="en-US" altLang="zh-Han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采用基于时间的方式，通过</a:t>
            </a:r>
            <a:r>
              <a:rPr lang="en-US" altLang="zh-Hans" sz="20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TcpRl</a:t>
            </a: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进行仿真测试</a:t>
            </a:r>
            <a:endParaRPr lang="en-US" altLang="zh-Han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24597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01AC77-E8F0-BF44-8E3F-AA9C0B8467D5}"/>
              </a:ext>
            </a:extLst>
          </p:cNvPr>
          <p:cNvSpPr txBox="1"/>
          <p:nvPr/>
        </p:nvSpPr>
        <p:spPr>
          <a:xfrm>
            <a:off x="673606" y="521273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传统方法结果</a:t>
            </a:r>
            <a:endParaRPr lang="zh-CN" altLang="en-US" sz="32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D8ABB7-AC4C-B14A-820C-2C3A9A53DDB4}"/>
              </a:ext>
            </a:extLst>
          </p:cNvPr>
          <p:cNvSpPr txBox="1"/>
          <p:nvPr/>
        </p:nvSpPr>
        <p:spPr>
          <a:xfrm>
            <a:off x="1232042" y="1235768"/>
            <a:ext cx="3429144" cy="49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基本复现了论文中的结果</a:t>
            </a:r>
            <a:endParaRPr lang="en-US" altLang="zh-Han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5C49B5-B726-C64C-AF53-9E6A9A4C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37" y="3671989"/>
            <a:ext cx="4197064" cy="23792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72C736-978B-C146-B1C4-D8F5C52E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84" y="521273"/>
            <a:ext cx="4747120" cy="55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0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7877B5-FFC8-A54D-91E0-31B6BBE8025F}"/>
              </a:ext>
            </a:extLst>
          </p:cNvPr>
          <p:cNvSpPr txBox="1"/>
          <p:nvPr/>
        </p:nvSpPr>
        <p:spPr>
          <a:xfrm>
            <a:off x="673606" y="521273"/>
            <a:ext cx="170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RL</a:t>
            </a:r>
            <a:r>
              <a:rPr lang="zh-Hans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方法</a:t>
            </a:r>
            <a:endParaRPr lang="zh-CN" altLang="en-US" sz="32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21344F-9AB3-9C4F-A839-13E880F3C0E5}"/>
              </a:ext>
            </a:extLst>
          </p:cNvPr>
          <p:cNvSpPr txBox="1"/>
          <p:nvPr/>
        </p:nvSpPr>
        <p:spPr>
          <a:xfrm>
            <a:off x="1232042" y="1506643"/>
            <a:ext cx="5872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基于时间的深度强化学习（</a:t>
            </a:r>
            <a:r>
              <a:rPr lang="en-US" altLang="zh-Hans" sz="20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DQLearning</a:t>
            </a: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Han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采用</a:t>
            </a:r>
            <a:r>
              <a:rPr lang="en-US" altLang="zh-Hans" sz="20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框架，三层全连接进行训练</a:t>
            </a:r>
            <a:endParaRPr lang="en-US" altLang="zh-Han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E0D18-B7FB-604B-B3D2-E0436A45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42" y="2922901"/>
            <a:ext cx="9635664" cy="21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7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8F4740-7212-4747-8004-A66E5E44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71" y="1667327"/>
            <a:ext cx="5321300" cy="25807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8C0C563-1DE0-AC4B-AE65-64F11A89DA59}"/>
              </a:ext>
            </a:extLst>
          </p:cNvPr>
          <p:cNvSpPr txBox="1"/>
          <p:nvPr/>
        </p:nvSpPr>
        <p:spPr>
          <a:xfrm>
            <a:off x="673606" y="521273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基本结构</a:t>
            </a:r>
            <a:endParaRPr lang="zh-CN" altLang="en-US" sz="32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F9D336-B57B-DD4B-804A-F48B131DCEA3}"/>
              </a:ext>
            </a:extLst>
          </p:cNvPr>
          <p:cNvSpPr txBox="1"/>
          <p:nvPr/>
        </p:nvSpPr>
        <p:spPr>
          <a:xfrm>
            <a:off x="6609584" y="2015664"/>
            <a:ext cx="5277615" cy="188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</a:t>
            </a:r>
            <a:r>
              <a:rPr lang="en-US" altLang="zh-Han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Agent</a:t>
            </a: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进行优化，在不影响准确率的情况下尽可能的减小判别速度</a:t>
            </a:r>
            <a:endParaRPr lang="en-US" altLang="zh-Han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经测试</a:t>
            </a:r>
            <a:r>
              <a:rPr lang="en-US" altLang="zh-Han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</a:t>
            </a:r>
            <a:r>
              <a:rPr lang="en-US" altLang="zh-Han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</a:t>
            </a: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的平均运行速度为</a:t>
            </a:r>
            <a:r>
              <a:rPr lang="en-US" altLang="zh-Han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0.007s</a:t>
            </a: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左右</a:t>
            </a:r>
            <a:endParaRPr lang="en-US" altLang="zh-Han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3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1FCE9D0-F14E-944B-ABA2-E2A4665067E2}"/>
              </a:ext>
            </a:extLst>
          </p:cNvPr>
          <p:cNvSpPr txBox="1"/>
          <p:nvPr/>
        </p:nvSpPr>
        <p:spPr>
          <a:xfrm>
            <a:off x="673606" y="521273"/>
            <a:ext cx="170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RL</a:t>
            </a:r>
            <a:r>
              <a:rPr lang="zh-Hans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结果</a:t>
            </a:r>
            <a:endParaRPr lang="zh-CN" altLang="en-US" sz="32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EA8337-2CFB-314F-A436-251D9BBCE4B0}"/>
              </a:ext>
            </a:extLst>
          </p:cNvPr>
          <p:cNvSpPr txBox="1"/>
          <p:nvPr/>
        </p:nvSpPr>
        <p:spPr>
          <a:xfrm>
            <a:off x="2032376" y="3060285"/>
            <a:ext cx="24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dirty="0"/>
              <a:t>throughput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BEA560-0876-CB4C-A0E5-1072EA5A9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169" y="1106047"/>
            <a:ext cx="4346871" cy="193338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4764A2-CC19-EE46-B53E-F04358613139}"/>
              </a:ext>
            </a:extLst>
          </p:cNvPr>
          <p:cNvSpPr txBox="1"/>
          <p:nvPr/>
        </p:nvSpPr>
        <p:spPr>
          <a:xfrm>
            <a:off x="8001736" y="3060285"/>
            <a:ext cx="24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dirty="0" err="1"/>
              <a:t>avgRTT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3F918B-B947-8548-8612-8CBBF2303BEF}"/>
              </a:ext>
            </a:extLst>
          </p:cNvPr>
          <p:cNvSpPr txBox="1"/>
          <p:nvPr/>
        </p:nvSpPr>
        <p:spPr>
          <a:xfrm>
            <a:off x="2257641" y="5590107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bytesInFlightSum</a:t>
            </a:r>
            <a:endParaRPr kumimoji="1"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32F2EB-6D03-4D4C-858D-36B36DD97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67" y="3790923"/>
            <a:ext cx="4087355" cy="17774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4AF3F9D-A326-0C48-93D2-108FABE4F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168" y="3812695"/>
            <a:ext cx="4346871" cy="177741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EF1E270-2646-5745-9219-E104D9B1A967}"/>
              </a:ext>
            </a:extLst>
          </p:cNvPr>
          <p:cNvSpPr txBox="1"/>
          <p:nvPr/>
        </p:nvSpPr>
        <p:spPr>
          <a:xfrm>
            <a:off x="8823317" y="56038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Hans" dirty="0" err="1"/>
              <a:t>cWnd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F1BBA5-0935-1F43-870B-2BE191606E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67" y="1136727"/>
            <a:ext cx="4087355" cy="19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56440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5B0B5F-1E16-014D-8B40-86F330FDA46A}"/>
              </a:ext>
            </a:extLst>
          </p:cNvPr>
          <p:cNvSpPr txBox="1"/>
          <p:nvPr/>
        </p:nvSpPr>
        <p:spPr>
          <a:xfrm>
            <a:off x="673606" y="521273"/>
            <a:ext cx="2603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RL</a:t>
            </a:r>
            <a:r>
              <a:rPr lang="zh-Hans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结果分析</a:t>
            </a:r>
            <a:endParaRPr lang="zh-CN" altLang="en-US" sz="32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CB2046-9C32-CB4D-B2B2-9779DB8E1D37}"/>
              </a:ext>
            </a:extLst>
          </p:cNvPr>
          <p:cNvSpPr txBox="1"/>
          <p:nvPr/>
        </p:nvSpPr>
        <p:spPr>
          <a:xfrm>
            <a:off x="1232042" y="1235768"/>
            <a:ext cx="7558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an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RL</a:t>
            </a: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训练速度较快，能较快的达到饱和状态</a:t>
            </a:r>
            <a:endParaRPr lang="en-US" altLang="zh-Han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相比传统方法鲁棒性更佳</a:t>
            </a:r>
            <a:endParaRPr lang="en-US" altLang="zh-Han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Hans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对参数初始化的要求较高，不良的参数可能导致无法收敛</a:t>
            </a:r>
            <a:endParaRPr lang="en-US" altLang="zh-Han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040342" y="2598003"/>
            <a:ext cx="80382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n w="0"/>
                <a:solidFill>
                  <a:srgbClr val="005D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THANK FOR YOUR WATCH</a:t>
            </a:r>
            <a:endParaRPr lang="zh-CN" altLang="en-US" sz="4800" dirty="0">
              <a:ln w="0"/>
              <a:solidFill>
                <a:srgbClr val="005D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629056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方正正纤黑简体"/>
        <a:cs typeface=""/>
      </a:majorFont>
      <a:minorFont>
        <a:latin typeface="Arial" panose="020F0502020204030204"/>
        <a:ea typeface="方正正纤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179</Words>
  <Application>Microsoft Macintosh PowerPoint</Application>
  <PresentationFormat>宽屏</PresentationFormat>
  <Paragraphs>29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方正正纤黑简体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张童</dc:creator>
  <cp:lastModifiedBy>951852488@qq.com</cp:lastModifiedBy>
  <cp:revision>65</cp:revision>
  <dcterms:created xsi:type="dcterms:W3CDTF">2016-04-28T00:01:56Z</dcterms:created>
  <dcterms:modified xsi:type="dcterms:W3CDTF">2019-01-18T20:03:22Z</dcterms:modified>
</cp:coreProperties>
</file>