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73" r:id="rId3"/>
    <p:sldId id="278" r:id="rId4"/>
    <p:sldId id="323" r:id="rId5"/>
    <p:sldId id="311" r:id="rId6"/>
    <p:sldId id="312" r:id="rId7"/>
    <p:sldId id="313" r:id="rId8"/>
    <p:sldId id="314" r:id="rId9"/>
    <p:sldId id="315" r:id="rId10"/>
    <p:sldId id="316" r:id="rId11"/>
    <p:sldId id="317" r:id="rId12"/>
    <p:sldId id="285" r:id="rId13"/>
    <p:sldId id="286" r:id="rId14"/>
    <p:sldId id="287" r:id="rId15"/>
    <p:sldId id="288" r:id="rId16"/>
    <p:sldId id="292" r:id="rId17"/>
    <p:sldId id="259" r:id="rId18"/>
    <p:sldId id="293" r:id="rId19"/>
    <p:sldId id="295" r:id="rId20"/>
    <p:sldId id="309" r:id="rId21"/>
    <p:sldId id="304" r:id="rId22"/>
    <p:sldId id="264" r:id="rId23"/>
    <p:sldId id="322" r:id="rId24"/>
    <p:sldId id="318" r:id="rId25"/>
    <p:sldId id="324" r:id="rId26"/>
    <p:sldId id="299" r:id="rId27"/>
    <p:sldId id="301" r:id="rId28"/>
    <p:sldId id="325" r:id="rId29"/>
    <p:sldId id="302" r:id="rId30"/>
    <p:sldId id="269" r:id="rId31"/>
    <p:sldId id="3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078841-7562-42BD-AA8B-A24C996814EF}">
          <p14:sldIdLst>
            <p14:sldId id="273"/>
            <p14:sldId id="278"/>
          </p14:sldIdLst>
        </p14:section>
        <p14:section name="Introduction" id="{39B9D8EB-DBDE-4EB2-A0A8-D6D695126693}">
          <p14:sldIdLst>
            <p14:sldId id="323"/>
            <p14:sldId id="311"/>
            <p14:sldId id="312"/>
          </p14:sldIdLst>
        </p14:section>
        <p14:section name="Trend" id="{9E03C0ED-AC19-4DB0-B3A3-BF90B36A7D13}">
          <p14:sldIdLst>
            <p14:sldId id="313"/>
            <p14:sldId id="314"/>
            <p14:sldId id="315"/>
            <p14:sldId id="316"/>
            <p14:sldId id="317"/>
            <p14:sldId id="285"/>
            <p14:sldId id="286"/>
            <p14:sldId id="287"/>
            <p14:sldId id="288"/>
            <p14:sldId id="292"/>
          </p14:sldIdLst>
        </p14:section>
        <p14:section name="Methodology" id="{81BDBD10-83F0-490D-9040-EC8951A80028}">
          <p14:sldIdLst>
            <p14:sldId id="259"/>
            <p14:sldId id="293"/>
            <p14:sldId id="295"/>
            <p14:sldId id="309"/>
            <p14:sldId id="304"/>
          </p14:sldIdLst>
        </p14:section>
        <p14:section name="Results" id="{FC38BCE7-FF1C-4BA8-B414-275A668EC33F}">
          <p14:sldIdLst>
            <p14:sldId id="264"/>
            <p14:sldId id="322"/>
            <p14:sldId id="318"/>
          </p14:sldIdLst>
        </p14:section>
        <p14:section name="Discussion" id="{2BBA731A-E046-48DE-8BE6-E45AB7FF094A}">
          <p14:sldIdLst>
            <p14:sldId id="324"/>
            <p14:sldId id="299"/>
            <p14:sldId id="301"/>
          </p14:sldIdLst>
        </p14:section>
        <p14:section name="Conclusion" id="{52ED2D0E-4FC3-462A-8BD6-2603A5E47242}">
          <p14:sldIdLst>
            <p14:sldId id="325"/>
            <p14:sldId id="302"/>
            <p14:sldId id="269"/>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E5A741-89E9-4E6F-B185-CD6A474BCB8A}" v="262" dt="2021-08-17T08:27:52.540"/>
    <p1510:client id="{E4A2F228-9CB0-4D5F-8547-AA5CA7B4CB8E}" v="44" dt="2021-08-16T09:34:07.4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385" autoAdjust="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SIMEAR ANAK UGAK" userId="45e82614-8056-4638-8aab-b262e38e17f0" providerId="ADAL" clId="{AAE5A741-89E9-4E6F-B185-CD6A474BCB8A}"/>
    <pc:docChg chg="undo redo custSel addSld delSld modSld sldOrd addSection delSection modSection">
      <pc:chgData name="YASSIMEAR ANAK UGAK" userId="45e82614-8056-4638-8aab-b262e38e17f0" providerId="ADAL" clId="{AAE5A741-89E9-4E6F-B185-CD6A474BCB8A}" dt="2021-08-17T08:30:27.775" v="7725" actId="17846"/>
      <pc:docMkLst>
        <pc:docMk/>
      </pc:docMkLst>
      <pc:sldChg chg="del">
        <pc:chgData name="YASSIMEAR ANAK UGAK" userId="45e82614-8056-4638-8aab-b262e38e17f0" providerId="ADAL" clId="{AAE5A741-89E9-4E6F-B185-CD6A474BCB8A}" dt="2021-08-17T03:06:24.682" v="1576" actId="47"/>
        <pc:sldMkLst>
          <pc:docMk/>
          <pc:sldMk cId="3408383138" sldId="257"/>
        </pc:sldMkLst>
      </pc:sldChg>
      <pc:sldChg chg="del">
        <pc:chgData name="YASSIMEAR ANAK UGAK" userId="45e82614-8056-4638-8aab-b262e38e17f0" providerId="ADAL" clId="{AAE5A741-89E9-4E6F-B185-CD6A474BCB8A}" dt="2021-08-17T03:06:29.370" v="1577" actId="47"/>
        <pc:sldMkLst>
          <pc:docMk/>
          <pc:sldMk cId="2384969141" sldId="258"/>
        </pc:sldMkLst>
      </pc:sldChg>
      <pc:sldChg chg="addSp modSp mod">
        <pc:chgData name="YASSIMEAR ANAK UGAK" userId="45e82614-8056-4638-8aab-b262e38e17f0" providerId="ADAL" clId="{AAE5A741-89E9-4E6F-B185-CD6A474BCB8A}" dt="2021-08-17T07:55:10.732" v="6802" actId="14100"/>
        <pc:sldMkLst>
          <pc:docMk/>
          <pc:sldMk cId="3129802028" sldId="259"/>
        </pc:sldMkLst>
        <pc:spChg chg="mod">
          <ac:chgData name="YASSIMEAR ANAK UGAK" userId="45e82614-8056-4638-8aab-b262e38e17f0" providerId="ADAL" clId="{AAE5A741-89E9-4E6F-B185-CD6A474BCB8A}" dt="2021-08-17T07:54:19.506" v="6795" actId="120"/>
          <ac:spMkLst>
            <pc:docMk/>
            <pc:sldMk cId="3129802028" sldId="259"/>
            <ac:spMk id="4" creationId="{00000000-0000-0000-0000-000000000000}"/>
          </ac:spMkLst>
        </pc:spChg>
        <pc:picChg chg="add mod">
          <ac:chgData name="YASSIMEAR ANAK UGAK" userId="45e82614-8056-4638-8aab-b262e38e17f0" providerId="ADAL" clId="{AAE5A741-89E9-4E6F-B185-CD6A474BCB8A}" dt="2021-08-17T07:55:10.732" v="6802" actId="14100"/>
          <ac:picMkLst>
            <pc:docMk/>
            <pc:sldMk cId="3129802028" sldId="259"/>
            <ac:picMk id="6" creationId="{8BC33D9D-8981-491E-8AE3-8AC2D3B35273}"/>
          </ac:picMkLst>
        </pc:picChg>
      </pc:sldChg>
      <pc:sldChg chg="addSp modSp mod">
        <pc:chgData name="YASSIMEAR ANAK UGAK" userId="45e82614-8056-4638-8aab-b262e38e17f0" providerId="ADAL" clId="{AAE5A741-89E9-4E6F-B185-CD6A474BCB8A}" dt="2021-08-17T07:55:17.185" v="6804" actId="14100"/>
        <pc:sldMkLst>
          <pc:docMk/>
          <pc:sldMk cId="2485431562" sldId="264"/>
        </pc:sldMkLst>
        <pc:spChg chg="mod">
          <ac:chgData name="YASSIMEAR ANAK UGAK" userId="45e82614-8056-4638-8aab-b262e38e17f0" providerId="ADAL" clId="{AAE5A741-89E9-4E6F-B185-CD6A474BCB8A}" dt="2021-08-17T07:53:19.711" v="6774" actId="20577"/>
          <ac:spMkLst>
            <pc:docMk/>
            <pc:sldMk cId="2485431562" sldId="264"/>
            <ac:spMk id="4" creationId="{00000000-0000-0000-0000-000000000000}"/>
          </ac:spMkLst>
        </pc:spChg>
        <pc:picChg chg="add mod">
          <ac:chgData name="YASSIMEAR ANAK UGAK" userId="45e82614-8056-4638-8aab-b262e38e17f0" providerId="ADAL" clId="{AAE5A741-89E9-4E6F-B185-CD6A474BCB8A}" dt="2021-08-17T07:55:17.185" v="6804" actId="14100"/>
          <ac:picMkLst>
            <pc:docMk/>
            <pc:sldMk cId="2485431562" sldId="264"/>
            <ac:picMk id="6" creationId="{747AB104-D398-4B0B-9DDB-88A8E39D305F}"/>
          </ac:picMkLst>
        </pc:picChg>
      </pc:sldChg>
      <pc:sldChg chg="addSp delSp modSp mod">
        <pc:chgData name="YASSIMEAR ANAK UGAK" userId="45e82614-8056-4638-8aab-b262e38e17f0" providerId="ADAL" clId="{AAE5A741-89E9-4E6F-B185-CD6A474BCB8A}" dt="2021-08-17T08:22:40.883" v="7690"/>
        <pc:sldMkLst>
          <pc:docMk/>
          <pc:sldMk cId="3380906401" sldId="269"/>
        </pc:sldMkLst>
        <pc:spChg chg="mod">
          <ac:chgData name="YASSIMEAR ANAK UGAK" userId="45e82614-8056-4638-8aab-b262e38e17f0" providerId="ADAL" clId="{AAE5A741-89E9-4E6F-B185-CD6A474BCB8A}" dt="2021-08-17T07:27:39.273" v="6649" actId="113"/>
          <ac:spMkLst>
            <pc:docMk/>
            <pc:sldMk cId="3380906401" sldId="269"/>
            <ac:spMk id="2" creationId="{00000000-0000-0000-0000-000000000000}"/>
          </ac:spMkLst>
        </pc:spChg>
        <pc:spChg chg="mod">
          <ac:chgData name="YASSIMEAR ANAK UGAK" userId="45e82614-8056-4638-8aab-b262e38e17f0" providerId="ADAL" clId="{AAE5A741-89E9-4E6F-B185-CD6A474BCB8A}" dt="2021-08-17T07:39:52.013" v="6745" actId="11"/>
          <ac:spMkLst>
            <pc:docMk/>
            <pc:sldMk cId="3380906401" sldId="269"/>
            <ac:spMk id="3" creationId="{00000000-0000-0000-0000-000000000000}"/>
          </ac:spMkLst>
        </pc:spChg>
        <pc:spChg chg="add del mod">
          <ac:chgData name="YASSIMEAR ANAK UGAK" userId="45e82614-8056-4638-8aab-b262e38e17f0" providerId="ADAL" clId="{AAE5A741-89E9-4E6F-B185-CD6A474BCB8A}" dt="2021-08-17T07:28:55.919" v="6658" actId="478"/>
          <ac:spMkLst>
            <pc:docMk/>
            <pc:sldMk cId="3380906401" sldId="269"/>
            <ac:spMk id="5" creationId="{3F85BB7E-65FA-4576-ACAC-671A05B59404}"/>
          </ac:spMkLst>
        </pc:spChg>
        <pc:picChg chg="add mod">
          <ac:chgData name="YASSIMEAR ANAK UGAK" userId="45e82614-8056-4638-8aab-b262e38e17f0" providerId="ADAL" clId="{AAE5A741-89E9-4E6F-B185-CD6A474BCB8A}" dt="2021-08-17T08:22:40.883" v="7690"/>
          <ac:picMkLst>
            <pc:docMk/>
            <pc:sldMk cId="3380906401" sldId="269"/>
            <ac:picMk id="6" creationId="{A66F755B-763D-4185-8A98-4DA35CD18067}"/>
          </ac:picMkLst>
        </pc:picChg>
      </pc:sldChg>
      <pc:sldChg chg="modSp mod">
        <pc:chgData name="YASSIMEAR ANAK UGAK" userId="45e82614-8056-4638-8aab-b262e38e17f0" providerId="ADAL" clId="{AAE5A741-89E9-4E6F-B185-CD6A474BCB8A}" dt="2021-08-17T08:16:31.893" v="7624" actId="27636"/>
        <pc:sldMkLst>
          <pc:docMk/>
          <pc:sldMk cId="505149431" sldId="273"/>
        </pc:sldMkLst>
        <pc:spChg chg="mod">
          <ac:chgData name="YASSIMEAR ANAK UGAK" userId="45e82614-8056-4638-8aab-b262e38e17f0" providerId="ADAL" clId="{AAE5A741-89E9-4E6F-B185-CD6A474BCB8A}" dt="2021-08-17T08:16:27.523" v="7622" actId="14100"/>
          <ac:spMkLst>
            <pc:docMk/>
            <pc:sldMk cId="505149431" sldId="273"/>
            <ac:spMk id="2" creationId="{00000000-0000-0000-0000-000000000000}"/>
          </ac:spMkLst>
        </pc:spChg>
        <pc:spChg chg="mod">
          <ac:chgData name="YASSIMEAR ANAK UGAK" userId="45e82614-8056-4638-8aab-b262e38e17f0" providerId="ADAL" clId="{AAE5A741-89E9-4E6F-B185-CD6A474BCB8A}" dt="2021-08-17T08:16:31.893" v="7624" actId="27636"/>
          <ac:spMkLst>
            <pc:docMk/>
            <pc:sldMk cId="505149431" sldId="273"/>
            <ac:spMk id="3" creationId="{00000000-0000-0000-0000-000000000000}"/>
          </ac:spMkLst>
        </pc:spChg>
        <pc:picChg chg="mod">
          <ac:chgData name="YASSIMEAR ANAK UGAK" userId="45e82614-8056-4638-8aab-b262e38e17f0" providerId="ADAL" clId="{AAE5A741-89E9-4E6F-B185-CD6A474BCB8A}" dt="2021-08-17T08:15:34.953" v="7603" actId="14100"/>
          <ac:picMkLst>
            <pc:docMk/>
            <pc:sldMk cId="505149431" sldId="273"/>
            <ac:picMk id="2050" creationId="{6FC50256-2819-4085-B7A0-D22776981FEE}"/>
          </ac:picMkLst>
        </pc:picChg>
      </pc:sldChg>
      <pc:sldChg chg="addSp modSp mod">
        <pc:chgData name="YASSIMEAR ANAK UGAK" userId="45e82614-8056-4638-8aab-b262e38e17f0" providerId="ADAL" clId="{AAE5A741-89E9-4E6F-B185-CD6A474BCB8A}" dt="2021-08-17T08:17:13.613" v="7638" actId="113"/>
        <pc:sldMkLst>
          <pc:docMk/>
          <pc:sldMk cId="2589541670" sldId="278"/>
        </pc:sldMkLst>
        <pc:spChg chg="mod">
          <ac:chgData name="YASSIMEAR ANAK UGAK" userId="45e82614-8056-4638-8aab-b262e38e17f0" providerId="ADAL" clId="{AAE5A741-89E9-4E6F-B185-CD6A474BCB8A}" dt="2021-08-17T08:17:10.278" v="7637" actId="113"/>
          <ac:spMkLst>
            <pc:docMk/>
            <pc:sldMk cId="2589541670" sldId="278"/>
            <ac:spMk id="2" creationId="{00000000-0000-0000-0000-000000000000}"/>
          </ac:spMkLst>
        </pc:spChg>
        <pc:spChg chg="mod">
          <ac:chgData name="YASSIMEAR ANAK UGAK" userId="45e82614-8056-4638-8aab-b262e38e17f0" providerId="ADAL" clId="{AAE5A741-89E9-4E6F-B185-CD6A474BCB8A}" dt="2021-08-17T08:17:13.613" v="7638" actId="113"/>
          <ac:spMkLst>
            <pc:docMk/>
            <pc:sldMk cId="2589541670" sldId="278"/>
            <ac:spMk id="3" creationId="{00000000-0000-0000-0000-000000000000}"/>
          </ac:spMkLst>
        </pc:spChg>
        <pc:picChg chg="add mod">
          <ac:chgData name="YASSIMEAR ANAK UGAK" userId="45e82614-8056-4638-8aab-b262e38e17f0" providerId="ADAL" clId="{AAE5A741-89E9-4E6F-B185-CD6A474BCB8A}" dt="2021-08-17T08:16:57.791" v="7636"/>
          <ac:picMkLst>
            <pc:docMk/>
            <pc:sldMk cId="2589541670" sldId="278"/>
            <ac:picMk id="5" creationId="{48DAA7D5-B954-4A53-880C-97ECFE2A7861}"/>
          </ac:picMkLst>
        </pc:picChg>
      </pc:sldChg>
      <pc:sldChg chg="addSp modSp mod">
        <pc:chgData name="YASSIMEAR ANAK UGAK" userId="45e82614-8056-4638-8aab-b262e38e17f0" providerId="ADAL" clId="{AAE5A741-89E9-4E6F-B185-CD6A474BCB8A}" dt="2021-08-17T08:20:49.759" v="7672"/>
        <pc:sldMkLst>
          <pc:docMk/>
          <pc:sldMk cId="2990276798" sldId="285"/>
        </pc:sldMkLst>
        <pc:spChg chg="mod">
          <ac:chgData name="YASSIMEAR ANAK UGAK" userId="45e82614-8056-4638-8aab-b262e38e17f0" providerId="ADAL" clId="{AAE5A741-89E9-4E6F-B185-CD6A474BCB8A}" dt="2021-08-17T02:16:48.530" v="434" actId="113"/>
          <ac:spMkLst>
            <pc:docMk/>
            <pc:sldMk cId="2990276798" sldId="285"/>
            <ac:spMk id="2" creationId="{00000000-0000-0000-0000-000000000000}"/>
          </ac:spMkLst>
        </pc:spChg>
        <pc:picChg chg="add mod">
          <ac:chgData name="YASSIMEAR ANAK UGAK" userId="45e82614-8056-4638-8aab-b262e38e17f0" providerId="ADAL" clId="{AAE5A741-89E9-4E6F-B185-CD6A474BCB8A}" dt="2021-08-17T08:20:49.759" v="7672"/>
          <ac:picMkLst>
            <pc:docMk/>
            <pc:sldMk cId="2990276798" sldId="285"/>
            <ac:picMk id="7" creationId="{6702E79B-931C-4F7D-92D5-13D2BF8C3883}"/>
          </ac:picMkLst>
        </pc:picChg>
      </pc:sldChg>
      <pc:sldChg chg="addSp modSp mod">
        <pc:chgData name="YASSIMEAR ANAK UGAK" userId="45e82614-8056-4638-8aab-b262e38e17f0" providerId="ADAL" clId="{AAE5A741-89E9-4E6F-B185-CD6A474BCB8A}" dt="2021-08-17T08:20:56.472" v="7673"/>
        <pc:sldMkLst>
          <pc:docMk/>
          <pc:sldMk cId="3449287931" sldId="286"/>
        </pc:sldMkLst>
        <pc:spChg chg="mod">
          <ac:chgData name="YASSIMEAR ANAK UGAK" userId="45e82614-8056-4638-8aab-b262e38e17f0" providerId="ADAL" clId="{AAE5A741-89E9-4E6F-B185-CD6A474BCB8A}" dt="2021-08-17T02:16:54.393" v="435" actId="113"/>
          <ac:spMkLst>
            <pc:docMk/>
            <pc:sldMk cId="3449287931" sldId="286"/>
            <ac:spMk id="2" creationId="{00000000-0000-0000-0000-000000000000}"/>
          </ac:spMkLst>
        </pc:spChg>
        <pc:picChg chg="add mod">
          <ac:chgData name="YASSIMEAR ANAK UGAK" userId="45e82614-8056-4638-8aab-b262e38e17f0" providerId="ADAL" clId="{AAE5A741-89E9-4E6F-B185-CD6A474BCB8A}" dt="2021-08-17T08:20:56.472" v="7673"/>
          <ac:picMkLst>
            <pc:docMk/>
            <pc:sldMk cId="3449287931" sldId="286"/>
            <ac:picMk id="8" creationId="{AD331F0C-E472-48A1-AE80-3F797B4100D3}"/>
          </ac:picMkLst>
        </pc:picChg>
      </pc:sldChg>
      <pc:sldChg chg="addSp modSp mod">
        <pc:chgData name="YASSIMEAR ANAK UGAK" userId="45e82614-8056-4638-8aab-b262e38e17f0" providerId="ADAL" clId="{AAE5A741-89E9-4E6F-B185-CD6A474BCB8A}" dt="2021-08-17T08:21:01.395" v="7674"/>
        <pc:sldMkLst>
          <pc:docMk/>
          <pc:sldMk cId="3156670585" sldId="287"/>
        </pc:sldMkLst>
        <pc:spChg chg="mod">
          <ac:chgData name="YASSIMEAR ANAK UGAK" userId="45e82614-8056-4638-8aab-b262e38e17f0" providerId="ADAL" clId="{AAE5A741-89E9-4E6F-B185-CD6A474BCB8A}" dt="2021-08-17T02:17:03.587" v="436" actId="113"/>
          <ac:spMkLst>
            <pc:docMk/>
            <pc:sldMk cId="3156670585" sldId="287"/>
            <ac:spMk id="2" creationId="{00000000-0000-0000-0000-000000000000}"/>
          </ac:spMkLst>
        </pc:spChg>
        <pc:picChg chg="add mod">
          <ac:chgData name="YASSIMEAR ANAK UGAK" userId="45e82614-8056-4638-8aab-b262e38e17f0" providerId="ADAL" clId="{AAE5A741-89E9-4E6F-B185-CD6A474BCB8A}" dt="2021-08-17T08:21:01.395" v="7674"/>
          <ac:picMkLst>
            <pc:docMk/>
            <pc:sldMk cId="3156670585" sldId="287"/>
            <ac:picMk id="9" creationId="{C0472AC9-4257-4C63-8AEB-9F3AE7EA6516}"/>
          </ac:picMkLst>
        </pc:picChg>
      </pc:sldChg>
      <pc:sldChg chg="addSp modSp mod">
        <pc:chgData name="YASSIMEAR ANAK UGAK" userId="45e82614-8056-4638-8aab-b262e38e17f0" providerId="ADAL" clId="{AAE5A741-89E9-4E6F-B185-CD6A474BCB8A}" dt="2021-08-17T08:21:04.605" v="7675"/>
        <pc:sldMkLst>
          <pc:docMk/>
          <pc:sldMk cId="3065004173" sldId="288"/>
        </pc:sldMkLst>
        <pc:spChg chg="mod">
          <ac:chgData name="YASSIMEAR ANAK UGAK" userId="45e82614-8056-4638-8aab-b262e38e17f0" providerId="ADAL" clId="{AAE5A741-89E9-4E6F-B185-CD6A474BCB8A}" dt="2021-08-17T02:17:12.330" v="437" actId="113"/>
          <ac:spMkLst>
            <pc:docMk/>
            <pc:sldMk cId="3065004173" sldId="288"/>
            <ac:spMk id="2" creationId="{00000000-0000-0000-0000-000000000000}"/>
          </ac:spMkLst>
        </pc:spChg>
        <pc:picChg chg="add mod">
          <ac:chgData name="YASSIMEAR ANAK UGAK" userId="45e82614-8056-4638-8aab-b262e38e17f0" providerId="ADAL" clId="{AAE5A741-89E9-4E6F-B185-CD6A474BCB8A}" dt="2021-08-17T08:21:04.605" v="7675"/>
          <ac:picMkLst>
            <pc:docMk/>
            <pc:sldMk cId="3065004173" sldId="288"/>
            <ac:picMk id="7" creationId="{7DFF651F-BD2C-413D-99D7-2BE95F2BEBA7}"/>
          </ac:picMkLst>
        </pc:picChg>
      </pc:sldChg>
      <pc:sldChg chg="addSp modSp mod">
        <pc:chgData name="YASSIMEAR ANAK UGAK" userId="45e82614-8056-4638-8aab-b262e38e17f0" providerId="ADAL" clId="{AAE5A741-89E9-4E6F-B185-CD6A474BCB8A}" dt="2021-08-17T08:25:45.205" v="7702" actId="114"/>
        <pc:sldMkLst>
          <pc:docMk/>
          <pc:sldMk cId="41006016" sldId="292"/>
        </pc:sldMkLst>
        <pc:spChg chg="mod">
          <ac:chgData name="YASSIMEAR ANAK UGAK" userId="45e82614-8056-4638-8aab-b262e38e17f0" providerId="ADAL" clId="{AAE5A741-89E9-4E6F-B185-CD6A474BCB8A}" dt="2021-08-17T07:48:22.349" v="6760" actId="20577"/>
          <ac:spMkLst>
            <pc:docMk/>
            <pc:sldMk cId="41006016" sldId="292"/>
            <ac:spMk id="4" creationId="{00000000-0000-0000-0000-000000000000}"/>
          </ac:spMkLst>
        </pc:spChg>
        <pc:spChg chg="mod">
          <ac:chgData name="YASSIMEAR ANAK UGAK" userId="45e82614-8056-4638-8aab-b262e38e17f0" providerId="ADAL" clId="{AAE5A741-89E9-4E6F-B185-CD6A474BCB8A}" dt="2021-08-17T08:25:40.736" v="7701" actId="114"/>
          <ac:spMkLst>
            <pc:docMk/>
            <pc:sldMk cId="41006016" sldId="292"/>
            <ac:spMk id="5" creationId="{00000000-0000-0000-0000-000000000000}"/>
          </ac:spMkLst>
        </pc:spChg>
        <pc:spChg chg="mod">
          <ac:chgData name="YASSIMEAR ANAK UGAK" userId="45e82614-8056-4638-8aab-b262e38e17f0" providerId="ADAL" clId="{AAE5A741-89E9-4E6F-B185-CD6A474BCB8A}" dt="2021-08-17T08:25:45.205" v="7702" actId="114"/>
          <ac:spMkLst>
            <pc:docMk/>
            <pc:sldMk cId="41006016" sldId="292"/>
            <ac:spMk id="6" creationId="{00000000-0000-0000-0000-000000000000}"/>
          </ac:spMkLst>
        </pc:spChg>
        <pc:spChg chg="mod">
          <ac:chgData name="YASSIMEAR ANAK UGAK" userId="45e82614-8056-4638-8aab-b262e38e17f0" providerId="ADAL" clId="{AAE5A741-89E9-4E6F-B185-CD6A474BCB8A}" dt="2021-08-17T06:52:21.348" v="5538" actId="20577"/>
          <ac:spMkLst>
            <pc:docMk/>
            <pc:sldMk cId="41006016" sldId="292"/>
            <ac:spMk id="7" creationId="{00000000-0000-0000-0000-000000000000}"/>
          </ac:spMkLst>
        </pc:spChg>
        <pc:picChg chg="add mod">
          <ac:chgData name="YASSIMEAR ANAK UGAK" userId="45e82614-8056-4638-8aab-b262e38e17f0" providerId="ADAL" clId="{AAE5A741-89E9-4E6F-B185-CD6A474BCB8A}" dt="2021-08-17T08:21:09.599" v="7676"/>
          <ac:picMkLst>
            <pc:docMk/>
            <pc:sldMk cId="41006016" sldId="292"/>
            <ac:picMk id="8" creationId="{FBEE947C-933D-476F-9CBC-D29529932405}"/>
          </ac:picMkLst>
        </pc:picChg>
      </pc:sldChg>
      <pc:sldChg chg="addSp modSp mod">
        <pc:chgData name="YASSIMEAR ANAK UGAK" userId="45e82614-8056-4638-8aab-b262e38e17f0" providerId="ADAL" clId="{AAE5A741-89E9-4E6F-B185-CD6A474BCB8A}" dt="2021-08-17T08:26:01.941" v="7703" actId="1076"/>
        <pc:sldMkLst>
          <pc:docMk/>
          <pc:sldMk cId="1404487238" sldId="293"/>
        </pc:sldMkLst>
        <pc:spChg chg="mod">
          <ac:chgData name="YASSIMEAR ANAK UGAK" userId="45e82614-8056-4638-8aab-b262e38e17f0" providerId="ADAL" clId="{AAE5A741-89E9-4E6F-B185-CD6A474BCB8A}" dt="2021-08-17T02:50:34.992" v="1348" actId="113"/>
          <ac:spMkLst>
            <pc:docMk/>
            <pc:sldMk cId="1404487238" sldId="293"/>
            <ac:spMk id="2" creationId="{00000000-0000-0000-0000-000000000000}"/>
          </ac:spMkLst>
        </pc:spChg>
        <pc:spChg chg="mod">
          <ac:chgData name="YASSIMEAR ANAK UGAK" userId="45e82614-8056-4638-8aab-b262e38e17f0" providerId="ADAL" clId="{AAE5A741-89E9-4E6F-B185-CD6A474BCB8A}" dt="2021-08-17T08:26:01.941" v="7703" actId="1076"/>
          <ac:spMkLst>
            <pc:docMk/>
            <pc:sldMk cId="1404487238" sldId="293"/>
            <ac:spMk id="3" creationId="{00000000-0000-0000-0000-000000000000}"/>
          </ac:spMkLst>
        </pc:spChg>
        <pc:picChg chg="add mod">
          <ac:chgData name="YASSIMEAR ANAK UGAK" userId="45e82614-8056-4638-8aab-b262e38e17f0" providerId="ADAL" clId="{AAE5A741-89E9-4E6F-B185-CD6A474BCB8A}" dt="2021-08-17T08:21:15.934" v="7677"/>
          <ac:picMkLst>
            <pc:docMk/>
            <pc:sldMk cId="1404487238" sldId="293"/>
            <ac:picMk id="5" creationId="{001DF68A-05C2-4702-9B87-2A385B7B34F3}"/>
          </ac:picMkLst>
        </pc:picChg>
        <pc:picChg chg="mod">
          <ac:chgData name="YASSIMEAR ANAK UGAK" userId="45e82614-8056-4638-8aab-b262e38e17f0" providerId="ADAL" clId="{AAE5A741-89E9-4E6F-B185-CD6A474BCB8A}" dt="2021-08-17T08:21:18.180" v="7678" actId="1076"/>
          <ac:picMkLst>
            <pc:docMk/>
            <pc:sldMk cId="1404487238" sldId="293"/>
            <ac:picMk id="7" creationId="{E4FFFCAD-0AC2-48E7-B4B7-2ECBD7F4A7E5}"/>
          </ac:picMkLst>
        </pc:picChg>
      </pc:sldChg>
      <pc:sldChg chg="addSp delSp modSp mod">
        <pc:chgData name="YASSIMEAR ANAK UGAK" userId="45e82614-8056-4638-8aab-b262e38e17f0" providerId="ADAL" clId="{AAE5A741-89E9-4E6F-B185-CD6A474BCB8A}" dt="2021-08-17T08:26:18.168" v="7704" actId="113"/>
        <pc:sldMkLst>
          <pc:docMk/>
          <pc:sldMk cId="4187711590" sldId="295"/>
        </pc:sldMkLst>
        <pc:spChg chg="mod">
          <ac:chgData name="YASSIMEAR ANAK UGAK" userId="45e82614-8056-4638-8aab-b262e38e17f0" providerId="ADAL" clId="{AAE5A741-89E9-4E6F-B185-CD6A474BCB8A}" dt="2021-08-17T08:26:18.168" v="7704" actId="113"/>
          <ac:spMkLst>
            <pc:docMk/>
            <pc:sldMk cId="4187711590" sldId="295"/>
            <ac:spMk id="2" creationId="{00000000-0000-0000-0000-000000000000}"/>
          </ac:spMkLst>
        </pc:spChg>
        <pc:spChg chg="mod topLvl">
          <ac:chgData name="YASSIMEAR ANAK UGAK" userId="45e82614-8056-4638-8aab-b262e38e17f0" providerId="ADAL" clId="{AAE5A741-89E9-4E6F-B185-CD6A474BCB8A}" dt="2021-08-17T02:56:15.923" v="1430" actId="164"/>
          <ac:spMkLst>
            <pc:docMk/>
            <pc:sldMk cId="4187711590" sldId="295"/>
            <ac:spMk id="4" creationId="{00000000-0000-0000-0000-000000000000}"/>
          </ac:spMkLst>
        </pc:spChg>
        <pc:spChg chg="mod topLvl">
          <ac:chgData name="YASSIMEAR ANAK UGAK" userId="45e82614-8056-4638-8aab-b262e38e17f0" providerId="ADAL" clId="{AAE5A741-89E9-4E6F-B185-CD6A474BCB8A}" dt="2021-08-17T02:56:15.923" v="1430" actId="164"/>
          <ac:spMkLst>
            <pc:docMk/>
            <pc:sldMk cId="4187711590" sldId="295"/>
            <ac:spMk id="5" creationId="{00000000-0000-0000-0000-000000000000}"/>
          </ac:spMkLst>
        </pc:spChg>
        <pc:spChg chg="mod topLvl">
          <ac:chgData name="YASSIMEAR ANAK UGAK" userId="45e82614-8056-4638-8aab-b262e38e17f0" providerId="ADAL" clId="{AAE5A741-89E9-4E6F-B185-CD6A474BCB8A}" dt="2021-08-17T02:56:15.923" v="1430" actId="164"/>
          <ac:spMkLst>
            <pc:docMk/>
            <pc:sldMk cId="4187711590" sldId="295"/>
            <ac:spMk id="6" creationId="{00000000-0000-0000-0000-000000000000}"/>
          </ac:spMkLst>
        </pc:spChg>
        <pc:spChg chg="mod topLvl">
          <ac:chgData name="YASSIMEAR ANAK UGAK" userId="45e82614-8056-4638-8aab-b262e38e17f0" providerId="ADAL" clId="{AAE5A741-89E9-4E6F-B185-CD6A474BCB8A}" dt="2021-08-17T02:56:15.923" v="1430" actId="164"/>
          <ac:spMkLst>
            <pc:docMk/>
            <pc:sldMk cId="4187711590" sldId="295"/>
            <ac:spMk id="8" creationId="{00000000-0000-0000-0000-000000000000}"/>
          </ac:spMkLst>
        </pc:spChg>
        <pc:spChg chg="add mod">
          <ac:chgData name="YASSIMEAR ANAK UGAK" userId="45e82614-8056-4638-8aab-b262e38e17f0" providerId="ADAL" clId="{AAE5A741-89E9-4E6F-B185-CD6A474BCB8A}" dt="2021-08-17T02:56:15.923" v="1430" actId="164"/>
          <ac:spMkLst>
            <pc:docMk/>
            <pc:sldMk cId="4187711590" sldId="295"/>
            <ac:spMk id="18" creationId="{0F010D59-ECFD-43EB-9947-724BBEC2AC44}"/>
          </ac:spMkLst>
        </pc:spChg>
        <pc:spChg chg="mod">
          <ac:chgData name="YASSIMEAR ANAK UGAK" userId="45e82614-8056-4638-8aab-b262e38e17f0" providerId="ADAL" clId="{AAE5A741-89E9-4E6F-B185-CD6A474BCB8A}" dt="2021-08-17T07:50:03.744" v="6763" actId="20577"/>
          <ac:spMkLst>
            <pc:docMk/>
            <pc:sldMk cId="4187711590" sldId="295"/>
            <ac:spMk id="19" creationId="{71DD372A-B905-459F-88B3-D28DFC81EA59}"/>
          </ac:spMkLst>
        </pc:spChg>
        <pc:spChg chg="mod topLvl">
          <ac:chgData name="YASSIMEAR ANAK UGAK" userId="45e82614-8056-4638-8aab-b262e38e17f0" providerId="ADAL" clId="{AAE5A741-89E9-4E6F-B185-CD6A474BCB8A}" dt="2021-08-17T02:56:15.923" v="1430" actId="164"/>
          <ac:spMkLst>
            <pc:docMk/>
            <pc:sldMk cId="4187711590" sldId="295"/>
            <ac:spMk id="22" creationId="{5B5ED315-B221-47D8-AD13-CED56D356C5E}"/>
          </ac:spMkLst>
        </pc:spChg>
        <pc:spChg chg="add mod">
          <ac:chgData name="YASSIMEAR ANAK UGAK" userId="45e82614-8056-4638-8aab-b262e38e17f0" providerId="ADAL" clId="{AAE5A741-89E9-4E6F-B185-CD6A474BCB8A}" dt="2021-08-17T02:56:15.923" v="1430" actId="164"/>
          <ac:spMkLst>
            <pc:docMk/>
            <pc:sldMk cId="4187711590" sldId="295"/>
            <ac:spMk id="23" creationId="{AE8E13F5-97EE-4B1E-AC41-9A5528B9FAA3}"/>
          </ac:spMkLst>
        </pc:spChg>
        <pc:spChg chg="mod topLvl">
          <ac:chgData name="YASSIMEAR ANAK UGAK" userId="45e82614-8056-4638-8aab-b262e38e17f0" providerId="ADAL" clId="{AAE5A741-89E9-4E6F-B185-CD6A474BCB8A}" dt="2021-08-17T02:56:15.923" v="1430" actId="164"/>
          <ac:spMkLst>
            <pc:docMk/>
            <pc:sldMk cId="4187711590" sldId="295"/>
            <ac:spMk id="30" creationId="{00000000-0000-0000-0000-000000000000}"/>
          </ac:spMkLst>
        </pc:spChg>
        <pc:spChg chg="mod topLvl">
          <ac:chgData name="YASSIMEAR ANAK UGAK" userId="45e82614-8056-4638-8aab-b262e38e17f0" providerId="ADAL" clId="{AAE5A741-89E9-4E6F-B185-CD6A474BCB8A}" dt="2021-08-17T02:56:15.923" v="1430" actId="164"/>
          <ac:spMkLst>
            <pc:docMk/>
            <pc:sldMk cId="4187711590" sldId="295"/>
            <ac:spMk id="36" creationId="{00000000-0000-0000-0000-000000000000}"/>
          </ac:spMkLst>
        </pc:spChg>
        <pc:spChg chg="mod topLvl">
          <ac:chgData name="YASSIMEAR ANAK UGAK" userId="45e82614-8056-4638-8aab-b262e38e17f0" providerId="ADAL" clId="{AAE5A741-89E9-4E6F-B185-CD6A474BCB8A}" dt="2021-08-17T02:56:15.923" v="1430" actId="164"/>
          <ac:spMkLst>
            <pc:docMk/>
            <pc:sldMk cId="4187711590" sldId="295"/>
            <ac:spMk id="39" creationId="{00000000-0000-0000-0000-000000000000}"/>
          </ac:spMkLst>
        </pc:spChg>
        <pc:grpChg chg="del mod">
          <ac:chgData name="YASSIMEAR ANAK UGAK" userId="45e82614-8056-4638-8aab-b262e38e17f0" providerId="ADAL" clId="{AAE5A741-89E9-4E6F-B185-CD6A474BCB8A}" dt="2021-08-17T02:55:01.232" v="1419" actId="165"/>
          <ac:grpSpMkLst>
            <pc:docMk/>
            <pc:sldMk cId="4187711590" sldId="295"/>
            <ac:grpSpMk id="7" creationId="{F6865468-3974-48E9-A4DD-4020B028F312}"/>
          </ac:grpSpMkLst>
        </pc:grpChg>
        <pc:grpChg chg="add mod">
          <ac:chgData name="YASSIMEAR ANAK UGAK" userId="45e82614-8056-4638-8aab-b262e38e17f0" providerId="ADAL" clId="{AAE5A741-89E9-4E6F-B185-CD6A474BCB8A}" dt="2021-08-17T02:56:22.439" v="1432" actId="1076"/>
          <ac:grpSpMkLst>
            <pc:docMk/>
            <pc:sldMk cId="4187711590" sldId="295"/>
            <ac:grpSpMk id="9" creationId="{AECA3DAC-713F-4AD3-B9AD-B9BCF97B0329}"/>
          </ac:grpSpMkLst>
        </pc:grpChg>
        <pc:graphicFrameChg chg="modGraphic">
          <ac:chgData name="YASSIMEAR ANAK UGAK" userId="45e82614-8056-4638-8aab-b262e38e17f0" providerId="ADAL" clId="{AAE5A741-89E9-4E6F-B185-CD6A474BCB8A}" dt="2021-08-17T03:02:36.002" v="1527" actId="20577"/>
          <ac:graphicFrameMkLst>
            <pc:docMk/>
            <pc:sldMk cId="4187711590" sldId="295"/>
            <ac:graphicFrameMk id="24" creationId="{C543979D-9BBE-45FE-95BC-0BBC5D9CC3A1}"/>
          </ac:graphicFrameMkLst>
        </pc:graphicFrameChg>
        <pc:cxnChg chg="mod topLvl">
          <ac:chgData name="YASSIMEAR ANAK UGAK" userId="45e82614-8056-4638-8aab-b262e38e17f0" providerId="ADAL" clId="{AAE5A741-89E9-4E6F-B185-CD6A474BCB8A}" dt="2021-08-17T02:56:15.923" v="1430" actId="164"/>
          <ac:cxnSpMkLst>
            <pc:docMk/>
            <pc:sldMk cId="4187711590" sldId="295"/>
            <ac:cxnSpMk id="11" creationId="{00000000-0000-0000-0000-000000000000}"/>
          </ac:cxnSpMkLst>
        </pc:cxnChg>
        <pc:cxnChg chg="mod topLvl">
          <ac:chgData name="YASSIMEAR ANAK UGAK" userId="45e82614-8056-4638-8aab-b262e38e17f0" providerId="ADAL" clId="{AAE5A741-89E9-4E6F-B185-CD6A474BCB8A}" dt="2021-08-17T02:56:15.923" v="1430" actId="164"/>
          <ac:cxnSpMkLst>
            <pc:docMk/>
            <pc:sldMk cId="4187711590" sldId="295"/>
            <ac:cxnSpMk id="13" creationId="{00000000-0000-0000-0000-000000000000}"/>
          </ac:cxnSpMkLst>
        </pc:cxnChg>
        <pc:cxnChg chg="mod topLvl">
          <ac:chgData name="YASSIMEAR ANAK UGAK" userId="45e82614-8056-4638-8aab-b262e38e17f0" providerId="ADAL" clId="{AAE5A741-89E9-4E6F-B185-CD6A474BCB8A}" dt="2021-08-17T02:56:15.923" v="1430" actId="164"/>
          <ac:cxnSpMkLst>
            <pc:docMk/>
            <pc:sldMk cId="4187711590" sldId="295"/>
            <ac:cxnSpMk id="17" creationId="{63CA3816-DAF9-426B-9181-8C84DEA8B440}"/>
          </ac:cxnSpMkLst>
        </pc:cxnChg>
        <pc:cxnChg chg="add mod">
          <ac:chgData name="YASSIMEAR ANAK UGAK" userId="45e82614-8056-4638-8aab-b262e38e17f0" providerId="ADAL" clId="{AAE5A741-89E9-4E6F-B185-CD6A474BCB8A}" dt="2021-08-17T02:56:15.923" v="1430" actId="164"/>
          <ac:cxnSpMkLst>
            <pc:docMk/>
            <pc:sldMk cId="4187711590" sldId="295"/>
            <ac:cxnSpMk id="20" creationId="{7A1B957D-79B6-4EAE-A0B3-3307680A85FB}"/>
          </ac:cxnSpMkLst>
        </pc:cxnChg>
        <pc:cxnChg chg="mod topLvl">
          <ac:chgData name="YASSIMEAR ANAK UGAK" userId="45e82614-8056-4638-8aab-b262e38e17f0" providerId="ADAL" clId="{AAE5A741-89E9-4E6F-B185-CD6A474BCB8A}" dt="2021-08-17T02:56:15.923" v="1430" actId="164"/>
          <ac:cxnSpMkLst>
            <pc:docMk/>
            <pc:sldMk cId="4187711590" sldId="295"/>
            <ac:cxnSpMk id="21" creationId="{00000000-0000-0000-0000-000000000000}"/>
          </ac:cxnSpMkLst>
        </pc:cxnChg>
      </pc:sldChg>
      <pc:sldChg chg="del">
        <pc:chgData name="YASSIMEAR ANAK UGAK" userId="45e82614-8056-4638-8aab-b262e38e17f0" providerId="ADAL" clId="{AAE5A741-89E9-4E6F-B185-CD6A474BCB8A}" dt="2021-08-17T03:35:58.131" v="2174" actId="47"/>
        <pc:sldMkLst>
          <pc:docMk/>
          <pc:sldMk cId="1444304798" sldId="297"/>
        </pc:sldMkLst>
      </pc:sldChg>
      <pc:sldChg chg="del">
        <pc:chgData name="YASSIMEAR ANAK UGAK" userId="45e82614-8056-4638-8aab-b262e38e17f0" providerId="ADAL" clId="{AAE5A741-89E9-4E6F-B185-CD6A474BCB8A}" dt="2021-08-17T03:35:59.445" v="2175" actId="47"/>
        <pc:sldMkLst>
          <pc:docMk/>
          <pc:sldMk cId="240452965" sldId="298"/>
        </pc:sldMkLst>
      </pc:sldChg>
      <pc:sldChg chg="addSp modSp mod">
        <pc:chgData name="YASSIMEAR ANAK UGAK" userId="45e82614-8056-4638-8aab-b262e38e17f0" providerId="ADAL" clId="{AAE5A741-89E9-4E6F-B185-CD6A474BCB8A}" dt="2021-08-17T08:22:05.316" v="7686" actId="14100"/>
        <pc:sldMkLst>
          <pc:docMk/>
          <pc:sldMk cId="3464963608" sldId="299"/>
        </pc:sldMkLst>
        <pc:spChg chg="mod">
          <ac:chgData name="YASSIMEAR ANAK UGAK" userId="45e82614-8056-4638-8aab-b262e38e17f0" providerId="ADAL" clId="{AAE5A741-89E9-4E6F-B185-CD6A474BCB8A}" dt="2021-08-17T03:59:54.477" v="3350" actId="113"/>
          <ac:spMkLst>
            <pc:docMk/>
            <pc:sldMk cId="3464963608" sldId="299"/>
            <ac:spMk id="2" creationId="{00000000-0000-0000-0000-000000000000}"/>
          </ac:spMkLst>
        </pc:spChg>
        <pc:spChg chg="mod">
          <ac:chgData name="YASSIMEAR ANAK UGAK" userId="45e82614-8056-4638-8aab-b262e38e17f0" providerId="ADAL" clId="{AAE5A741-89E9-4E6F-B185-CD6A474BCB8A}" dt="2021-08-17T08:12:50.068" v="7570" actId="403"/>
          <ac:spMkLst>
            <pc:docMk/>
            <pc:sldMk cId="3464963608" sldId="299"/>
            <ac:spMk id="3" creationId="{00000000-0000-0000-0000-000000000000}"/>
          </ac:spMkLst>
        </pc:spChg>
        <pc:spChg chg="add mod">
          <ac:chgData name="YASSIMEAR ANAK UGAK" userId="45e82614-8056-4638-8aab-b262e38e17f0" providerId="ADAL" clId="{AAE5A741-89E9-4E6F-B185-CD6A474BCB8A}" dt="2021-08-17T04:24:21.358" v="4359"/>
          <ac:spMkLst>
            <pc:docMk/>
            <pc:sldMk cId="3464963608" sldId="299"/>
            <ac:spMk id="4" creationId="{5E47DF8F-C2B6-464A-ACE4-8356F9CC1A2D}"/>
          </ac:spMkLst>
        </pc:spChg>
        <pc:picChg chg="add mod">
          <ac:chgData name="YASSIMEAR ANAK UGAK" userId="45e82614-8056-4638-8aab-b262e38e17f0" providerId="ADAL" clId="{AAE5A741-89E9-4E6F-B185-CD6A474BCB8A}" dt="2021-08-17T08:22:05.316" v="7686" actId="14100"/>
          <ac:picMkLst>
            <pc:docMk/>
            <pc:sldMk cId="3464963608" sldId="299"/>
            <ac:picMk id="5" creationId="{DBD0D684-6C6E-4156-91D4-88A759ECAE0E}"/>
          </ac:picMkLst>
        </pc:picChg>
      </pc:sldChg>
      <pc:sldChg chg="modSp del mod">
        <pc:chgData name="YASSIMEAR ANAK UGAK" userId="45e82614-8056-4638-8aab-b262e38e17f0" providerId="ADAL" clId="{AAE5A741-89E9-4E6F-B185-CD6A474BCB8A}" dt="2021-08-17T04:40:43.085" v="4561" actId="47"/>
        <pc:sldMkLst>
          <pc:docMk/>
          <pc:sldMk cId="280212554" sldId="300"/>
        </pc:sldMkLst>
        <pc:spChg chg="mod">
          <ac:chgData name="YASSIMEAR ANAK UGAK" userId="45e82614-8056-4638-8aab-b262e38e17f0" providerId="ADAL" clId="{AAE5A741-89E9-4E6F-B185-CD6A474BCB8A}" dt="2021-08-17T04:33:58.859" v="4540" actId="113"/>
          <ac:spMkLst>
            <pc:docMk/>
            <pc:sldMk cId="280212554" sldId="300"/>
            <ac:spMk id="2" creationId="{00000000-0000-0000-0000-000000000000}"/>
          </ac:spMkLst>
        </pc:spChg>
        <pc:spChg chg="mod">
          <ac:chgData name="YASSIMEAR ANAK UGAK" userId="45e82614-8056-4638-8aab-b262e38e17f0" providerId="ADAL" clId="{AAE5A741-89E9-4E6F-B185-CD6A474BCB8A}" dt="2021-08-17T04:39:54.762" v="4555" actId="400"/>
          <ac:spMkLst>
            <pc:docMk/>
            <pc:sldMk cId="280212554" sldId="300"/>
            <ac:spMk id="3" creationId="{00000000-0000-0000-0000-000000000000}"/>
          </ac:spMkLst>
        </pc:spChg>
      </pc:sldChg>
      <pc:sldChg chg="addSp modSp mod">
        <pc:chgData name="YASSIMEAR ANAK UGAK" userId="45e82614-8056-4638-8aab-b262e38e17f0" providerId="ADAL" clId="{AAE5A741-89E9-4E6F-B185-CD6A474BCB8A}" dt="2021-08-17T08:22:08.416" v="7687"/>
        <pc:sldMkLst>
          <pc:docMk/>
          <pc:sldMk cId="992584328" sldId="301"/>
        </pc:sldMkLst>
        <pc:spChg chg="mod">
          <ac:chgData name="YASSIMEAR ANAK UGAK" userId="45e82614-8056-4638-8aab-b262e38e17f0" providerId="ADAL" clId="{AAE5A741-89E9-4E6F-B185-CD6A474BCB8A}" dt="2021-08-17T06:31:33.077" v="4628" actId="20577"/>
          <ac:spMkLst>
            <pc:docMk/>
            <pc:sldMk cId="992584328" sldId="301"/>
            <ac:spMk id="2" creationId="{00000000-0000-0000-0000-000000000000}"/>
          </ac:spMkLst>
        </pc:spChg>
        <pc:spChg chg="mod">
          <ac:chgData name="YASSIMEAR ANAK UGAK" userId="45e82614-8056-4638-8aab-b262e38e17f0" providerId="ADAL" clId="{AAE5A741-89E9-4E6F-B185-CD6A474BCB8A}" dt="2021-08-17T08:14:39.457" v="7598" actId="20577"/>
          <ac:spMkLst>
            <pc:docMk/>
            <pc:sldMk cId="992584328" sldId="301"/>
            <ac:spMk id="3" creationId="{00000000-0000-0000-0000-000000000000}"/>
          </ac:spMkLst>
        </pc:spChg>
        <pc:picChg chg="add mod">
          <ac:chgData name="YASSIMEAR ANAK UGAK" userId="45e82614-8056-4638-8aab-b262e38e17f0" providerId="ADAL" clId="{AAE5A741-89E9-4E6F-B185-CD6A474BCB8A}" dt="2021-08-17T08:22:08.416" v="7687"/>
          <ac:picMkLst>
            <pc:docMk/>
            <pc:sldMk cId="992584328" sldId="301"/>
            <ac:picMk id="4" creationId="{43AC202A-418F-4A0E-9589-90D016C6C87F}"/>
          </ac:picMkLst>
        </pc:picChg>
      </pc:sldChg>
      <pc:sldChg chg="addSp modSp mod">
        <pc:chgData name="YASSIMEAR ANAK UGAK" userId="45e82614-8056-4638-8aab-b262e38e17f0" providerId="ADAL" clId="{AAE5A741-89E9-4E6F-B185-CD6A474BCB8A}" dt="2021-08-17T08:22:13.020" v="7689"/>
        <pc:sldMkLst>
          <pc:docMk/>
          <pc:sldMk cId="3302921022" sldId="302"/>
        </pc:sldMkLst>
        <pc:spChg chg="mod">
          <ac:chgData name="YASSIMEAR ANAK UGAK" userId="45e82614-8056-4638-8aab-b262e38e17f0" providerId="ADAL" clId="{AAE5A741-89E9-4E6F-B185-CD6A474BCB8A}" dt="2021-08-17T08:22:11.240" v="7688" actId="1076"/>
          <ac:spMkLst>
            <pc:docMk/>
            <pc:sldMk cId="3302921022" sldId="302"/>
            <ac:spMk id="2" creationId="{00000000-0000-0000-0000-000000000000}"/>
          </ac:spMkLst>
        </pc:spChg>
        <pc:spChg chg="mod">
          <ac:chgData name="YASSIMEAR ANAK UGAK" userId="45e82614-8056-4638-8aab-b262e38e17f0" providerId="ADAL" clId="{AAE5A741-89E9-4E6F-B185-CD6A474BCB8A}" dt="2021-08-17T08:14:30.642" v="7592" actId="403"/>
          <ac:spMkLst>
            <pc:docMk/>
            <pc:sldMk cId="3302921022" sldId="302"/>
            <ac:spMk id="3" creationId="{00000000-0000-0000-0000-000000000000}"/>
          </ac:spMkLst>
        </pc:spChg>
        <pc:picChg chg="add mod">
          <ac:chgData name="YASSIMEAR ANAK UGAK" userId="45e82614-8056-4638-8aab-b262e38e17f0" providerId="ADAL" clId="{AAE5A741-89E9-4E6F-B185-CD6A474BCB8A}" dt="2021-08-17T08:22:13.020" v="7689"/>
          <ac:picMkLst>
            <pc:docMk/>
            <pc:sldMk cId="3302921022" sldId="302"/>
            <ac:picMk id="4" creationId="{C167CF32-728A-4BC3-9648-5FB0D0559F6C}"/>
          </ac:picMkLst>
        </pc:picChg>
      </pc:sldChg>
      <pc:sldChg chg="addSp delSp modSp mod">
        <pc:chgData name="YASSIMEAR ANAK UGAK" userId="45e82614-8056-4638-8aab-b262e38e17f0" providerId="ADAL" clId="{AAE5A741-89E9-4E6F-B185-CD6A474BCB8A}" dt="2021-08-17T08:28:07.433" v="7712" actId="1076"/>
        <pc:sldMkLst>
          <pc:docMk/>
          <pc:sldMk cId="3416585671" sldId="304"/>
        </pc:sldMkLst>
        <pc:spChg chg="mod">
          <ac:chgData name="YASSIMEAR ANAK UGAK" userId="45e82614-8056-4638-8aab-b262e38e17f0" providerId="ADAL" clId="{AAE5A741-89E9-4E6F-B185-CD6A474BCB8A}" dt="2021-08-17T02:47:35.225" v="1243" actId="14100"/>
          <ac:spMkLst>
            <pc:docMk/>
            <pc:sldMk cId="3416585671" sldId="304"/>
            <ac:spMk id="2" creationId="{00000000-0000-0000-0000-000000000000}"/>
          </ac:spMkLst>
        </pc:spChg>
        <pc:spChg chg="add del mod">
          <ac:chgData name="YASSIMEAR ANAK UGAK" userId="45e82614-8056-4638-8aab-b262e38e17f0" providerId="ADAL" clId="{AAE5A741-89E9-4E6F-B185-CD6A474BCB8A}" dt="2021-08-17T03:18:27.290" v="1928" actId="21"/>
          <ac:spMkLst>
            <pc:docMk/>
            <pc:sldMk cId="3416585671" sldId="304"/>
            <ac:spMk id="4" creationId="{42356567-BD21-46F3-854C-08EB965419B6}"/>
          </ac:spMkLst>
        </pc:spChg>
        <pc:spChg chg="add del mod">
          <ac:chgData name="YASSIMEAR ANAK UGAK" userId="45e82614-8056-4638-8aab-b262e38e17f0" providerId="ADAL" clId="{AAE5A741-89E9-4E6F-B185-CD6A474BCB8A}" dt="2021-08-17T03:31:34.871" v="2152" actId="21"/>
          <ac:spMkLst>
            <pc:docMk/>
            <pc:sldMk cId="3416585671" sldId="304"/>
            <ac:spMk id="6" creationId="{B8F3E851-3521-4085-A4B6-4E6C1F97A9E9}"/>
          </ac:spMkLst>
        </pc:spChg>
        <pc:graphicFrameChg chg="mod modGraphic">
          <ac:chgData name="YASSIMEAR ANAK UGAK" userId="45e82614-8056-4638-8aab-b262e38e17f0" providerId="ADAL" clId="{AAE5A741-89E9-4E6F-B185-CD6A474BCB8A}" dt="2021-08-17T08:28:07.433" v="7712" actId="1076"/>
          <ac:graphicFrameMkLst>
            <pc:docMk/>
            <pc:sldMk cId="3416585671" sldId="304"/>
            <ac:graphicFrameMk id="5" creationId="{00000000-0000-0000-0000-000000000000}"/>
          </ac:graphicFrameMkLst>
        </pc:graphicFrameChg>
      </pc:sldChg>
      <pc:sldChg chg="addSp modSp">
        <pc:chgData name="YASSIMEAR ANAK UGAK" userId="45e82614-8056-4638-8aab-b262e38e17f0" providerId="ADAL" clId="{AAE5A741-89E9-4E6F-B185-CD6A474BCB8A}" dt="2021-08-17T08:22:44.654" v="7691"/>
        <pc:sldMkLst>
          <pc:docMk/>
          <pc:sldMk cId="3645947810" sldId="305"/>
        </pc:sldMkLst>
        <pc:picChg chg="add mod">
          <ac:chgData name="YASSIMEAR ANAK UGAK" userId="45e82614-8056-4638-8aab-b262e38e17f0" providerId="ADAL" clId="{AAE5A741-89E9-4E6F-B185-CD6A474BCB8A}" dt="2021-08-17T08:22:44.654" v="7691"/>
          <ac:picMkLst>
            <pc:docMk/>
            <pc:sldMk cId="3645947810" sldId="305"/>
            <ac:picMk id="6" creationId="{70CC6A7B-36FE-4FEA-8467-76D63E6F3ADA}"/>
          </ac:picMkLst>
        </pc:picChg>
      </pc:sldChg>
      <pc:sldChg chg="del">
        <pc:chgData name="YASSIMEAR ANAK UGAK" userId="45e82614-8056-4638-8aab-b262e38e17f0" providerId="ADAL" clId="{AAE5A741-89E9-4E6F-B185-CD6A474BCB8A}" dt="2021-08-17T07:39:57.312" v="6746" actId="47"/>
        <pc:sldMkLst>
          <pc:docMk/>
          <pc:sldMk cId="2677269573" sldId="306"/>
        </pc:sldMkLst>
      </pc:sldChg>
      <pc:sldChg chg="modSp del mod">
        <pc:chgData name="YASSIMEAR ANAK UGAK" userId="45e82614-8056-4638-8aab-b262e38e17f0" providerId="ADAL" clId="{AAE5A741-89E9-4E6F-B185-CD6A474BCB8A}" dt="2021-08-17T07:47:59.981" v="6748" actId="47"/>
        <pc:sldMkLst>
          <pc:docMk/>
          <pc:sldMk cId="3043243410" sldId="307"/>
        </pc:sldMkLst>
        <pc:spChg chg="mod">
          <ac:chgData name="YASSIMEAR ANAK UGAK" userId="45e82614-8056-4638-8aab-b262e38e17f0" providerId="ADAL" clId="{AAE5A741-89E9-4E6F-B185-CD6A474BCB8A}" dt="2021-08-17T02:17:28.549" v="443" actId="20577"/>
          <ac:spMkLst>
            <pc:docMk/>
            <pc:sldMk cId="3043243410" sldId="307"/>
            <ac:spMk id="5" creationId="{57FAE92A-434A-408B-80FA-C5EA0FD9D033}"/>
          </ac:spMkLst>
        </pc:spChg>
      </pc:sldChg>
      <pc:sldChg chg="modSp mod">
        <pc:chgData name="YASSIMEAR ANAK UGAK" userId="45e82614-8056-4638-8aab-b262e38e17f0" providerId="ADAL" clId="{AAE5A741-89E9-4E6F-B185-CD6A474BCB8A}" dt="2021-08-17T06:57:40.512" v="5587" actId="113"/>
        <pc:sldMkLst>
          <pc:docMk/>
          <pc:sldMk cId="1293359927" sldId="309"/>
        </pc:sldMkLst>
        <pc:spChg chg="mod">
          <ac:chgData name="YASSIMEAR ANAK UGAK" userId="45e82614-8056-4638-8aab-b262e38e17f0" providerId="ADAL" clId="{AAE5A741-89E9-4E6F-B185-CD6A474BCB8A}" dt="2021-08-17T06:57:40.512" v="5587" actId="113"/>
          <ac:spMkLst>
            <pc:docMk/>
            <pc:sldMk cId="1293359927" sldId="309"/>
            <ac:spMk id="5" creationId="{E0C2FE40-6CF2-4896-967A-EDE1CE0CD7DE}"/>
          </ac:spMkLst>
        </pc:spChg>
        <pc:graphicFrameChg chg="mod">
          <ac:chgData name="YASSIMEAR ANAK UGAK" userId="45e82614-8056-4638-8aab-b262e38e17f0" providerId="ADAL" clId="{AAE5A741-89E9-4E6F-B185-CD6A474BCB8A}" dt="2021-08-17T06:57:31.167" v="5586" actId="5793"/>
          <ac:graphicFrameMkLst>
            <pc:docMk/>
            <pc:sldMk cId="1293359927" sldId="309"/>
            <ac:graphicFrameMk id="8" creationId="{93F5940A-E90A-4A92-9367-6FABC2920E47}"/>
          </ac:graphicFrameMkLst>
        </pc:graphicFrameChg>
        <pc:graphicFrameChg chg="modGraphic">
          <ac:chgData name="YASSIMEAR ANAK UGAK" userId="45e82614-8056-4638-8aab-b262e38e17f0" providerId="ADAL" clId="{AAE5A741-89E9-4E6F-B185-CD6A474BCB8A}" dt="2021-08-17T03:05:08.671" v="1572" actId="20577"/>
          <ac:graphicFrameMkLst>
            <pc:docMk/>
            <pc:sldMk cId="1293359927" sldId="309"/>
            <ac:graphicFrameMk id="9" creationId="{91565D02-B7BA-4191-BF3F-CECB626FCA1B}"/>
          </ac:graphicFrameMkLst>
        </pc:graphicFrameChg>
      </pc:sldChg>
      <pc:sldChg chg="modSp mod">
        <pc:chgData name="YASSIMEAR ANAK UGAK" userId="45e82614-8056-4638-8aab-b262e38e17f0" providerId="ADAL" clId="{AAE5A741-89E9-4E6F-B185-CD6A474BCB8A}" dt="2021-08-17T08:17:37.892" v="7639" actId="20577"/>
        <pc:sldMkLst>
          <pc:docMk/>
          <pc:sldMk cId="815490118" sldId="311"/>
        </pc:sldMkLst>
        <pc:spChg chg="mod">
          <ac:chgData name="YASSIMEAR ANAK UGAK" userId="45e82614-8056-4638-8aab-b262e38e17f0" providerId="ADAL" clId="{AAE5A741-89E9-4E6F-B185-CD6A474BCB8A}" dt="2021-08-17T02:16:27.960" v="433" actId="1076"/>
          <ac:spMkLst>
            <pc:docMk/>
            <pc:sldMk cId="815490118" sldId="311"/>
            <ac:spMk id="2" creationId="{00000000-0000-0000-0000-000000000000}"/>
          </ac:spMkLst>
        </pc:spChg>
        <pc:spChg chg="mod">
          <ac:chgData name="YASSIMEAR ANAK UGAK" userId="45e82614-8056-4638-8aab-b262e38e17f0" providerId="ADAL" clId="{AAE5A741-89E9-4E6F-B185-CD6A474BCB8A}" dt="2021-08-17T02:10:25.914" v="317" actId="20577"/>
          <ac:spMkLst>
            <pc:docMk/>
            <pc:sldMk cId="815490118" sldId="311"/>
            <ac:spMk id="3" creationId="{00000000-0000-0000-0000-000000000000}"/>
          </ac:spMkLst>
        </pc:spChg>
        <pc:spChg chg="mod">
          <ac:chgData name="YASSIMEAR ANAK UGAK" userId="45e82614-8056-4638-8aab-b262e38e17f0" providerId="ADAL" clId="{AAE5A741-89E9-4E6F-B185-CD6A474BCB8A}" dt="2021-08-17T08:17:37.892" v="7639" actId="20577"/>
          <ac:spMkLst>
            <pc:docMk/>
            <pc:sldMk cId="815490118" sldId="311"/>
            <ac:spMk id="4" creationId="{00000000-0000-0000-0000-000000000000}"/>
          </ac:spMkLst>
        </pc:spChg>
        <pc:picChg chg="mod">
          <ac:chgData name="YASSIMEAR ANAK UGAK" userId="45e82614-8056-4638-8aab-b262e38e17f0" providerId="ADAL" clId="{AAE5A741-89E9-4E6F-B185-CD6A474BCB8A}" dt="2021-08-17T02:11:51.886" v="325" actId="1076"/>
          <ac:picMkLst>
            <pc:docMk/>
            <pc:sldMk cId="815490118" sldId="311"/>
            <ac:picMk id="6" creationId="{00000000-0000-0000-0000-000000000000}"/>
          </ac:picMkLst>
        </pc:picChg>
      </pc:sldChg>
      <pc:sldChg chg="modSp mod">
        <pc:chgData name="YASSIMEAR ANAK UGAK" userId="45e82614-8056-4638-8aab-b262e38e17f0" providerId="ADAL" clId="{AAE5A741-89E9-4E6F-B185-CD6A474BCB8A}" dt="2021-08-17T08:18:30.496" v="7648" actId="1076"/>
        <pc:sldMkLst>
          <pc:docMk/>
          <pc:sldMk cId="2214600217" sldId="312"/>
        </pc:sldMkLst>
        <pc:spChg chg="mod">
          <ac:chgData name="YASSIMEAR ANAK UGAK" userId="45e82614-8056-4638-8aab-b262e38e17f0" providerId="ADAL" clId="{AAE5A741-89E9-4E6F-B185-CD6A474BCB8A}" dt="2021-08-17T02:18:53.033" v="444" actId="14100"/>
          <ac:spMkLst>
            <pc:docMk/>
            <pc:sldMk cId="2214600217" sldId="312"/>
            <ac:spMk id="2" creationId="{00000000-0000-0000-0000-000000000000}"/>
          </ac:spMkLst>
        </pc:spChg>
        <pc:spChg chg="mod">
          <ac:chgData name="YASSIMEAR ANAK UGAK" userId="45e82614-8056-4638-8aab-b262e38e17f0" providerId="ADAL" clId="{AAE5A741-89E9-4E6F-B185-CD6A474BCB8A}" dt="2021-08-17T08:18:08.602" v="7645" actId="1076"/>
          <ac:spMkLst>
            <pc:docMk/>
            <pc:sldMk cId="2214600217" sldId="312"/>
            <ac:spMk id="3" creationId="{00000000-0000-0000-0000-000000000000}"/>
          </ac:spMkLst>
        </pc:spChg>
        <pc:spChg chg="mod">
          <ac:chgData name="YASSIMEAR ANAK UGAK" userId="45e82614-8056-4638-8aab-b262e38e17f0" providerId="ADAL" clId="{AAE5A741-89E9-4E6F-B185-CD6A474BCB8A}" dt="2021-08-17T08:18:20.874" v="7647" actId="1076"/>
          <ac:spMkLst>
            <pc:docMk/>
            <pc:sldMk cId="2214600217" sldId="312"/>
            <ac:spMk id="5" creationId="{00000000-0000-0000-0000-000000000000}"/>
          </ac:spMkLst>
        </pc:spChg>
        <pc:picChg chg="mod">
          <ac:chgData name="YASSIMEAR ANAK UGAK" userId="45e82614-8056-4638-8aab-b262e38e17f0" providerId="ADAL" clId="{AAE5A741-89E9-4E6F-B185-CD6A474BCB8A}" dt="2021-08-17T08:18:30.496" v="7648" actId="1076"/>
          <ac:picMkLst>
            <pc:docMk/>
            <pc:sldMk cId="2214600217" sldId="312"/>
            <ac:picMk id="7" creationId="{00000000-0000-0000-0000-000000000000}"/>
          </ac:picMkLst>
        </pc:picChg>
      </pc:sldChg>
      <pc:sldChg chg="addSp modSp mod">
        <pc:chgData name="YASSIMEAR ANAK UGAK" userId="45e82614-8056-4638-8aab-b262e38e17f0" providerId="ADAL" clId="{AAE5A741-89E9-4E6F-B185-CD6A474BCB8A}" dt="2021-08-17T08:19:21.744" v="7658" actId="1076"/>
        <pc:sldMkLst>
          <pc:docMk/>
          <pc:sldMk cId="1140758369" sldId="313"/>
        </pc:sldMkLst>
        <pc:spChg chg="mod">
          <ac:chgData name="YASSIMEAR ANAK UGAK" userId="45e82614-8056-4638-8aab-b262e38e17f0" providerId="ADAL" clId="{AAE5A741-89E9-4E6F-B185-CD6A474BCB8A}" dt="2021-08-17T08:19:17.529" v="7657" actId="20577"/>
          <ac:spMkLst>
            <pc:docMk/>
            <pc:sldMk cId="1140758369" sldId="313"/>
            <ac:spMk id="5" creationId="{00000000-0000-0000-0000-000000000000}"/>
          </ac:spMkLst>
        </pc:spChg>
        <pc:picChg chg="add mod">
          <ac:chgData name="YASSIMEAR ANAK UGAK" userId="45e82614-8056-4638-8aab-b262e38e17f0" providerId="ADAL" clId="{AAE5A741-89E9-4E6F-B185-CD6A474BCB8A}" dt="2021-08-17T08:19:21.744" v="7658" actId="1076"/>
          <ac:picMkLst>
            <pc:docMk/>
            <pc:sldMk cId="1140758369" sldId="313"/>
            <ac:picMk id="7" creationId="{4924E25D-A97F-4B49-8569-2D7EEF6C66E5}"/>
          </ac:picMkLst>
        </pc:picChg>
      </pc:sldChg>
      <pc:sldChg chg="addSp modSp mod">
        <pc:chgData name="YASSIMEAR ANAK UGAK" userId="45e82614-8056-4638-8aab-b262e38e17f0" providerId="ADAL" clId="{AAE5A741-89E9-4E6F-B185-CD6A474BCB8A}" dt="2021-08-17T08:24:34.053" v="7696" actId="20577"/>
        <pc:sldMkLst>
          <pc:docMk/>
          <pc:sldMk cId="1317154187" sldId="314"/>
        </pc:sldMkLst>
        <pc:spChg chg="mod">
          <ac:chgData name="YASSIMEAR ANAK UGAK" userId="45e82614-8056-4638-8aab-b262e38e17f0" providerId="ADAL" clId="{AAE5A741-89E9-4E6F-B185-CD6A474BCB8A}" dt="2021-08-17T02:14:19.840" v="383" actId="20577"/>
          <ac:spMkLst>
            <pc:docMk/>
            <pc:sldMk cId="1317154187" sldId="314"/>
            <ac:spMk id="2" creationId="{00000000-0000-0000-0000-000000000000}"/>
          </ac:spMkLst>
        </pc:spChg>
        <pc:spChg chg="mod">
          <ac:chgData name="YASSIMEAR ANAK UGAK" userId="45e82614-8056-4638-8aab-b262e38e17f0" providerId="ADAL" clId="{AAE5A741-89E9-4E6F-B185-CD6A474BCB8A}" dt="2021-08-17T08:24:34.053" v="7696" actId="20577"/>
          <ac:spMkLst>
            <pc:docMk/>
            <pc:sldMk cId="1317154187" sldId="314"/>
            <ac:spMk id="5" creationId="{00000000-0000-0000-0000-000000000000}"/>
          </ac:spMkLst>
        </pc:spChg>
        <pc:picChg chg="mod modCrop">
          <ac:chgData name="YASSIMEAR ANAK UGAK" userId="45e82614-8056-4638-8aab-b262e38e17f0" providerId="ADAL" clId="{AAE5A741-89E9-4E6F-B185-CD6A474BCB8A}" dt="2021-08-17T02:12:26.288" v="328" actId="14100"/>
          <ac:picMkLst>
            <pc:docMk/>
            <pc:sldMk cId="1317154187" sldId="314"/>
            <ac:picMk id="4" creationId="{00000000-0000-0000-0000-000000000000}"/>
          </ac:picMkLst>
        </pc:picChg>
        <pc:picChg chg="add mod">
          <ac:chgData name="YASSIMEAR ANAK UGAK" userId="45e82614-8056-4638-8aab-b262e38e17f0" providerId="ADAL" clId="{AAE5A741-89E9-4E6F-B185-CD6A474BCB8A}" dt="2021-08-17T08:19:37.109" v="7660" actId="1076"/>
          <ac:picMkLst>
            <pc:docMk/>
            <pc:sldMk cId="1317154187" sldId="314"/>
            <ac:picMk id="7" creationId="{DCDE892B-9616-4CF4-9230-84CC8F72903B}"/>
          </ac:picMkLst>
        </pc:picChg>
      </pc:sldChg>
      <pc:sldChg chg="addSp modSp mod">
        <pc:chgData name="YASSIMEAR ANAK UGAK" userId="45e82614-8056-4638-8aab-b262e38e17f0" providerId="ADAL" clId="{AAE5A741-89E9-4E6F-B185-CD6A474BCB8A}" dt="2021-08-17T08:24:39.528" v="7697" actId="20577"/>
        <pc:sldMkLst>
          <pc:docMk/>
          <pc:sldMk cId="809929704" sldId="315"/>
        </pc:sldMkLst>
        <pc:spChg chg="mod">
          <ac:chgData name="YASSIMEAR ANAK UGAK" userId="45e82614-8056-4638-8aab-b262e38e17f0" providerId="ADAL" clId="{AAE5A741-89E9-4E6F-B185-CD6A474BCB8A}" dt="2021-08-17T02:15:22.623" v="399" actId="113"/>
          <ac:spMkLst>
            <pc:docMk/>
            <pc:sldMk cId="809929704" sldId="315"/>
            <ac:spMk id="2" creationId="{00000000-0000-0000-0000-000000000000}"/>
          </ac:spMkLst>
        </pc:spChg>
        <pc:spChg chg="mod">
          <ac:chgData name="YASSIMEAR ANAK UGAK" userId="45e82614-8056-4638-8aab-b262e38e17f0" providerId="ADAL" clId="{AAE5A741-89E9-4E6F-B185-CD6A474BCB8A}" dt="2021-08-17T08:24:39.528" v="7697" actId="20577"/>
          <ac:spMkLst>
            <pc:docMk/>
            <pc:sldMk cId="809929704" sldId="315"/>
            <ac:spMk id="5" creationId="{00000000-0000-0000-0000-000000000000}"/>
          </ac:spMkLst>
        </pc:spChg>
        <pc:picChg chg="mod modCrop">
          <ac:chgData name="YASSIMEAR ANAK UGAK" userId="45e82614-8056-4638-8aab-b262e38e17f0" providerId="ADAL" clId="{AAE5A741-89E9-4E6F-B185-CD6A474BCB8A}" dt="2021-08-17T02:15:23.513" v="400" actId="1076"/>
          <ac:picMkLst>
            <pc:docMk/>
            <pc:sldMk cId="809929704" sldId="315"/>
            <ac:picMk id="4" creationId="{00000000-0000-0000-0000-000000000000}"/>
          </ac:picMkLst>
        </pc:picChg>
        <pc:picChg chg="add mod">
          <ac:chgData name="YASSIMEAR ANAK UGAK" userId="45e82614-8056-4638-8aab-b262e38e17f0" providerId="ADAL" clId="{AAE5A741-89E9-4E6F-B185-CD6A474BCB8A}" dt="2021-08-17T08:19:41.008" v="7662" actId="1076"/>
          <ac:picMkLst>
            <pc:docMk/>
            <pc:sldMk cId="809929704" sldId="315"/>
            <ac:picMk id="6" creationId="{30D33C53-C6A9-4290-BB08-0D1DD4BEEA0C}"/>
          </ac:picMkLst>
        </pc:picChg>
      </pc:sldChg>
      <pc:sldChg chg="addSp modSp mod">
        <pc:chgData name="YASSIMEAR ANAK UGAK" userId="45e82614-8056-4638-8aab-b262e38e17f0" providerId="ADAL" clId="{AAE5A741-89E9-4E6F-B185-CD6A474BCB8A}" dt="2021-08-17T08:24:43.245" v="7698" actId="20577"/>
        <pc:sldMkLst>
          <pc:docMk/>
          <pc:sldMk cId="3426523394" sldId="316"/>
        </pc:sldMkLst>
        <pc:spChg chg="mod">
          <ac:chgData name="YASSIMEAR ANAK UGAK" userId="45e82614-8056-4638-8aab-b262e38e17f0" providerId="ADAL" clId="{AAE5A741-89E9-4E6F-B185-CD6A474BCB8A}" dt="2021-08-17T08:19:55.620" v="7666" actId="20577"/>
          <ac:spMkLst>
            <pc:docMk/>
            <pc:sldMk cId="3426523394" sldId="316"/>
            <ac:spMk id="2" creationId="{00000000-0000-0000-0000-000000000000}"/>
          </ac:spMkLst>
        </pc:spChg>
        <pc:spChg chg="mod">
          <ac:chgData name="YASSIMEAR ANAK UGAK" userId="45e82614-8056-4638-8aab-b262e38e17f0" providerId="ADAL" clId="{AAE5A741-89E9-4E6F-B185-CD6A474BCB8A}" dt="2021-08-17T08:24:43.245" v="7698" actId="20577"/>
          <ac:spMkLst>
            <pc:docMk/>
            <pc:sldMk cId="3426523394" sldId="316"/>
            <ac:spMk id="6" creationId="{00000000-0000-0000-0000-000000000000}"/>
          </ac:spMkLst>
        </pc:spChg>
        <pc:picChg chg="mod">
          <ac:chgData name="YASSIMEAR ANAK UGAK" userId="45e82614-8056-4638-8aab-b262e38e17f0" providerId="ADAL" clId="{AAE5A741-89E9-4E6F-B185-CD6A474BCB8A}" dt="2021-08-17T02:16:19.576" v="432" actId="1076"/>
          <ac:picMkLst>
            <pc:docMk/>
            <pc:sldMk cId="3426523394" sldId="316"/>
            <ac:picMk id="4" creationId="{00000000-0000-0000-0000-000000000000}"/>
          </ac:picMkLst>
        </pc:picChg>
        <pc:picChg chg="add mod">
          <ac:chgData name="YASSIMEAR ANAK UGAK" userId="45e82614-8056-4638-8aab-b262e38e17f0" providerId="ADAL" clId="{AAE5A741-89E9-4E6F-B185-CD6A474BCB8A}" dt="2021-08-17T08:19:50.820" v="7664" actId="1076"/>
          <ac:picMkLst>
            <pc:docMk/>
            <pc:sldMk cId="3426523394" sldId="316"/>
            <ac:picMk id="7" creationId="{CAF87324-964B-41F0-B1E4-CE9CFBE9D3D1}"/>
          </ac:picMkLst>
        </pc:picChg>
      </pc:sldChg>
      <pc:sldChg chg="addSp modSp mod">
        <pc:chgData name="YASSIMEAR ANAK UGAK" userId="45e82614-8056-4638-8aab-b262e38e17f0" providerId="ADAL" clId="{AAE5A741-89E9-4E6F-B185-CD6A474BCB8A}" dt="2021-08-17T08:20:40.818" v="7671" actId="20577"/>
        <pc:sldMkLst>
          <pc:docMk/>
          <pc:sldMk cId="152581735" sldId="317"/>
        </pc:sldMkLst>
        <pc:spChg chg="mod">
          <ac:chgData name="YASSIMEAR ANAK UGAK" userId="45e82614-8056-4638-8aab-b262e38e17f0" providerId="ADAL" clId="{AAE5A741-89E9-4E6F-B185-CD6A474BCB8A}" dt="2021-08-17T08:20:40.818" v="7671" actId="20577"/>
          <ac:spMkLst>
            <pc:docMk/>
            <pc:sldMk cId="152581735" sldId="317"/>
            <ac:spMk id="5" creationId="{00000000-0000-0000-0000-000000000000}"/>
          </ac:spMkLst>
        </pc:spChg>
        <pc:picChg chg="add mod">
          <ac:chgData name="YASSIMEAR ANAK UGAK" userId="45e82614-8056-4638-8aab-b262e38e17f0" providerId="ADAL" clId="{AAE5A741-89E9-4E6F-B185-CD6A474BCB8A}" dt="2021-08-17T08:20:06.343" v="7667"/>
          <ac:picMkLst>
            <pc:docMk/>
            <pc:sldMk cId="152581735" sldId="317"/>
            <ac:picMk id="7" creationId="{C6EA6AC4-3B87-4FDA-9B4D-C2C7B2E0198F}"/>
          </ac:picMkLst>
        </pc:picChg>
      </pc:sldChg>
      <pc:sldChg chg="addSp delSp modSp new mod ord modClrScheme chgLayout">
        <pc:chgData name="YASSIMEAR ANAK UGAK" userId="45e82614-8056-4638-8aab-b262e38e17f0" providerId="ADAL" clId="{AAE5A741-89E9-4E6F-B185-CD6A474BCB8A}" dt="2021-08-17T08:21:49.968" v="7683" actId="14100"/>
        <pc:sldMkLst>
          <pc:docMk/>
          <pc:sldMk cId="1934977349" sldId="318"/>
        </pc:sldMkLst>
        <pc:spChg chg="del">
          <ac:chgData name="YASSIMEAR ANAK UGAK" userId="45e82614-8056-4638-8aab-b262e38e17f0" providerId="ADAL" clId="{AAE5A741-89E9-4E6F-B185-CD6A474BCB8A}" dt="2021-08-17T02:20:49.851" v="451" actId="700"/>
          <ac:spMkLst>
            <pc:docMk/>
            <pc:sldMk cId="1934977349" sldId="318"/>
            <ac:spMk id="2" creationId="{2CFADAF2-79F3-4C32-8372-08018098E4B8}"/>
          </ac:spMkLst>
        </pc:spChg>
        <pc:spChg chg="del">
          <ac:chgData name="YASSIMEAR ANAK UGAK" userId="45e82614-8056-4638-8aab-b262e38e17f0" providerId="ADAL" clId="{AAE5A741-89E9-4E6F-B185-CD6A474BCB8A}" dt="2021-08-17T02:20:49.851" v="451" actId="700"/>
          <ac:spMkLst>
            <pc:docMk/>
            <pc:sldMk cId="1934977349" sldId="318"/>
            <ac:spMk id="3" creationId="{DFD0BECD-1C09-465C-9C22-2E4B9AE9E48C}"/>
          </ac:spMkLst>
        </pc:spChg>
        <pc:spChg chg="mod ord">
          <ac:chgData name="YASSIMEAR ANAK UGAK" userId="45e82614-8056-4638-8aab-b262e38e17f0" providerId="ADAL" clId="{AAE5A741-89E9-4E6F-B185-CD6A474BCB8A}" dt="2021-08-17T03:06:21.419" v="1573" actId="700"/>
          <ac:spMkLst>
            <pc:docMk/>
            <pc:sldMk cId="1934977349" sldId="318"/>
            <ac:spMk id="4" creationId="{66BD2B46-453E-43C8-9C18-9B9159A58A47}"/>
          </ac:spMkLst>
        </pc:spChg>
        <pc:spChg chg="add mod ord">
          <ac:chgData name="YASSIMEAR ANAK UGAK" userId="45e82614-8056-4638-8aab-b262e38e17f0" providerId="ADAL" clId="{AAE5A741-89E9-4E6F-B185-CD6A474BCB8A}" dt="2021-08-17T03:59:51.318" v="3349" actId="113"/>
          <ac:spMkLst>
            <pc:docMk/>
            <pc:sldMk cId="1934977349" sldId="318"/>
            <ac:spMk id="8" creationId="{FDF91C3A-8848-4D72-B64A-43D320C91C57}"/>
          </ac:spMkLst>
        </pc:spChg>
        <pc:spChg chg="add mod ord">
          <ac:chgData name="YASSIMEAR ANAK UGAK" userId="45e82614-8056-4638-8aab-b262e38e17f0" providerId="ADAL" clId="{AAE5A741-89E9-4E6F-B185-CD6A474BCB8A}" dt="2021-08-17T08:11:39.887" v="7555" actId="27636"/>
          <ac:spMkLst>
            <pc:docMk/>
            <pc:sldMk cId="1934977349" sldId="318"/>
            <ac:spMk id="9" creationId="{2C70672A-D7AC-4A3D-BD99-FDB7161425D6}"/>
          </ac:spMkLst>
        </pc:spChg>
        <pc:spChg chg="add mod">
          <ac:chgData name="YASSIMEAR ANAK UGAK" userId="45e82614-8056-4638-8aab-b262e38e17f0" providerId="ADAL" clId="{AAE5A741-89E9-4E6F-B185-CD6A474BCB8A}" dt="2021-08-17T07:38:46.788" v="6733" actId="20577"/>
          <ac:spMkLst>
            <pc:docMk/>
            <pc:sldMk cId="1934977349" sldId="318"/>
            <ac:spMk id="11" creationId="{C1CD5F2A-8B9F-4EC7-A5D7-7D5CAFC78EC0}"/>
          </ac:spMkLst>
        </pc:spChg>
        <pc:graphicFrameChg chg="add del modGraphic">
          <ac:chgData name="YASSIMEAR ANAK UGAK" userId="45e82614-8056-4638-8aab-b262e38e17f0" providerId="ADAL" clId="{AAE5A741-89E9-4E6F-B185-CD6A474BCB8A}" dt="2021-08-17T02:21:55.306" v="479" actId="478"/>
          <ac:graphicFrameMkLst>
            <pc:docMk/>
            <pc:sldMk cId="1934977349" sldId="318"/>
            <ac:graphicFrameMk id="5" creationId="{09DD522A-3D24-43DF-B4DF-E456A89C94A6}"/>
          </ac:graphicFrameMkLst>
        </pc:graphicFrameChg>
        <pc:picChg chg="add del mod">
          <ac:chgData name="YASSIMEAR ANAK UGAK" userId="45e82614-8056-4638-8aab-b262e38e17f0" providerId="ADAL" clId="{AAE5A741-89E9-4E6F-B185-CD6A474BCB8A}" dt="2021-08-17T02:21:44.570" v="475" actId="21"/>
          <ac:picMkLst>
            <pc:docMk/>
            <pc:sldMk cId="1934977349" sldId="318"/>
            <ac:picMk id="6" creationId="{065710B4-A093-485D-AE89-9797A25FABE6}"/>
          </ac:picMkLst>
        </pc:picChg>
        <pc:picChg chg="add del mod">
          <ac:chgData name="YASSIMEAR ANAK UGAK" userId="45e82614-8056-4638-8aab-b262e38e17f0" providerId="ADAL" clId="{AAE5A741-89E9-4E6F-B185-CD6A474BCB8A}" dt="2021-08-17T02:21:57.098" v="480" actId="478"/>
          <ac:picMkLst>
            <pc:docMk/>
            <pc:sldMk cId="1934977349" sldId="318"/>
            <ac:picMk id="7" creationId="{1D341CFE-0AE3-40CC-8C78-495BC67CBC22}"/>
          </ac:picMkLst>
        </pc:picChg>
        <pc:picChg chg="add mod">
          <ac:chgData name="YASSIMEAR ANAK UGAK" userId="45e82614-8056-4638-8aab-b262e38e17f0" providerId="ADAL" clId="{AAE5A741-89E9-4E6F-B185-CD6A474BCB8A}" dt="2021-08-17T08:21:49.968" v="7683" actId="14100"/>
          <ac:picMkLst>
            <pc:docMk/>
            <pc:sldMk cId="1934977349" sldId="318"/>
            <ac:picMk id="12" creationId="{B8D5F9D8-5338-436A-917C-3E481DF14185}"/>
          </ac:picMkLst>
        </pc:picChg>
      </pc:sldChg>
      <pc:sldChg chg="addSp delSp modSp add mod modNotesTx">
        <pc:chgData name="YASSIMEAR ANAK UGAK" userId="45e82614-8056-4638-8aab-b262e38e17f0" providerId="ADAL" clId="{AAE5A741-89E9-4E6F-B185-CD6A474BCB8A}" dt="2021-08-17T08:21:56.566" v="7684" actId="14100"/>
        <pc:sldMkLst>
          <pc:docMk/>
          <pc:sldMk cId="1749226543" sldId="322"/>
        </pc:sldMkLst>
        <pc:spChg chg="mod">
          <ac:chgData name="YASSIMEAR ANAK UGAK" userId="45e82614-8056-4638-8aab-b262e38e17f0" providerId="ADAL" clId="{AAE5A741-89E9-4E6F-B185-CD6A474BCB8A}" dt="2021-08-17T07:59:26.922" v="6923" actId="14100"/>
          <ac:spMkLst>
            <pc:docMk/>
            <pc:sldMk cId="1749226543" sldId="322"/>
            <ac:spMk id="2" creationId="{00000000-0000-0000-0000-000000000000}"/>
          </ac:spMkLst>
        </pc:spChg>
        <pc:spChg chg="add mod">
          <ac:chgData name="YASSIMEAR ANAK UGAK" userId="45e82614-8056-4638-8aab-b262e38e17f0" providerId="ADAL" clId="{AAE5A741-89E9-4E6F-B185-CD6A474BCB8A}" dt="2021-08-17T08:00:51.501" v="6931" actId="20577"/>
          <ac:spMkLst>
            <pc:docMk/>
            <pc:sldMk cId="1749226543" sldId="322"/>
            <ac:spMk id="3" creationId="{DA654DD9-FBB4-4F39-A07A-5E3AC32CF1AA}"/>
          </ac:spMkLst>
        </pc:spChg>
        <pc:spChg chg="add mod">
          <ac:chgData name="YASSIMEAR ANAK UGAK" userId="45e82614-8056-4638-8aab-b262e38e17f0" providerId="ADAL" clId="{AAE5A741-89E9-4E6F-B185-CD6A474BCB8A}" dt="2021-08-17T08:00:54.981" v="6933" actId="20577"/>
          <ac:spMkLst>
            <pc:docMk/>
            <pc:sldMk cId="1749226543" sldId="322"/>
            <ac:spMk id="8" creationId="{AE5F046C-2F8B-4167-8228-AA760BA664DC}"/>
          </ac:spMkLst>
        </pc:spChg>
        <pc:spChg chg="add mod">
          <ac:chgData name="YASSIMEAR ANAK UGAK" userId="45e82614-8056-4638-8aab-b262e38e17f0" providerId="ADAL" clId="{AAE5A741-89E9-4E6F-B185-CD6A474BCB8A}" dt="2021-08-17T08:01:06.446" v="6936" actId="14100"/>
          <ac:spMkLst>
            <pc:docMk/>
            <pc:sldMk cId="1749226543" sldId="322"/>
            <ac:spMk id="9" creationId="{1B837055-82B0-43F2-958B-A8E327886FE6}"/>
          </ac:spMkLst>
        </pc:spChg>
        <pc:spChg chg="add mod">
          <ac:chgData name="YASSIMEAR ANAK UGAK" userId="45e82614-8056-4638-8aab-b262e38e17f0" providerId="ADAL" clId="{AAE5A741-89E9-4E6F-B185-CD6A474BCB8A}" dt="2021-08-17T08:03:33.284" v="7096" actId="1076"/>
          <ac:spMkLst>
            <pc:docMk/>
            <pc:sldMk cId="1749226543" sldId="322"/>
            <ac:spMk id="11" creationId="{77A57AF7-A1DE-471B-BE96-3ED7E652D0C1}"/>
          </ac:spMkLst>
        </pc:spChg>
        <pc:spChg chg="add mod">
          <ac:chgData name="YASSIMEAR ANAK UGAK" userId="45e82614-8056-4638-8aab-b262e38e17f0" providerId="ADAL" clId="{AAE5A741-89E9-4E6F-B185-CD6A474BCB8A}" dt="2021-08-17T08:00:27.741" v="6929" actId="1076"/>
          <ac:spMkLst>
            <pc:docMk/>
            <pc:sldMk cId="1749226543" sldId="322"/>
            <ac:spMk id="13" creationId="{2F3076E8-7ABC-4B2D-AA3B-E2FE06E6A690}"/>
          </ac:spMkLst>
        </pc:spChg>
        <pc:spChg chg="add del">
          <ac:chgData name="YASSIMEAR ANAK UGAK" userId="45e82614-8056-4638-8aab-b262e38e17f0" providerId="ADAL" clId="{AAE5A741-89E9-4E6F-B185-CD6A474BCB8A}" dt="2021-08-17T02:26:09.854" v="645" actId="478"/>
          <ac:spMkLst>
            <pc:docMk/>
            <pc:sldMk cId="1749226543" sldId="322"/>
            <ac:spMk id="15" creationId="{A4EDDD55-008B-4C8A-9EDE-F59FAD9C8C98}"/>
          </ac:spMkLst>
        </pc:spChg>
        <pc:spChg chg="add mod">
          <ac:chgData name="YASSIMEAR ANAK UGAK" userId="45e82614-8056-4638-8aab-b262e38e17f0" providerId="ADAL" clId="{AAE5A741-89E9-4E6F-B185-CD6A474BCB8A}" dt="2021-08-17T07:59:45.509" v="6926" actId="255"/>
          <ac:spMkLst>
            <pc:docMk/>
            <pc:sldMk cId="1749226543" sldId="322"/>
            <ac:spMk id="17" creationId="{C12C85F7-4E59-4869-A597-B9024A602AFF}"/>
          </ac:spMkLst>
        </pc:spChg>
        <pc:spChg chg="add del mod">
          <ac:chgData name="YASSIMEAR ANAK UGAK" userId="45e82614-8056-4638-8aab-b262e38e17f0" providerId="ADAL" clId="{AAE5A741-89E9-4E6F-B185-CD6A474BCB8A}" dt="2021-08-17T03:18:32.045" v="1929" actId="478"/>
          <ac:spMkLst>
            <pc:docMk/>
            <pc:sldMk cId="1749226543" sldId="322"/>
            <ac:spMk id="18" creationId="{8E10EB7B-39AE-45B4-81C4-3DB0A9DB51C5}"/>
          </ac:spMkLst>
        </pc:spChg>
        <pc:spChg chg="add del mod">
          <ac:chgData name="YASSIMEAR ANAK UGAK" userId="45e82614-8056-4638-8aab-b262e38e17f0" providerId="ADAL" clId="{AAE5A741-89E9-4E6F-B185-CD6A474BCB8A}" dt="2021-08-17T03:31:44.215" v="2153" actId="478"/>
          <ac:spMkLst>
            <pc:docMk/>
            <pc:sldMk cId="1749226543" sldId="322"/>
            <ac:spMk id="19" creationId="{88745880-0304-4E1C-8BC3-B50F647CBA12}"/>
          </ac:spMkLst>
        </pc:spChg>
        <pc:spChg chg="add mod">
          <ac:chgData name="YASSIMEAR ANAK UGAK" userId="45e82614-8056-4638-8aab-b262e38e17f0" providerId="ADAL" clId="{AAE5A741-89E9-4E6F-B185-CD6A474BCB8A}" dt="2021-08-17T08:10:40.991" v="7551" actId="20577"/>
          <ac:spMkLst>
            <pc:docMk/>
            <pc:sldMk cId="1749226543" sldId="322"/>
            <ac:spMk id="20" creationId="{87169F84-0C33-4BEC-932F-DC9AF65B43C4}"/>
          </ac:spMkLst>
        </pc:spChg>
        <pc:picChg chg="mod">
          <ac:chgData name="YASSIMEAR ANAK UGAK" userId="45e82614-8056-4638-8aab-b262e38e17f0" providerId="ADAL" clId="{AAE5A741-89E9-4E6F-B185-CD6A474BCB8A}" dt="2021-08-17T08:01:09.394" v="6937" actId="1076"/>
          <ac:picMkLst>
            <pc:docMk/>
            <pc:sldMk cId="1749226543" sldId="322"/>
            <ac:picMk id="5" creationId="{00000000-0000-0000-0000-000000000000}"/>
          </ac:picMkLst>
        </pc:picChg>
        <pc:picChg chg="mod">
          <ac:chgData name="YASSIMEAR ANAK UGAK" userId="45e82614-8056-4638-8aab-b262e38e17f0" providerId="ADAL" clId="{AAE5A741-89E9-4E6F-B185-CD6A474BCB8A}" dt="2021-08-17T07:59:05.981" v="6916" actId="14100"/>
          <ac:picMkLst>
            <pc:docMk/>
            <pc:sldMk cId="1749226543" sldId="322"/>
            <ac:picMk id="6" creationId="{00000000-0000-0000-0000-000000000000}"/>
          </ac:picMkLst>
        </pc:picChg>
        <pc:picChg chg="mod">
          <ac:chgData name="YASSIMEAR ANAK UGAK" userId="45e82614-8056-4638-8aab-b262e38e17f0" providerId="ADAL" clId="{AAE5A741-89E9-4E6F-B185-CD6A474BCB8A}" dt="2021-08-17T08:01:25.580" v="6939" actId="1076"/>
          <ac:picMkLst>
            <pc:docMk/>
            <pc:sldMk cId="1749226543" sldId="322"/>
            <ac:picMk id="7" creationId="{00000000-0000-0000-0000-000000000000}"/>
          </ac:picMkLst>
        </pc:picChg>
        <pc:picChg chg="add mod ord">
          <ac:chgData name="YASSIMEAR ANAK UGAK" userId="45e82614-8056-4638-8aab-b262e38e17f0" providerId="ADAL" clId="{AAE5A741-89E9-4E6F-B185-CD6A474BCB8A}" dt="2021-08-17T08:21:56.566" v="7684" actId="14100"/>
          <ac:picMkLst>
            <pc:docMk/>
            <pc:sldMk cId="1749226543" sldId="322"/>
            <ac:picMk id="21" creationId="{E2FD6A21-8A3C-4955-B4D4-DEC98EC36639}"/>
          </ac:picMkLst>
        </pc:picChg>
      </pc:sldChg>
      <pc:sldChg chg="new del ord">
        <pc:chgData name="YASSIMEAR ANAK UGAK" userId="45e82614-8056-4638-8aab-b262e38e17f0" providerId="ADAL" clId="{AAE5A741-89E9-4E6F-B185-CD6A474BCB8A}" dt="2021-08-17T03:36:52.071" v="2182" actId="47"/>
        <pc:sldMkLst>
          <pc:docMk/>
          <pc:sldMk cId="1494552394" sldId="323"/>
        </pc:sldMkLst>
      </pc:sldChg>
      <pc:sldChg chg="addSp delSp modSp new mod modClrScheme chgLayout">
        <pc:chgData name="YASSIMEAR ANAK UGAK" userId="45e82614-8056-4638-8aab-b262e38e17f0" providerId="ADAL" clId="{AAE5A741-89E9-4E6F-B185-CD6A474BCB8A}" dt="2021-08-17T07:54:56.159" v="6801" actId="1076"/>
        <pc:sldMkLst>
          <pc:docMk/>
          <pc:sldMk cId="4133496879" sldId="323"/>
        </pc:sldMkLst>
        <pc:spChg chg="del mod ord">
          <ac:chgData name="YASSIMEAR ANAK UGAK" userId="45e82614-8056-4638-8aab-b262e38e17f0" providerId="ADAL" clId="{AAE5A741-89E9-4E6F-B185-CD6A474BCB8A}" dt="2021-08-17T07:53:35.018" v="6776" actId="700"/>
          <ac:spMkLst>
            <pc:docMk/>
            <pc:sldMk cId="4133496879" sldId="323"/>
            <ac:spMk id="2" creationId="{DF922B5D-5E24-4B52-8471-EA230366C531}"/>
          </ac:spMkLst>
        </pc:spChg>
        <pc:spChg chg="del mod ord">
          <ac:chgData name="YASSIMEAR ANAK UGAK" userId="45e82614-8056-4638-8aab-b262e38e17f0" providerId="ADAL" clId="{AAE5A741-89E9-4E6F-B185-CD6A474BCB8A}" dt="2021-08-17T07:53:35.018" v="6776" actId="700"/>
          <ac:spMkLst>
            <pc:docMk/>
            <pc:sldMk cId="4133496879" sldId="323"/>
            <ac:spMk id="3" creationId="{6188C223-4B0F-44C0-9944-56B6F94FA3CB}"/>
          </ac:spMkLst>
        </pc:spChg>
        <pc:spChg chg="mod ord">
          <ac:chgData name="YASSIMEAR ANAK UGAK" userId="45e82614-8056-4638-8aab-b262e38e17f0" providerId="ADAL" clId="{AAE5A741-89E9-4E6F-B185-CD6A474BCB8A}" dt="2021-08-17T07:53:35.018" v="6776" actId="700"/>
          <ac:spMkLst>
            <pc:docMk/>
            <pc:sldMk cId="4133496879" sldId="323"/>
            <ac:spMk id="4" creationId="{D17D185D-680D-49DC-A255-97397700C617}"/>
          </ac:spMkLst>
        </pc:spChg>
        <pc:spChg chg="add mod ord">
          <ac:chgData name="YASSIMEAR ANAK UGAK" userId="45e82614-8056-4638-8aab-b262e38e17f0" providerId="ADAL" clId="{AAE5A741-89E9-4E6F-B185-CD6A474BCB8A}" dt="2021-08-17T07:54:52.023" v="6799" actId="14100"/>
          <ac:spMkLst>
            <pc:docMk/>
            <pc:sldMk cId="4133496879" sldId="323"/>
            <ac:spMk id="5" creationId="{1CEE04CA-C459-42D7-969D-F710B35807E8}"/>
          </ac:spMkLst>
        </pc:spChg>
        <pc:spChg chg="add mod ord">
          <ac:chgData name="YASSIMEAR ANAK UGAK" userId="45e82614-8056-4638-8aab-b262e38e17f0" providerId="ADAL" clId="{AAE5A741-89E9-4E6F-B185-CD6A474BCB8A}" dt="2021-08-17T07:53:35.018" v="6776" actId="700"/>
          <ac:spMkLst>
            <pc:docMk/>
            <pc:sldMk cId="4133496879" sldId="323"/>
            <ac:spMk id="6" creationId="{6B6B2559-70AE-43B5-BFAA-FDE5CF2FF7A1}"/>
          </ac:spMkLst>
        </pc:spChg>
        <pc:picChg chg="add mod">
          <ac:chgData name="YASSIMEAR ANAK UGAK" userId="45e82614-8056-4638-8aab-b262e38e17f0" providerId="ADAL" clId="{AAE5A741-89E9-4E6F-B185-CD6A474BCB8A}" dt="2021-08-17T07:54:56.159" v="6801" actId="1076"/>
          <ac:picMkLst>
            <pc:docMk/>
            <pc:sldMk cId="4133496879" sldId="323"/>
            <ac:picMk id="7" creationId="{6C4F33DE-A880-411B-9818-3F6E4442CF8E}"/>
          </ac:picMkLst>
        </pc:picChg>
      </pc:sldChg>
      <pc:sldChg chg="addSp delSp modSp new mod ord modClrScheme chgLayout">
        <pc:chgData name="YASSIMEAR ANAK UGAK" userId="45e82614-8056-4638-8aab-b262e38e17f0" providerId="ADAL" clId="{AAE5A741-89E9-4E6F-B185-CD6A474BCB8A}" dt="2021-08-17T07:55:44.899" v="6821" actId="14100"/>
        <pc:sldMkLst>
          <pc:docMk/>
          <pc:sldMk cId="1238596232" sldId="324"/>
        </pc:sldMkLst>
        <pc:spChg chg="del mod ord">
          <ac:chgData name="YASSIMEAR ANAK UGAK" userId="45e82614-8056-4638-8aab-b262e38e17f0" providerId="ADAL" clId="{AAE5A741-89E9-4E6F-B185-CD6A474BCB8A}" dt="2021-08-17T07:55:31.264" v="6808" actId="700"/>
          <ac:spMkLst>
            <pc:docMk/>
            <pc:sldMk cId="1238596232" sldId="324"/>
            <ac:spMk id="2" creationId="{F7A498D7-AD00-497B-B31D-F44575866EC1}"/>
          </ac:spMkLst>
        </pc:spChg>
        <pc:spChg chg="del mod ord">
          <ac:chgData name="YASSIMEAR ANAK UGAK" userId="45e82614-8056-4638-8aab-b262e38e17f0" providerId="ADAL" clId="{AAE5A741-89E9-4E6F-B185-CD6A474BCB8A}" dt="2021-08-17T07:55:31.264" v="6808" actId="700"/>
          <ac:spMkLst>
            <pc:docMk/>
            <pc:sldMk cId="1238596232" sldId="324"/>
            <ac:spMk id="3" creationId="{D3815982-2563-4163-841C-32DAB3FE95E7}"/>
          </ac:spMkLst>
        </pc:spChg>
        <pc:spChg chg="mod ord">
          <ac:chgData name="YASSIMEAR ANAK UGAK" userId="45e82614-8056-4638-8aab-b262e38e17f0" providerId="ADAL" clId="{AAE5A741-89E9-4E6F-B185-CD6A474BCB8A}" dt="2021-08-17T07:55:31.264" v="6808" actId="700"/>
          <ac:spMkLst>
            <pc:docMk/>
            <pc:sldMk cId="1238596232" sldId="324"/>
            <ac:spMk id="4" creationId="{AD8854F6-F4DE-4A2C-8939-836B93F296B1}"/>
          </ac:spMkLst>
        </pc:spChg>
        <pc:spChg chg="add mod ord">
          <ac:chgData name="YASSIMEAR ANAK UGAK" userId="45e82614-8056-4638-8aab-b262e38e17f0" providerId="ADAL" clId="{AAE5A741-89E9-4E6F-B185-CD6A474BCB8A}" dt="2021-08-17T07:55:39.021" v="6819" actId="113"/>
          <ac:spMkLst>
            <pc:docMk/>
            <pc:sldMk cId="1238596232" sldId="324"/>
            <ac:spMk id="5" creationId="{F0308534-7161-44FF-B0A4-7FD78A23089B}"/>
          </ac:spMkLst>
        </pc:spChg>
        <pc:spChg chg="add mod ord">
          <ac:chgData name="YASSIMEAR ANAK UGAK" userId="45e82614-8056-4638-8aab-b262e38e17f0" providerId="ADAL" clId="{AAE5A741-89E9-4E6F-B185-CD6A474BCB8A}" dt="2021-08-17T07:55:31.264" v="6808" actId="700"/>
          <ac:spMkLst>
            <pc:docMk/>
            <pc:sldMk cId="1238596232" sldId="324"/>
            <ac:spMk id="6" creationId="{A9D9024A-BF18-4547-9462-CF5E76C4E7DD}"/>
          </ac:spMkLst>
        </pc:spChg>
        <pc:picChg chg="add mod">
          <ac:chgData name="YASSIMEAR ANAK UGAK" userId="45e82614-8056-4638-8aab-b262e38e17f0" providerId="ADAL" clId="{AAE5A741-89E9-4E6F-B185-CD6A474BCB8A}" dt="2021-08-17T07:55:44.899" v="6821" actId="14100"/>
          <ac:picMkLst>
            <pc:docMk/>
            <pc:sldMk cId="1238596232" sldId="324"/>
            <ac:picMk id="7" creationId="{13E80AE8-FA34-4AC7-BACB-ACB289DCC998}"/>
          </ac:picMkLst>
        </pc:picChg>
      </pc:sldChg>
      <pc:sldChg chg="addSp delSp modSp new mod ord modClrScheme chgLayout">
        <pc:chgData name="YASSIMEAR ANAK UGAK" userId="45e82614-8056-4638-8aab-b262e38e17f0" providerId="ADAL" clId="{AAE5A741-89E9-4E6F-B185-CD6A474BCB8A}" dt="2021-08-17T07:56:15.760" v="6838" actId="113"/>
        <pc:sldMkLst>
          <pc:docMk/>
          <pc:sldMk cId="4167002305" sldId="325"/>
        </pc:sldMkLst>
        <pc:spChg chg="del mod ord">
          <ac:chgData name="YASSIMEAR ANAK UGAK" userId="45e82614-8056-4638-8aab-b262e38e17f0" providerId="ADAL" clId="{AAE5A741-89E9-4E6F-B185-CD6A474BCB8A}" dt="2021-08-17T07:56:04.387" v="6825" actId="700"/>
          <ac:spMkLst>
            <pc:docMk/>
            <pc:sldMk cId="4167002305" sldId="325"/>
            <ac:spMk id="2" creationId="{E08A8606-E275-4F14-A8CD-029EAB23F76B}"/>
          </ac:spMkLst>
        </pc:spChg>
        <pc:spChg chg="del mod ord">
          <ac:chgData name="YASSIMEAR ANAK UGAK" userId="45e82614-8056-4638-8aab-b262e38e17f0" providerId="ADAL" clId="{AAE5A741-89E9-4E6F-B185-CD6A474BCB8A}" dt="2021-08-17T07:56:04.387" v="6825" actId="700"/>
          <ac:spMkLst>
            <pc:docMk/>
            <pc:sldMk cId="4167002305" sldId="325"/>
            <ac:spMk id="3" creationId="{1E6E187B-E438-430B-B26A-27424E6B12B0}"/>
          </ac:spMkLst>
        </pc:spChg>
        <pc:spChg chg="mod ord">
          <ac:chgData name="YASSIMEAR ANAK UGAK" userId="45e82614-8056-4638-8aab-b262e38e17f0" providerId="ADAL" clId="{AAE5A741-89E9-4E6F-B185-CD6A474BCB8A}" dt="2021-08-17T07:56:04.387" v="6825" actId="700"/>
          <ac:spMkLst>
            <pc:docMk/>
            <pc:sldMk cId="4167002305" sldId="325"/>
            <ac:spMk id="4" creationId="{B4C982A5-F315-4A9A-9AC9-C444A35A88D1}"/>
          </ac:spMkLst>
        </pc:spChg>
        <pc:spChg chg="add mod ord">
          <ac:chgData name="YASSIMEAR ANAK UGAK" userId="45e82614-8056-4638-8aab-b262e38e17f0" providerId="ADAL" clId="{AAE5A741-89E9-4E6F-B185-CD6A474BCB8A}" dt="2021-08-17T07:56:15.760" v="6838" actId="113"/>
          <ac:spMkLst>
            <pc:docMk/>
            <pc:sldMk cId="4167002305" sldId="325"/>
            <ac:spMk id="5" creationId="{9C81B49A-DD2B-49D9-871F-CE208F6E0EF0}"/>
          </ac:spMkLst>
        </pc:spChg>
        <pc:spChg chg="add mod ord">
          <ac:chgData name="YASSIMEAR ANAK UGAK" userId="45e82614-8056-4638-8aab-b262e38e17f0" providerId="ADAL" clId="{AAE5A741-89E9-4E6F-B185-CD6A474BCB8A}" dt="2021-08-17T07:56:04.387" v="6825" actId="700"/>
          <ac:spMkLst>
            <pc:docMk/>
            <pc:sldMk cId="4167002305" sldId="325"/>
            <ac:spMk id="6" creationId="{4BBF5AB1-5C23-460F-B266-7CCE49A142E3}"/>
          </ac:spMkLst>
        </pc:spChg>
        <pc:picChg chg="add mod">
          <ac:chgData name="YASSIMEAR ANAK UGAK" userId="45e82614-8056-4638-8aab-b262e38e17f0" providerId="ADAL" clId="{AAE5A741-89E9-4E6F-B185-CD6A474BCB8A}" dt="2021-08-17T07:56:12.104" v="6837" actId="14100"/>
          <ac:picMkLst>
            <pc:docMk/>
            <pc:sldMk cId="4167002305" sldId="325"/>
            <ac:picMk id="7" creationId="{24BC5DF2-0100-40CF-9DCF-9F01D9FFEABE}"/>
          </ac:picMkLst>
        </pc:picChg>
      </pc:sldChg>
    </pc:docChg>
  </pc:docChgLst>
  <pc:docChgLst>
    <pc:chgData name="YASSIMEAR ANAK UGAK" userId="45e82614-8056-4638-8aab-b262e38e17f0" providerId="ADAL" clId="{E4A2F228-9CB0-4D5F-8547-AA5CA7B4CB8E}"/>
    <pc:docChg chg="undo redo custSel addSld delSld modSld sldOrd">
      <pc:chgData name="YASSIMEAR ANAK UGAK" userId="45e82614-8056-4638-8aab-b262e38e17f0" providerId="ADAL" clId="{E4A2F228-9CB0-4D5F-8547-AA5CA7B4CB8E}" dt="2021-08-16T09:58:34.729" v="1649" actId="47"/>
      <pc:docMkLst>
        <pc:docMk/>
      </pc:docMkLst>
      <pc:sldChg chg="del ord">
        <pc:chgData name="YASSIMEAR ANAK UGAK" userId="45e82614-8056-4638-8aab-b262e38e17f0" providerId="ADAL" clId="{E4A2F228-9CB0-4D5F-8547-AA5CA7B4CB8E}" dt="2021-08-16T05:40:50.056" v="480" actId="47"/>
        <pc:sldMkLst>
          <pc:docMk/>
          <pc:sldMk cId="900795816" sldId="266"/>
        </pc:sldMkLst>
      </pc:sldChg>
      <pc:sldChg chg="del ord">
        <pc:chgData name="YASSIMEAR ANAK UGAK" userId="45e82614-8056-4638-8aab-b262e38e17f0" providerId="ADAL" clId="{E4A2F228-9CB0-4D5F-8547-AA5CA7B4CB8E}" dt="2021-08-16T05:40:51.944" v="481" actId="47"/>
        <pc:sldMkLst>
          <pc:docMk/>
          <pc:sldMk cId="2009706429" sldId="267"/>
        </pc:sldMkLst>
      </pc:sldChg>
      <pc:sldChg chg="addSp delSp modSp mod">
        <pc:chgData name="YASSIMEAR ANAK UGAK" userId="45e82614-8056-4638-8aab-b262e38e17f0" providerId="ADAL" clId="{E4A2F228-9CB0-4D5F-8547-AA5CA7B4CB8E}" dt="2021-08-16T09:34:07.470" v="1638" actId="1076"/>
        <pc:sldMkLst>
          <pc:docMk/>
          <pc:sldMk cId="505149431" sldId="273"/>
        </pc:sldMkLst>
        <pc:spChg chg="mod">
          <ac:chgData name="YASSIMEAR ANAK UGAK" userId="45e82614-8056-4638-8aab-b262e38e17f0" providerId="ADAL" clId="{E4A2F228-9CB0-4D5F-8547-AA5CA7B4CB8E}" dt="2021-08-16T09:31:03.873" v="1623" actId="207"/>
          <ac:spMkLst>
            <pc:docMk/>
            <pc:sldMk cId="505149431" sldId="273"/>
            <ac:spMk id="2" creationId="{00000000-0000-0000-0000-000000000000}"/>
          </ac:spMkLst>
        </pc:spChg>
        <pc:spChg chg="mod">
          <ac:chgData name="YASSIMEAR ANAK UGAK" userId="45e82614-8056-4638-8aab-b262e38e17f0" providerId="ADAL" clId="{E4A2F228-9CB0-4D5F-8547-AA5CA7B4CB8E}" dt="2021-08-16T09:33:29.495" v="1635" actId="27636"/>
          <ac:spMkLst>
            <pc:docMk/>
            <pc:sldMk cId="505149431" sldId="273"/>
            <ac:spMk id="3" creationId="{00000000-0000-0000-0000-000000000000}"/>
          </ac:spMkLst>
        </pc:spChg>
        <pc:spChg chg="add del mod">
          <ac:chgData name="YASSIMEAR ANAK UGAK" userId="45e82614-8056-4638-8aab-b262e38e17f0" providerId="ADAL" clId="{E4A2F228-9CB0-4D5F-8547-AA5CA7B4CB8E}" dt="2021-08-16T09:12:11.189" v="1560" actId="478"/>
          <ac:spMkLst>
            <pc:docMk/>
            <pc:sldMk cId="505149431" sldId="273"/>
            <ac:spMk id="5" creationId="{4E2F3892-F1A9-42F0-B773-2BE9A6B7BA0D}"/>
          </ac:spMkLst>
        </pc:spChg>
        <pc:picChg chg="add mod">
          <ac:chgData name="YASSIMEAR ANAK UGAK" userId="45e82614-8056-4638-8aab-b262e38e17f0" providerId="ADAL" clId="{E4A2F228-9CB0-4D5F-8547-AA5CA7B4CB8E}" dt="2021-08-16T09:33:50.299" v="1637" actId="207"/>
          <ac:picMkLst>
            <pc:docMk/>
            <pc:sldMk cId="505149431" sldId="273"/>
            <ac:picMk id="6" creationId="{92DD864F-7A4A-444D-A911-9B3905F08ACE}"/>
          </ac:picMkLst>
        </pc:picChg>
        <pc:picChg chg="add del mod">
          <ac:chgData name="YASSIMEAR ANAK UGAK" userId="45e82614-8056-4638-8aab-b262e38e17f0" providerId="ADAL" clId="{E4A2F228-9CB0-4D5F-8547-AA5CA7B4CB8E}" dt="2021-08-16T09:26:22.966" v="1598" actId="478"/>
          <ac:picMkLst>
            <pc:docMk/>
            <pc:sldMk cId="505149431" sldId="273"/>
            <ac:picMk id="7" creationId="{56E681B3-6260-4ACB-A9D9-FAB5A97F34E2}"/>
          </ac:picMkLst>
        </pc:picChg>
        <pc:picChg chg="add mod">
          <ac:chgData name="YASSIMEAR ANAK UGAK" userId="45e82614-8056-4638-8aab-b262e38e17f0" providerId="ADAL" clId="{E4A2F228-9CB0-4D5F-8547-AA5CA7B4CB8E}" dt="2021-08-16T09:34:07.470" v="1638" actId="1076"/>
          <ac:picMkLst>
            <pc:docMk/>
            <pc:sldMk cId="505149431" sldId="273"/>
            <ac:picMk id="2050" creationId="{6FC50256-2819-4085-B7A0-D22776981FEE}"/>
          </ac:picMkLst>
        </pc:picChg>
      </pc:sldChg>
      <pc:sldChg chg="modSp add del mod">
        <pc:chgData name="YASSIMEAR ANAK UGAK" userId="45e82614-8056-4638-8aab-b262e38e17f0" providerId="ADAL" clId="{E4A2F228-9CB0-4D5F-8547-AA5CA7B4CB8E}" dt="2021-08-16T09:58:34.729" v="1649" actId="47"/>
        <pc:sldMkLst>
          <pc:docMk/>
          <pc:sldMk cId="3600603247" sldId="274"/>
        </pc:sldMkLst>
        <pc:spChg chg="mod">
          <ac:chgData name="YASSIMEAR ANAK UGAK" userId="45e82614-8056-4638-8aab-b262e38e17f0" providerId="ADAL" clId="{E4A2F228-9CB0-4D5F-8547-AA5CA7B4CB8E}" dt="2021-08-16T04:51:42.984" v="192" actId="20577"/>
          <ac:spMkLst>
            <pc:docMk/>
            <pc:sldMk cId="3600603247" sldId="274"/>
            <ac:spMk id="2" creationId="{00000000-0000-0000-0000-000000000000}"/>
          </ac:spMkLst>
        </pc:spChg>
        <pc:picChg chg="mod">
          <ac:chgData name="YASSIMEAR ANAK UGAK" userId="45e82614-8056-4638-8aab-b262e38e17f0" providerId="ADAL" clId="{E4A2F228-9CB0-4D5F-8547-AA5CA7B4CB8E}" dt="2021-08-16T04:51:45.109" v="193" actId="1076"/>
          <ac:picMkLst>
            <pc:docMk/>
            <pc:sldMk cId="3600603247" sldId="274"/>
            <ac:picMk id="4" creationId="{00000000-0000-0000-0000-000000000000}"/>
          </ac:picMkLst>
        </pc:picChg>
      </pc:sldChg>
      <pc:sldChg chg="modSp add del mod">
        <pc:chgData name="YASSIMEAR ANAK UGAK" userId="45e82614-8056-4638-8aab-b262e38e17f0" providerId="ADAL" clId="{E4A2F228-9CB0-4D5F-8547-AA5CA7B4CB8E}" dt="2021-08-16T09:58:34.729" v="1649" actId="47"/>
        <pc:sldMkLst>
          <pc:docMk/>
          <pc:sldMk cId="601797624" sldId="275"/>
        </pc:sldMkLst>
        <pc:spChg chg="mod">
          <ac:chgData name="YASSIMEAR ANAK UGAK" userId="45e82614-8056-4638-8aab-b262e38e17f0" providerId="ADAL" clId="{E4A2F228-9CB0-4D5F-8547-AA5CA7B4CB8E}" dt="2021-08-16T04:52:00.079" v="206" actId="20577"/>
          <ac:spMkLst>
            <pc:docMk/>
            <pc:sldMk cId="601797624" sldId="275"/>
            <ac:spMk id="2" creationId="{00000000-0000-0000-0000-000000000000}"/>
          </ac:spMkLst>
        </pc:spChg>
      </pc:sldChg>
      <pc:sldChg chg="modSp add del mod">
        <pc:chgData name="YASSIMEAR ANAK UGAK" userId="45e82614-8056-4638-8aab-b262e38e17f0" providerId="ADAL" clId="{E4A2F228-9CB0-4D5F-8547-AA5CA7B4CB8E}" dt="2021-08-16T09:58:34.729" v="1649" actId="47"/>
        <pc:sldMkLst>
          <pc:docMk/>
          <pc:sldMk cId="3654918513" sldId="276"/>
        </pc:sldMkLst>
        <pc:spChg chg="mod">
          <ac:chgData name="YASSIMEAR ANAK UGAK" userId="45e82614-8056-4638-8aab-b262e38e17f0" providerId="ADAL" clId="{E4A2F228-9CB0-4D5F-8547-AA5CA7B4CB8E}" dt="2021-08-16T04:53:06.102" v="231" actId="20577"/>
          <ac:spMkLst>
            <pc:docMk/>
            <pc:sldMk cId="3654918513" sldId="276"/>
            <ac:spMk id="2" creationId="{00000000-0000-0000-0000-000000000000}"/>
          </ac:spMkLst>
        </pc:spChg>
        <pc:picChg chg="mod">
          <ac:chgData name="YASSIMEAR ANAK UGAK" userId="45e82614-8056-4638-8aab-b262e38e17f0" providerId="ADAL" clId="{E4A2F228-9CB0-4D5F-8547-AA5CA7B4CB8E}" dt="2021-08-16T04:52:56.442" v="229" actId="1076"/>
          <ac:picMkLst>
            <pc:docMk/>
            <pc:sldMk cId="3654918513" sldId="276"/>
            <ac:picMk id="4" creationId="{00000000-0000-0000-0000-000000000000}"/>
          </ac:picMkLst>
        </pc:picChg>
      </pc:sldChg>
      <pc:sldChg chg="add del ord">
        <pc:chgData name="YASSIMEAR ANAK UGAK" userId="45e82614-8056-4638-8aab-b262e38e17f0" providerId="ADAL" clId="{E4A2F228-9CB0-4D5F-8547-AA5CA7B4CB8E}" dt="2021-08-16T09:58:34.729" v="1649" actId="47"/>
        <pc:sldMkLst>
          <pc:docMk/>
          <pc:sldMk cId="3247569335" sldId="277"/>
        </pc:sldMkLst>
      </pc:sldChg>
      <pc:sldChg chg="modSp mod ord">
        <pc:chgData name="YASSIMEAR ANAK UGAK" userId="45e82614-8056-4638-8aab-b262e38e17f0" providerId="ADAL" clId="{E4A2F228-9CB0-4D5F-8547-AA5CA7B4CB8E}" dt="2021-08-16T09:57:27.982" v="1642"/>
        <pc:sldMkLst>
          <pc:docMk/>
          <pc:sldMk cId="2589541670" sldId="278"/>
        </pc:sldMkLst>
        <pc:spChg chg="mod">
          <ac:chgData name="YASSIMEAR ANAK UGAK" userId="45e82614-8056-4638-8aab-b262e38e17f0" providerId="ADAL" clId="{E4A2F228-9CB0-4D5F-8547-AA5CA7B4CB8E}" dt="2021-08-16T04:50:28.802" v="131" actId="20577"/>
          <ac:spMkLst>
            <pc:docMk/>
            <pc:sldMk cId="2589541670" sldId="278"/>
            <ac:spMk id="2" creationId="{00000000-0000-0000-0000-000000000000}"/>
          </ac:spMkLst>
        </pc:spChg>
        <pc:spChg chg="mod">
          <ac:chgData name="YASSIMEAR ANAK UGAK" userId="45e82614-8056-4638-8aab-b262e38e17f0" providerId="ADAL" clId="{E4A2F228-9CB0-4D5F-8547-AA5CA7B4CB8E}" dt="2021-08-16T04:50:13.507" v="122" actId="20577"/>
          <ac:spMkLst>
            <pc:docMk/>
            <pc:sldMk cId="2589541670" sldId="278"/>
            <ac:spMk id="3" creationId="{00000000-0000-0000-0000-000000000000}"/>
          </ac:spMkLst>
        </pc:spChg>
      </pc:sldChg>
      <pc:sldChg chg="add del">
        <pc:chgData name="YASSIMEAR ANAK UGAK" userId="45e82614-8056-4638-8aab-b262e38e17f0" providerId="ADAL" clId="{E4A2F228-9CB0-4D5F-8547-AA5CA7B4CB8E}" dt="2021-08-16T09:58:34.729" v="1649" actId="47"/>
        <pc:sldMkLst>
          <pc:docMk/>
          <pc:sldMk cId="1357134771" sldId="279"/>
        </pc:sldMkLst>
      </pc:sldChg>
      <pc:sldChg chg="add del">
        <pc:chgData name="YASSIMEAR ANAK UGAK" userId="45e82614-8056-4638-8aab-b262e38e17f0" providerId="ADAL" clId="{E4A2F228-9CB0-4D5F-8547-AA5CA7B4CB8E}" dt="2021-08-16T09:58:34.729" v="1649" actId="47"/>
        <pc:sldMkLst>
          <pc:docMk/>
          <pc:sldMk cId="3805314863" sldId="280"/>
        </pc:sldMkLst>
      </pc:sldChg>
      <pc:sldChg chg="add del">
        <pc:chgData name="YASSIMEAR ANAK UGAK" userId="45e82614-8056-4638-8aab-b262e38e17f0" providerId="ADAL" clId="{E4A2F228-9CB0-4D5F-8547-AA5CA7B4CB8E}" dt="2021-08-16T09:58:34.729" v="1649" actId="47"/>
        <pc:sldMkLst>
          <pc:docMk/>
          <pc:sldMk cId="3851551620" sldId="284"/>
        </pc:sldMkLst>
      </pc:sldChg>
      <pc:sldChg chg="addSp modSp mod">
        <pc:chgData name="YASSIMEAR ANAK UGAK" userId="45e82614-8056-4638-8aab-b262e38e17f0" providerId="ADAL" clId="{E4A2F228-9CB0-4D5F-8547-AA5CA7B4CB8E}" dt="2021-08-16T09:07:17.777" v="1402" actId="255"/>
        <pc:sldMkLst>
          <pc:docMk/>
          <pc:sldMk cId="2990276798" sldId="285"/>
        </pc:sldMkLst>
        <pc:spChg chg="mod">
          <ac:chgData name="YASSIMEAR ANAK UGAK" userId="45e82614-8056-4638-8aab-b262e38e17f0" providerId="ADAL" clId="{E4A2F228-9CB0-4D5F-8547-AA5CA7B4CB8E}" dt="2021-08-16T04:55:12.489" v="315" actId="20577"/>
          <ac:spMkLst>
            <pc:docMk/>
            <pc:sldMk cId="2990276798" sldId="285"/>
            <ac:spMk id="2" creationId="{00000000-0000-0000-0000-000000000000}"/>
          </ac:spMkLst>
        </pc:spChg>
        <pc:spChg chg="add mod">
          <ac:chgData name="YASSIMEAR ANAK UGAK" userId="45e82614-8056-4638-8aab-b262e38e17f0" providerId="ADAL" clId="{E4A2F228-9CB0-4D5F-8547-AA5CA7B4CB8E}" dt="2021-08-16T09:07:17.777" v="1402" actId="255"/>
          <ac:spMkLst>
            <pc:docMk/>
            <pc:sldMk cId="2990276798" sldId="285"/>
            <ac:spMk id="5" creationId="{B3649FD9-14D4-445E-9B8C-4489C061C309}"/>
          </ac:spMkLst>
        </pc:spChg>
      </pc:sldChg>
      <pc:sldChg chg="addSp modSp mod">
        <pc:chgData name="YASSIMEAR ANAK UGAK" userId="45e82614-8056-4638-8aab-b262e38e17f0" providerId="ADAL" clId="{E4A2F228-9CB0-4D5F-8547-AA5CA7B4CB8E}" dt="2021-08-16T09:07:53.461" v="1408" actId="404"/>
        <pc:sldMkLst>
          <pc:docMk/>
          <pc:sldMk cId="3449287931" sldId="286"/>
        </pc:sldMkLst>
        <pc:spChg chg="mod">
          <ac:chgData name="YASSIMEAR ANAK UGAK" userId="45e82614-8056-4638-8aab-b262e38e17f0" providerId="ADAL" clId="{E4A2F228-9CB0-4D5F-8547-AA5CA7B4CB8E}" dt="2021-08-16T04:54:23.182" v="278" actId="20577"/>
          <ac:spMkLst>
            <pc:docMk/>
            <pc:sldMk cId="3449287931" sldId="286"/>
            <ac:spMk id="2" creationId="{00000000-0000-0000-0000-000000000000}"/>
          </ac:spMkLst>
        </pc:spChg>
        <pc:spChg chg="add mod">
          <ac:chgData name="YASSIMEAR ANAK UGAK" userId="45e82614-8056-4638-8aab-b262e38e17f0" providerId="ADAL" clId="{E4A2F228-9CB0-4D5F-8547-AA5CA7B4CB8E}" dt="2021-08-16T09:07:53.461" v="1408" actId="404"/>
          <ac:spMkLst>
            <pc:docMk/>
            <pc:sldMk cId="3449287931" sldId="286"/>
            <ac:spMk id="7" creationId="{35F3ACF0-D30C-4584-93C1-78C01D4EC340}"/>
          </ac:spMkLst>
        </pc:spChg>
        <pc:graphicFrameChg chg="mod">
          <ac:chgData name="YASSIMEAR ANAK UGAK" userId="45e82614-8056-4638-8aab-b262e38e17f0" providerId="ADAL" clId="{E4A2F228-9CB0-4D5F-8547-AA5CA7B4CB8E}" dt="2021-08-16T09:07:37.610" v="1404"/>
          <ac:graphicFrameMkLst>
            <pc:docMk/>
            <pc:sldMk cId="3449287931" sldId="286"/>
            <ac:graphicFrameMk id="5" creationId="{00000000-0000-0000-0000-000000000000}"/>
          </ac:graphicFrameMkLst>
        </pc:graphicFrameChg>
      </pc:sldChg>
      <pc:sldChg chg="addSp modSp mod">
        <pc:chgData name="YASSIMEAR ANAK UGAK" userId="45e82614-8056-4638-8aab-b262e38e17f0" providerId="ADAL" clId="{E4A2F228-9CB0-4D5F-8547-AA5CA7B4CB8E}" dt="2021-08-16T09:08:24.294" v="1411" actId="255"/>
        <pc:sldMkLst>
          <pc:docMk/>
          <pc:sldMk cId="3156670585" sldId="287"/>
        </pc:sldMkLst>
        <pc:spChg chg="mod">
          <ac:chgData name="YASSIMEAR ANAK UGAK" userId="45e82614-8056-4638-8aab-b262e38e17f0" providerId="ADAL" clId="{E4A2F228-9CB0-4D5F-8547-AA5CA7B4CB8E}" dt="2021-08-16T04:54:40.012" v="291" actId="20577"/>
          <ac:spMkLst>
            <pc:docMk/>
            <pc:sldMk cId="3156670585" sldId="287"/>
            <ac:spMk id="2" creationId="{00000000-0000-0000-0000-000000000000}"/>
          </ac:spMkLst>
        </pc:spChg>
        <pc:spChg chg="add mod">
          <ac:chgData name="YASSIMEAR ANAK UGAK" userId="45e82614-8056-4638-8aab-b262e38e17f0" providerId="ADAL" clId="{E4A2F228-9CB0-4D5F-8547-AA5CA7B4CB8E}" dt="2021-08-16T09:08:24.294" v="1411" actId="255"/>
          <ac:spMkLst>
            <pc:docMk/>
            <pc:sldMk cId="3156670585" sldId="287"/>
            <ac:spMk id="8" creationId="{65C200BA-E760-4E40-88BE-6ECC0AC94435}"/>
          </ac:spMkLst>
        </pc:spChg>
      </pc:sldChg>
      <pc:sldChg chg="addSp delSp modSp mod ord">
        <pc:chgData name="YASSIMEAR ANAK UGAK" userId="45e82614-8056-4638-8aab-b262e38e17f0" providerId="ADAL" clId="{E4A2F228-9CB0-4D5F-8547-AA5CA7B4CB8E}" dt="2021-08-16T09:58:31.742" v="1648" actId="20578"/>
        <pc:sldMkLst>
          <pc:docMk/>
          <pc:sldMk cId="3065004173" sldId="288"/>
        </pc:sldMkLst>
        <pc:spChg chg="mod">
          <ac:chgData name="YASSIMEAR ANAK UGAK" userId="45e82614-8056-4638-8aab-b262e38e17f0" providerId="ADAL" clId="{E4A2F228-9CB0-4D5F-8547-AA5CA7B4CB8E}" dt="2021-08-16T04:55:04.119" v="310" actId="20577"/>
          <ac:spMkLst>
            <pc:docMk/>
            <pc:sldMk cId="3065004173" sldId="288"/>
            <ac:spMk id="2" creationId="{00000000-0000-0000-0000-000000000000}"/>
          </ac:spMkLst>
        </pc:spChg>
        <pc:spChg chg="del mod">
          <ac:chgData name="YASSIMEAR ANAK UGAK" userId="45e82614-8056-4638-8aab-b262e38e17f0" providerId="ADAL" clId="{E4A2F228-9CB0-4D5F-8547-AA5CA7B4CB8E}" dt="2021-08-16T09:08:51.641" v="1416" actId="478"/>
          <ac:spMkLst>
            <pc:docMk/>
            <pc:sldMk cId="3065004173" sldId="288"/>
            <ac:spMk id="3" creationId="{00000000-0000-0000-0000-000000000000}"/>
          </ac:spMkLst>
        </pc:spChg>
        <pc:spChg chg="add del mod">
          <ac:chgData name="YASSIMEAR ANAK UGAK" userId="45e82614-8056-4638-8aab-b262e38e17f0" providerId="ADAL" clId="{E4A2F228-9CB0-4D5F-8547-AA5CA7B4CB8E}" dt="2021-08-16T09:09:13.444" v="1423" actId="403"/>
          <ac:spMkLst>
            <pc:docMk/>
            <pc:sldMk cId="3065004173" sldId="288"/>
            <ac:spMk id="8" creationId="{A5772264-3F64-4563-BC48-47D2AF135701}"/>
          </ac:spMkLst>
        </pc:spChg>
        <pc:graphicFrameChg chg="mod">
          <ac:chgData name="YASSIMEAR ANAK UGAK" userId="45e82614-8056-4638-8aab-b262e38e17f0" providerId="ADAL" clId="{E4A2F228-9CB0-4D5F-8547-AA5CA7B4CB8E}" dt="2021-08-16T09:08:55.383" v="1417" actId="1076"/>
          <ac:graphicFrameMkLst>
            <pc:docMk/>
            <pc:sldMk cId="3065004173" sldId="288"/>
            <ac:graphicFrameMk id="5" creationId="{00000000-0000-0000-0000-000000000000}"/>
          </ac:graphicFrameMkLst>
        </pc:graphicFrameChg>
      </pc:sldChg>
      <pc:sldChg chg="del">
        <pc:chgData name="YASSIMEAR ANAK UGAK" userId="45e82614-8056-4638-8aab-b262e38e17f0" providerId="ADAL" clId="{E4A2F228-9CB0-4D5F-8547-AA5CA7B4CB8E}" dt="2021-08-16T04:55:33.746" v="318" actId="47"/>
        <pc:sldMkLst>
          <pc:docMk/>
          <pc:sldMk cId="2195516202" sldId="290"/>
        </pc:sldMkLst>
      </pc:sldChg>
      <pc:sldChg chg="modSp mod ord">
        <pc:chgData name="YASSIMEAR ANAK UGAK" userId="45e82614-8056-4638-8aab-b262e38e17f0" providerId="ADAL" clId="{E4A2F228-9CB0-4D5F-8547-AA5CA7B4CB8E}" dt="2021-08-16T06:20:16.869" v="794" actId="20577"/>
        <pc:sldMkLst>
          <pc:docMk/>
          <pc:sldMk cId="41006016" sldId="292"/>
        </pc:sldMkLst>
        <pc:spChg chg="mod">
          <ac:chgData name="YASSIMEAR ANAK UGAK" userId="45e82614-8056-4638-8aab-b262e38e17f0" providerId="ADAL" clId="{E4A2F228-9CB0-4D5F-8547-AA5CA7B4CB8E}" dt="2021-08-16T06:20:16.869" v="794" actId="20577"/>
          <ac:spMkLst>
            <pc:docMk/>
            <pc:sldMk cId="41006016" sldId="292"/>
            <ac:spMk id="7" creationId="{00000000-0000-0000-0000-000000000000}"/>
          </ac:spMkLst>
        </pc:spChg>
      </pc:sldChg>
      <pc:sldChg chg="addSp delSp modSp mod ord">
        <pc:chgData name="YASSIMEAR ANAK UGAK" userId="45e82614-8056-4638-8aab-b262e38e17f0" providerId="ADAL" clId="{E4A2F228-9CB0-4D5F-8547-AA5CA7B4CB8E}" dt="2021-08-16T06:37:57.184" v="924" actId="1076"/>
        <pc:sldMkLst>
          <pc:docMk/>
          <pc:sldMk cId="1404487238" sldId="293"/>
        </pc:sldMkLst>
        <pc:spChg chg="mod">
          <ac:chgData name="YASSIMEAR ANAK UGAK" userId="45e82614-8056-4638-8aab-b262e38e17f0" providerId="ADAL" clId="{E4A2F228-9CB0-4D5F-8547-AA5CA7B4CB8E}" dt="2021-08-16T06:35:22.094" v="916" actId="13926"/>
          <ac:spMkLst>
            <pc:docMk/>
            <pc:sldMk cId="1404487238" sldId="293"/>
            <ac:spMk id="3" creationId="{00000000-0000-0000-0000-000000000000}"/>
          </ac:spMkLst>
        </pc:spChg>
        <pc:picChg chg="add del mod">
          <ac:chgData name="YASSIMEAR ANAK UGAK" userId="45e82614-8056-4638-8aab-b262e38e17f0" providerId="ADAL" clId="{E4A2F228-9CB0-4D5F-8547-AA5CA7B4CB8E}" dt="2021-08-16T06:37:39.569" v="917" actId="478"/>
          <ac:picMkLst>
            <pc:docMk/>
            <pc:sldMk cId="1404487238" sldId="293"/>
            <ac:picMk id="5" creationId="{7229E097-85B7-49CF-98C1-9631DCB0136D}"/>
          </ac:picMkLst>
        </pc:picChg>
        <pc:picChg chg="add mod">
          <ac:chgData name="YASSIMEAR ANAK UGAK" userId="45e82614-8056-4638-8aab-b262e38e17f0" providerId="ADAL" clId="{E4A2F228-9CB0-4D5F-8547-AA5CA7B4CB8E}" dt="2021-08-16T06:37:57.184" v="924" actId="1076"/>
          <ac:picMkLst>
            <pc:docMk/>
            <pc:sldMk cId="1404487238" sldId="293"/>
            <ac:picMk id="7" creationId="{E4FFFCAD-0AC2-48E7-B4B7-2ECBD7F4A7E5}"/>
          </ac:picMkLst>
        </pc:picChg>
      </pc:sldChg>
      <pc:sldChg chg="addSp delSp modSp mod ord modNotesTx">
        <pc:chgData name="YASSIMEAR ANAK UGAK" userId="45e82614-8056-4638-8aab-b262e38e17f0" providerId="ADAL" clId="{E4A2F228-9CB0-4D5F-8547-AA5CA7B4CB8E}" dt="2021-08-16T06:52:45.512" v="1371" actId="14100"/>
        <pc:sldMkLst>
          <pc:docMk/>
          <pc:sldMk cId="4187711590" sldId="295"/>
        </pc:sldMkLst>
        <pc:spChg chg="mod">
          <ac:chgData name="YASSIMEAR ANAK UGAK" userId="45e82614-8056-4638-8aab-b262e38e17f0" providerId="ADAL" clId="{E4A2F228-9CB0-4D5F-8547-AA5CA7B4CB8E}" dt="2021-08-16T06:29:11.601" v="804" actId="20577"/>
          <ac:spMkLst>
            <pc:docMk/>
            <pc:sldMk cId="4187711590" sldId="295"/>
            <ac:spMk id="2" creationId="{00000000-0000-0000-0000-000000000000}"/>
          </ac:spMkLst>
        </pc:spChg>
        <pc:spChg chg="del mod">
          <ac:chgData name="YASSIMEAR ANAK UGAK" userId="45e82614-8056-4638-8aab-b262e38e17f0" providerId="ADAL" clId="{E4A2F228-9CB0-4D5F-8547-AA5CA7B4CB8E}" dt="2021-08-16T04:57:23.869" v="361" actId="478"/>
          <ac:spMkLst>
            <pc:docMk/>
            <pc:sldMk cId="4187711590" sldId="295"/>
            <ac:spMk id="3" creationId="{00000000-0000-0000-0000-000000000000}"/>
          </ac:spMkLst>
        </pc:spChg>
        <pc:spChg chg="mod">
          <ac:chgData name="YASSIMEAR ANAK UGAK" userId="45e82614-8056-4638-8aab-b262e38e17f0" providerId="ADAL" clId="{E4A2F228-9CB0-4D5F-8547-AA5CA7B4CB8E}" dt="2021-08-16T04:57:46.671" v="362" actId="164"/>
          <ac:spMkLst>
            <pc:docMk/>
            <pc:sldMk cId="4187711590" sldId="295"/>
            <ac:spMk id="4" creationId="{00000000-0000-0000-0000-000000000000}"/>
          </ac:spMkLst>
        </pc:spChg>
        <pc:spChg chg="mod">
          <ac:chgData name="YASSIMEAR ANAK UGAK" userId="45e82614-8056-4638-8aab-b262e38e17f0" providerId="ADAL" clId="{E4A2F228-9CB0-4D5F-8547-AA5CA7B4CB8E}" dt="2021-08-16T04:57:46.671" v="362" actId="164"/>
          <ac:spMkLst>
            <pc:docMk/>
            <pc:sldMk cId="4187711590" sldId="295"/>
            <ac:spMk id="5" creationId="{00000000-0000-0000-0000-000000000000}"/>
          </ac:spMkLst>
        </pc:spChg>
        <pc:spChg chg="mod">
          <ac:chgData name="YASSIMEAR ANAK UGAK" userId="45e82614-8056-4638-8aab-b262e38e17f0" providerId="ADAL" clId="{E4A2F228-9CB0-4D5F-8547-AA5CA7B4CB8E}" dt="2021-08-16T04:57:46.671" v="362" actId="164"/>
          <ac:spMkLst>
            <pc:docMk/>
            <pc:sldMk cId="4187711590" sldId="295"/>
            <ac:spMk id="6" creationId="{00000000-0000-0000-0000-000000000000}"/>
          </ac:spMkLst>
        </pc:spChg>
        <pc:spChg chg="mod">
          <ac:chgData name="YASSIMEAR ANAK UGAK" userId="45e82614-8056-4638-8aab-b262e38e17f0" providerId="ADAL" clId="{E4A2F228-9CB0-4D5F-8547-AA5CA7B4CB8E}" dt="2021-08-16T04:57:46.671" v="362" actId="164"/>
          <ac:spMkLst>
            <pc:docMk/>
            <pc:sldMk cId="4187711590" sldId="295"/>
            <ac:spMk id="8" creationId="{00000000-0000-0000-0000-000000000000}"/>
          </ac:spMkLst>
        </pc:spChg>
        <pc:spChg chg="del mod">
          <ac:chgData name="YASSIMEAR ANAK UGAK" userId="45e82614-8056-4638-8aab-b262e38e17f0" providerId="ADAL" clId="{E4A2F228-9CB0-4D5F-8547-AA5CA7B4CB8E}" dt="2021-08-16T06:44:25.332" v="980" actId="478"/>
          <ac:spMkLst>
            <pc:docMk/>
            <pc:sldMk cId="4187711590" sldId="295"/>
            <ac:spMk id="18" creationId="{D44F1AEF-B387-4E09-AC81-8B175DE84CF0}"/>
          </ac:spMkLst>
        </pc:spChg>
        <pc:spChg chg="mod">
          <ac:chgData name="YASSIMEAR ANAK UGAK" userId="45e82614-8056-4638-8aab-b262e38e17f0" providerId="ADAL" clId="{E4A2F228-9CB0-4D5F-8547-AA5CA7B4CB8E}" dt="2021-08-16T06:52:18.171" v="1366" actId="1076"/>
          <ac:spMkLst>
            <pc:docMk/>
            <pc:sldMk cId="4187711590" sldId="295"/>
            <ac:spMk id="19" creationId="{71DD372A-B905-459F-88B3-D28DFC81EA59}"/>
          </ac:spMkLst>
        </pc:spChg>
        <pc:spChg chg="mod">
          <ac:chgData name="YASSIMEAR ANAK UGAK" userId="45e82614-8056-4638-8aab-b262e38e17f0" providerId="ADAL" clId="{E4A2F228-9CB0-4D5F-8547-AA5CA7B4CB8E}" dt="2021-08-16T04:57:46.671" v="362" actId="164"/>
          <ac:spMkLst>
            <pc:docMk/>
            <pc:sldMk cId="4187711590" sldId="295"/>
            <ac:spMk id="22" creationId="{5B5ED315-B221-47D8-AD13-CED56D356C5E}"/>
          </ac:spMkLst>
        </pc:spChg>
        <pc:spChg chg="del mod">
          <ac:chgData name="YASSIMEAR ANAK UGAK" userId="45e82614-8056-4638-8aab-b262e38e17f0" providerId="ADAL" clId="{E4A2F228-9CB0-4D5F-8547-AA5CA7B4CB8E}" dt="2021-08-16T06:52:38.648" v="1369" actId="478"/>
          <ac:spMkLst>
            <pc:docMk/>
            <pc:sldMk cId="4187711590" sldId="295"/>
            <ac:spMk id="23" creationId="{FD9F077B-D021-40AA-A2EB-9EFBF5147FE7}"/>
          </ac:spMkLst>
        </pc:spChg>
        <pc:spChg chg="mod">
          <ac:chgData name="YASSIMEAR ANAK UGAK" userId="45e82614-8056-4638-8aab-b262e38e17f0" providerId="ADAL" clId="{E4A2F228-9CB0-4D5F-8547-AA5CA7B4CB8E}" dt="2021-08-16T04:57:46.671" v="362" actId="164"/>
          <ac:spMkLst>
            <pc:docMk/>
            <pc:sldMk cId="4187711590" sldId="295"/>
            <ac:spMk id="30" creationId="{00000000-0000-0000-0000-000000000000}"/>
          </ac:spMkLst>
        </pc:spChg>
        <pc:spChg chg="mod">
          <ac:chgData name="YASSIMEAR ANAK UGAK" userId="45e82614-8056-4638-8aab-b262e38e17f0" providerId="ADAL" clId="{E4A2F228-9CB0-4D5F-8547-AA5CA7B4CB8E}" dt="2021-08-16T04:57:46.671" v="362" actId="164"/>
          <ac:spMkLst>
            <pc:docMk/>
            <pc:sldMk cId="4187711590" sldId="295"/>
            <ac:spMk id="36" creationId="{00000000-0000-0000-0000-000000000000}"/>
          </ac:spMkLst>
        </pc:spChg>
        <pc:spChg chg="mod">
          <ac:chgData name="YASSIMEAR ANAK UGAK" userId="45e82614-8056-4638-8aab-b262e38e17f0" providerId="ADAL" clId="{E4A2F228-9CB0-4D5F-8547-AA5CA7B4CB8E}" dt="2021-08-16T06:51:46.813" v="1363" actId="20577"/>
          <ac:spMkLst>
            <pc:docMk/>
            <pc:sldMk cId="4187711590" sldId="295"/>
            <ac:spMk id="39" creationId="{00000000-0000-0000-0000-000000000000}"/>
          </ac:spMkLst>
        </pc:spChg>
        <pc:grpChg chg="add mod">
          <ac:chgData name="YASSIMEAR ANAK UGAK" userId="45e82614-8056-4638-8aab-b262e38e17f0" providerId="ADAL" clId="{E4A2F228-9CB0-4D5F-8547-AA5CA7B4CB8E}" dt="2021-08-16T06:52:45.512" v="1371" actId="14100"/>
          <ac:grpSpMkLst>
            <pc:docMk/>
            <pc:sldMk cId="4187711590" sldId="295"/>
            <ac:grpSpMk id="7" creationId="{F6865468-3974-48E9-A4DD-4020B028F312}"/>
          </ac:grpSpMkLst>
        </pc:grpChg>
        <pc:graphicFrameChg chg="add del mod modGraphic">
          <ac:chgData name="YASSIMEAR ANAK UGAK" userId="45e82614-8056-4638-8aab-b262e38e17f0" providerId="ADAL" clId="{E4A2F228-9CB0-4D5F-8547-AA5CA7B4CB8E}" dt="2021-08-16T06:44:11.020" v="979" actId="478"/>
          <ac:graphicFrameMkLst>
            <pc:docMk/>
            <pc:sldMk cId="4187711590" sldId="295"/>
            <ac:graphicFrameMk id="9" creationId="{A49D9A49-5A82-4B33-AC5F-410B8C5B1D69}"/>
          </ac:graphicFrameMkLst>
        </pc:graphicFrameChg>
        <pc:graphicFrameChg chg="add mod modGraphic">
          <ac:chgData name="YASSIMEAR ANAK UGAK" userId="45e82614-8056-4638-8aab-b262e38e17f0" providerId="ADAL" clId="{E4A2F228-9CB0-4D5F-8547-AA5CA7B4CB8E}" dt="2021-08-16T06:48:13.207" v="1332" actId="14100"/>
          <ac:graphicFrameMkLst>
            <pc:docMk/>
            <pc:sldMk cId="4187711590" sldId="295"/>
            <ac:graphicFrameMk id="24" creationId="{C543979D-9BBE-45FE-95BC-0BBC5D9CC3A1}"/>
          </ac:graphicFrameMkLst>
        </pc:graphicFrameChg>
        <pc:cxnChg chg="mod">
          <ac:chgData name="YASSIMEAR ANAK UGAK" userId="45e82614-8056-4638-8aab-b262e38e17f0" providerId="ADAL" clId="{E4A2F228-9CB0-4D5F-8547-AA5CA7B4CB8E}" dt="2021-08-16T04:57:46.671" v="362" actId="164"/>
          <ac:cxnSpMkLst>
            <pc:docMk/>
            <pc:sldMk cId="4187711590" sldId="295"/>
            <ac:cxnSpMk id="11" creationId="{00000000-0000-0000-0000-000000000000}"/>
          </ac:cxnSpMkLst>
        </pc:cxnChg>
        <pc:cxnChg chg="mod">
          <ac:chgData name="YASSIMEAR ANAK UGAK" userId="45e82614-8056-4638-8aab-b262e38e17f0" providerId="ADAL" clId="{E4A2F228-9CB0-4D5F-8547-AA5CA7B4CB8E}" dt="2021-08-16T04:57:46.671" v="362" actId="164"/>
          <ac:cxnSpMkLst>
            <pc:docMk/>
            <pc:sldMk cId="4187711590" sldId="295"/>
            <ac:cxnSpMk id="13" creationId="{00000000-0000-0000-0000-000000000000}"/>
          </ac:cxnSpMkLst>
        </pc:cxnChg>
        <pc:cxnChg chg="mod">
          <ac:chgData name="YASSIMEAR ANAK UGAK" userId="45e82614-8056-4638-8aab-b262e38e17f0" providerId="ADAL" clId="{E4A2F228-9CB0-4D5F-8547-AA5CA7B4CB8E}" dt="2021-08-16T04:57:46.671" v="362" actId="164"/>
          <ac:cxnSpMkLst>
            <pc:docMk/>
            <pc:sldMk cId="4187711590" sldId="295"/>
            <ac:cxnSpMk id="17" creationId="{63CA3816-DAF9-426B-9181-8C84DEA8B440}"/>
          </ac:cxnSpMkLst>
        </pc:cxnChg>
        <pc:cxnChg chg="mod">
          <ac:chgData name="YASSIMEAR ANAK UGAK" userId="45e82614-8056-4638-8aab-b262e38e17f0" providerId="ADAL" clId="{E4A2F228-9CB0-4D5F-8547-AA5CA7B4CB8E}" dt="2021-08-16T04:57:46.671" v="362" actId="164"/>
          <ac:cxnSpMkLst>
            <pc:docMk/>
            <pc:sldMk cId="4187711590" sldId="295"/>
            <ac:cxnSpMk id="21" creationId="{00000000-0000-0000-0000-000000000000}"/>
          </ac:cxnSpMkLst>
        </pc:cxnChg>
      </pc:sldChg>
      <pc:sldChg chg="modSp mod">
        <pc:chgData name="YASSIMEAR ANAK UGAK" userId="45e82614-8056-4638-8aab-b262e38e17f0" providerId="ADAL" clId="{E4A2F228-9CB0-4D5F-8547-AA5CA7B4CB8E}" dt="2021-08-16T06:58:08.059" v="1397" actId="1076"/>
        <pc:sldMkLst>
          <pc:docMk/>
          <pc:sldMk cId="3416585671" sldId="304"/>
        </pc:sldMkLst>
        <pc:spChg chg="mod">
          <ac:chgData name="YASSIMEAR ANAK UGAK" userId="45e82614-8056-4638-8aab-b262e38e17f0" providerId="ADAL" clId="{E4A2F228-9CB0-4D5F-8547-AA5CA7B4CB8E}" dt="2021-08-16T06:58:08.059" v="1397" actId="1076"/>
          <ac:spMkLst>
            <pc:docMk/>
            <pc:sldMk cId="3416585671" sldId="304"/>
            <ac:spMk id="2" creationId="{00000000-0000-0000-0000-000000000000}"/>
          </ac:spMkLst>
        </pc:spChg>
        <pc:graphicFrameChg chg="mod modGraphic">
          <ac:chgData name="YASSIMEAR ANAK UGAK" userId="45e82614-8056-4638-8aab-b262e38e17f0" providerId="ADAL" clId="{E4A2F228-9CB0-4D5F-8547-AA5CA7B4CB8E}" dt="2021-08-16T06:58:04.233" v="1396" actId="1076"/>
          <ac:graphicFrameMkLst>
            <pc:docMk/>
            <pc:sldMk cId="3416585671" sldId="304"/>
            <ac:graphicFrameMk id="5" creationId="{00000000-0000-0000-0000-000000000000}"/>
          </ac:graphicFrameMkLst>
        </pc:graphicFrameChg>
      </pc:sldChg>
      <pc:sldChg chg="addSp delSp modSp new mod ord modClrScheme chgLayout">
        <pc:chgData name="YASSIMEAR ANAK UGAK" userId="45e82614-8056-4638-8aab-b262e38e17f0" providerId="ADAL" clId="{E4A2F228-9CB0-4D5F-8547-AA5CA7B4CB8E}" dt="2021-08-16T04:56:16.647" v="341" actId="20577"/>
        <pc:sldMkLst>
          <pc:docMk/>
          <pc:sldMk cId="3043243410" sldId="307"/>
        </pc:sldMkLst>
        <pc:spChg chg="del mod ord">
          <ac:chgData name="YASSIMEAR ANAK UGAK" userId="45e82614-8056-4638-8aab-b262e38e17f0" providerId="ADAL" clId="{E4A2F228-9CB0-4D5F-8547-AA5CA7B4CB8E}" dt="2021-08-16T04:55:59.494" v="322" actId="700"/>
          <ac:spMkLst>
            <pc:docMk/>
            <pc:sldMk cId="3043243410" sldId="307"/>
            <ac:spMk id="2" creationId="{7B62AC03-0C34-4B14-9BFD-970F3E133CBB}"/>
          </ac:spMkLst>
        </pc:spChg>
        <pc:spChg chg="del mod ord">
          <ac:chgData name="YASSIMEAR ANAK UGAK" userId="45e82614-8056-4638-8aab-b262e38e17f0" providerId="ADAL" clId="{E4A2F228-9CB0-4D5F-8547-AA5CA7B4CB8E}" dt="2021-08-16T04:55:59.494" v="322" actId="700"/>
          <ac:spMkLst>
            <pc:docMk/>
            <pc:sldMk cId="3043243410" sldId="307"/>
            <ac:spMk id="3" creationId="{AD92CB86-3DB9-4CBE-9D81-38B543322DF0}"/>
          </ac:spMkLst>
        </pc:spChg>
        <pc:spChg chg="mod ord">
          <ac:chgData name="YASSIMEAR ANAK UGAK" userId="45e82614-8056-4638-8aab-b262e38e17f0" providerId="ADAL" clId="{E4A2F228-9CB0-4D5F-8547-AA5CA7B4CB8E}" dt="2021-08-16T04:55:59.494" v="322" actId="700"/>
          <ac:spMkLst>
            <pc:docMk/>
            <pc:sldMk cId="3043243410" sldId="307"/>
            <ac:spMk id="4" creationId="{21537D93-CC15-47C6-8AC2-8A3215F833E4}"/>
          </ac:spMkLst>
        </pc:spChg>
        <pc:spChg chg="add mod ord">
          <ac:chgData name="YASSIMEAR ANAK UGAK" userId="45e82614-8056-4638-8aab-b262e38e17f0" providerId="ADAL" clId="{E4A2F228-9CB0-4D5F-8547-AA5CA7B4CB8E}" dt="2021-08-16T04:56:16.647" v="341" actId="20577"/>
          <ac:spMkLst>
            <pc:docMk/>
            <pc:sldMk cId="3043243410" sldId="307"/>
            <ac:spMk id="5" creationId="{57FAE92A-434A-408B-80FA-C5EA0FD9D033}"/>
          </ac:spMkLst>
        </pc:spChg>
        <pc:spChg chg="add mod ord">
          <ac:chgData name="YASSIMEAR ANAK UGAK" userId="45e82614-8056-4638-8aab-b262e38e17f0" providerId="ADAL" clId="{E4A2F228-9CB0-4D5F-8547-AA5CA7B4CB8E}" dt="2021-08-16T04:55:59.494" v="322" actId="700"/>
          <ac:spMkLst>
            <pc:docMk/>
            <pc:sldMk cId="3043243410" sldId="307"/>
            <ac:spMk id="6" creationId="{C479D189-A8B0-4211-8F25-0BA96F9B3C38}"/>
          </ac:spMkLst>
        </pc:spChg>
      </pc:sldChg>
      <pc:sldChg chg="addSp delSp modSp del mod ord setBg modClrScheme setClrOvrMap chgLayout">
        <pc:chgData name="YASSIMEAR ANAK UGAK" userId="45e82614-8056-4638-8aab-b262e38e17f0" providerId="ADAL" clId="{E4A2F228-9CB0-4D5F-8547-AA5CA7B4CB8E}" dt="2021-08-16T06:10:28.005" v="777" actId="47"/>
        <pc:sldMkLst>
          <pc:docMk/>
          <pc:sldMk cId="392554965" sldId="308"/>
        </pc:sldMkLst>
        <pc:spChg chg="mod ord">
          <ac:chgData name="YASSIMEAR ANAK UGAK" userId="45e82614-8056-4638-8aab-b262e38e17f0" providerId="ADAL" clId="{E4A2F228-9CB0-4D5F-8547-AA5CA7B4CB8E}" dt="2021-08-16T05:52:40.504" v="687" actId="26606"/>
          <ac:spMkLst>
            <pc:docMk/>
            <pc:sldMk cId="392554965" sldId="308"/>
            <ac:spMk id="2" creationId="{00000000-0000-0000-0000-000000000000}"/>
          </ac:spMkLst>
        </pc:spChg>
        <pc:spChg chg="add del mod ord">
          <ac:chgData name="YASSIMEAR ANAK UGAK" userId="45e82614-8056-4638-8aab-b262e38e17f0" providerId="ADAL" clId="{E4A2F228-9CB0-4D5F-8547-AA5CA7B4CB8E}" dt="2021-08-16T05:52:40.504" v="687" actId="26606"/>
          <ac:spMkLst>
            <pc:docMk/>
            <pc:sldMk cId="392554965" sldId="308"/>
            <ac:spMk id="3" creationId="{00000000-0000-0000-0000-000000000000}"/>
          </ac:spMkLst>
        </pc:spChg>
        <pc:spChg chg="add del mod ord">
          <ac:chgData name="YASSIMEAR ANAK UGAK" userId="45e82614-8056-4638-8aab-b262e38e17f0" providerId="ADAL" clId="{E4A2F228-9CB0-4D5F-8547-AA5CA7B4CB8E}" dt="2021-08-16T05:43:55.264" v="566" actId="700"/>
          <ac:spMkLst>
            <pc:docMk/>
            <pc:sldMk cId="392554965" sldId="308"/>
            <ac:spMk id="4" creationId="{E27F6DF4-9C32-4B68-B051-C27EB64AEC0D}"/>
          </ac:spMkLst>
        </pc:spChg>
        <pc:spChg chg="add del">
          <ac:chgData name="YASSIMEAR ANAK UGAK" userId="45e82614-8056-4638-8aab-b262e38e17f0" providerId="ADAL" clId="{E4A2F228-9CB0-4D5F-8547-AA5CA7B4CB8E}" dt="2021-08-16T05:49:59.666" v="667" actId="26606"/>
          <ac:spMkLst>
            <pc:docMk/>
            <pc:sldMk cId="392554965" sldId="308"/>
            <ac:spMk id="7" creationId="{00000000-0000-0000-0000-000000000000}"/>
          </ac:spMkLst>
        </pc:spChg>
        <pc:spChg chg="add del">
          <ac:chgData name="YASSIMEAR ANAK UGAK" userId="45e82614-8056-4638-8aab-b262e38e17f0" providerId="ADAL" clId="{E4A2F228-9CB0-4D5F-8547-AA5CA7B4CB8E}" dt="2021-08-16T05:49:59.666" v="667" actId="26606"/>
          <ac:spMkLst>
            <pc:docMk/>
            <pc:sldMk cId="392554965" sldId="308"/>
            <ac:spMk id="8" creationId="{44D65982-4F00-4330-8DAA-DE6A9E4D6D23}"/>
          </ac:spMkLst>
        </pc:spChg>
        <pc:spChg chg="add del">
          <ac:chgData name="YASSIMEAR ANAK UGAK" userId="45e82614-8056-4638-8aab-b262e38e17f0" providerId="ADAL" clId="{E4A2F228-9CB0-4D5F-8547-AA5CA7B4CB8E}" dt="2021-08-16T05:52:35.343" v="685" actId="26606"/>
          <ac:spMkLst>
            <pc:docMk/>
            <pc:sldMk cId="392554965" sldId="308"/>
            <ac:spMk id="9" creationId="{BACC6370-2D7E-4714-9D71-7542949D7D5D}"/>
          </ac:spMkLst>
        </pc:spChg>
        <pc:spChg chg="add del">
          <ac:chgData name="YASSIMEAR ANAK UGAK" userId="45e82614-8056-4638-8aab-b262e38e17f0" providerId="ADAL" clId="{E4A2F228-9CB0-4D5F-8547-AA5CA7B4CB8E}" dt="2021-08-16T05:49:59.666" v="667" actId="26606"/>
          <ac:spMkLst>
            <pc:docMk/>
            <pc:sldMk cId="392554965" sldId="308"/>
            <ac:spMk id="10" creationId="{009115B9-5BFD-478D-9C87-29ADB3AF1721}"/>
          </ac:spMkLst>
        </pc:spChg>
        <pc:spChg chg="add del">
          <ac:chgData name="YASSIMEAR ANAK UGAK" userId="45e82614-8056-4638-8aab-b262e38e17f0" providerId="ADAL" clId="{E4A2F228-9CB0-4D5F-8547-AA5CA7B4CB8E}" dt="2021-08-16T05:52:35.343" v="685" actId="26606"/>
          <ac:spMkLst>
            <pc:docMk/>
            <pc:sldMk cId="392554965" sldId="308"/>
            <ac:spMk id="11" creationId="{F68B3F68-107C-434F-AA38-110D5EA91B85}"/>
          </ac:spMkLst>
        </pc:spChg>
        <pc:spChg chg="add del">
          <ac:chgData name="YASSIMEAR ANAK UGAK" userId="45e82614-8056-4638-8aab-b262e38e17f0" providerId="ADAL" clId="{E4A2F228-9CB0-4D5F-8547-AA5CA7B4CB8E}" dt="2021-08-16T05:52:35.343" v="685" actId="26606"/>
          <ac:spMkLst>
            <pc:docMk/>
            <pc:sldMk cId="392554965" sldId="308"/>
            <ac:spMk id="13" creationId="{AAD0DBB9-1A4B-4391-81D4-CB19F9AB918A}"/>
          </ac:spMkLst>
        </pc:spChg>
        <pc:spChg chg="add del">
          <ac:chgData name="YASSIMEAR ANAK UGAK" userId="45e82614-8056-4638-8aab-b262e38e17f0" providerId="ADAL" clId="{E4A2F228-9CB0-4D5F-8547-AA5CA7B4CB8E}" dt="2021-08-16T05:52:35.343" v="685" actId="26606"/>
          <ac:spMkLst>
            <pc:docMk/>
            <pc:sldMk cId="392554965" sldId="308"/>
            <ac:spMk id="15" creationId="{063BBA22-50EA-4C4D-BE05-F1CE4E63AA56}"/>
          </ac:spMkLst>
        </pc:spChg>
        <pc:spChg chg="add del">
          <ac:chgData name="YASSIMEAR ANAK UGAK" userId="45e82614-8056-4638-8aab-b262e38e17f0" providerId="ADAL" clId="{E4A2F228-9CB0-4D5F-8547-AA5CA7B4CB8E}" dt="2021-08-16T05:52:40.504" v="687" actId="26606"/>
          <ac:spMkLst>
            <pc:docMk/>
            <pc:sldMk cId="392554965" sldId="308"/>
            <ac:spMk id="17" creationId="{9228552E-C8B1-4A80-8448-0787CE0FC704}"/>
          </ac:spMkLst>
        </pc:spChg>
        <pc:grpChg chg="add del">
          <ac:chgData name="YASSIMEAR ANAK UGAK" userId="45e82614-8056-4638-8aab-b262e38e17f0" providerId="ADAL" clId="{E4A2F228-9CB0-4D5F-8547-AA5CA7B4CB8E}" dt="2021-08-16T05:49:59.666" v="667" actId="26606"/>
          <ac:grpSpMkLst>
            <pc:docMk/>
            <pc:sldMk cId="392554965" sldId="308"/>
            <ac:grpSpMk id="12" creationId="{8D57F946-2E03-4DE1-91F8-25BEDC663563}"/>
          </ac:grpSpMkLst>
        </pc:grpChg>
        <pc:grpChg chg="add del">
          <ac:chgData name="YASSIMEAR ANAK UGAK" userId="45e82614-8056-4638-8aab-b262e38e17f0" providerId="ADAL" clId="{E4A2F228-9CB0-4D5F-8547-AA5CA7B4CB8E}" dt="2021-08-16T05:49:59.666" v="667" actId="26606"/>
          <ac:grpSpMkLst>
            <pc:docMk/>
            <pc:sldMk cId="392554965" sldId="308"/>
            <ac:grpSpMk id="16" creationId="{43F5E015-E085-4624-B431-B42414448684}"/>
          </ac:grpSpMkLst>
        </pc:grpChg>
        <pc:graphicFrameChg chg="add del">
          <ac:chgData name="YASSIMEAR ANAK UGAK" userId="45e82614-8056-4638-8aab-b262e38e17f0" providerId="ADAL" clId="{E4A2F228-9CB0-4D5F-8547-AA5CA7B4CB8E}" dt="2021-08-16T05:49:51.165" v="665" actId="26606"/>
          <ac:graphicFrameMkLst>
            <pc:docMk/>
            <pc:sldMk cId="392554965" sldId="308"/>
            <ac:graphicFrameMk id="5" creationId="{8037464F-352E-42A7-827E-ECC470C9AA45}"/>
          </ac:graphicFrameMkLst>
        </pc:graphicFrameChg>
        <pc:graphicFrameChg chg="add del">
          <ac:chgData name="YASSIMEAR ANAK UGAK" userId="45e82614-8056-4638-8aab-b262e38e17f0" providerId="ADAL" clId="{E4A2F228-9CB0-4D5F-8547-AA5CA7B4CB8E}" dt="2021-08-16T05:52:35.343" v="685" actId="26606"/>
          <ac:graphicFrameMkLst>
            <pc:docMk/>
            <pc:sldMk cId="392554965" sldId="308"/>
            <ac:graphicFrameMk id="6" creationId="{CF889BAC-2907-4940-8C31-29AB02ACBA2F}"/>
          </ac:graphicFrameMkLst>
        </pc:graphicFrameChg>
        <pc:graphicFrameChg chg="add del">
          <ac:chgData name="YASSIMEAR ANAK UGAK" userId="45e82614-8056-4638-8aab-b262e38e17f0" providerId="ADAL" clId="{E4A2F228-9CB0-4D5F-8547-AA5CA7B4CB8E}" dt="2021-08-16T05:52:40.504" v="687" actId="26606"/>
          <ac:graphicFrameMkLst>
            <pc:docMk/>
            <pc:sldMk cId="392554965" sldId="308"/>
            <ac:graphicFrameMk id="19" creationId="{76847D5D-F72F-4698-BA72-A114F2B9B71F}"/>
          </ac:graphicFrameMkLst>
        </pc:graphicFrameChg>
        <pc:picChg chg="add del">
          <ac:chgData name="YASSIMEAR ANAK UGAK" userId="45e82614-8056-4638-8aab-b262e38e17f0" providerId="ADAL" clId="{E4A2F228-9CB0-4D5F-8547-AA5CA7B4CB8E}" dt="2021-08-16T05:52:40.504" v="687" actId="26606"/>
          <ac:picMkLst>
            <pc:docMk/>
            <pc:sldMk cId="392554965" sldId="308"/>
            <ac:picMk id="18" creationId="{07207069-3E63-45B7-B866-9A8B1437C3E3}"/>
          </ac:picMkLst>
        </pc:picChg>
      </pc:sldChg>
      <pc:sldChg chg="addSp delSp modSp new mod modClrScheme chgLayout">
        <pc:chgData name="YASSIMEAR ANAK UGAK" userId="45e82614-8056-4638-8aab-b262e38e17f0" providerId="ADAL" clId="{E4A2F228-9CB0-4D5F-8547-AA5CA7B4CB8E}" dt="2021-08-16T06:09:43.787" v="776" actId="207"/>
        <pc:sldMkLst>
          <pc:docMk/>
          <pc:sldMk cId="1293359927" sldId="309"/>
        </pc:sldMkLst>
        <pc:spChg chg="del mod ord">
          <ac:chgData name="YASSIMEAR ANAK UGAK" userId="45e82614-8056-4638-8aab-b262e38e17f0" providerId="ADAL" clId="{E4A2F228-9CB0-4D5F-8547-AA5CA7B4CB8E}" dt="2021-08-16T05:54:02.937" v="689" actId="700"/>
          <ac:spMkLst>
            <pc:docMk/>
            <pc:sldMk cId="1293359927" sldId="309"/>
            <ac:spMk id="2" creationId="{F6076AE5-C669-45AA-9DD5-3E0D7264CD86}"/>
          </ac:spMkLst>
        </pc:spChg>
        <pc:spChg chg="del">
          <ac:chgData name="YASSIMEAR ANAK UGAK" userId="45e82614-8056-4638-8aab-b262e38e17f0" providerId="ADAL" clId="{E4A2F228-9CB0-4D5F-8547-AA5CA7B4CB8E}" dt="2021-08-16T05:54:02.937" v="689" actId="700"/>
          <ac:spMkLst>
            <pc:docMk/>
            <pc:sldMk cId="1293359927" sldId="309"/>
            <ac:spMk id="3" creationId="{54675E1C-D868-4A75-A7D3-48B4349AFC5F}"/>
          </ac:spMkLst>
        </pc:spChg>
        <pc:spChg chg="add del mod ord">
          <ac:chgData name="YASSIMEAR ANAK UGAK" userId="45e82614-8056-4638-8aab-b262e38e17f0" providerId="ADAL" clId="{E4A2F228-9CB0-4D5F-8547-AA5CA7B4CB8E}" dt="2021-08-16T05:54:24.011" v="690" actId="700"/>
          <ac:spMkLst>
            <pc:docMk/>
            <pc:sldMk cId="1293359927" sldId="309"/>
            <ac:spMk id="4" creationId="{C576294A-33C0-4534-AEF1-93018021C40D}"/>
          </ac:spMkLst>
        </pc:spChg>
        <pc:spChg chg="add mod ord">
          <ac:chgData name="YASSIMEAR ANAK UGAK" userId="45e82614-8056-4638-8aab-b262e38e17f0" providerId="ADAL" clId="{E4A2F228-9CB0-4D5F-8547-AA5CA7B4CB8E}" dt="2021-08-16T05:56:55.381" v="723" actId="14100"/>
          <ac:spMkLst>
            <pc:docMk/>
            <pc:sldMk cId="1293359927" sldId="309"/>
            <ac:spMk id="5" creationId="{E0C2FE40-6CF2-4896-967A-EDE1CE0CD7DE}"/>
          </ac:spMkLst>
        </pc:spChg>
        <pc:spChg chg="add del mod ord">
          <ac:chgData name="YASSIMEAR ANAK UGAK" userId="45e82614-8056-4638-8aab-b262e38e17f0" providerId="ADAL" clId="{E4A2F228-9CB0-4D5F-8547-AA5CA7B4CB8E}" dt="2021-08-16T05:55:16.084" v="718" actId="26606"/>
          <ac:spMkLst>
            <pc:docMk/>
            <pc:sldMk cId="1293359927" sldId="309"/>
            <ac:spMk id="6" creationId="{799DCA5A-56AF-42C5-9226-1DE19F6AA337}"/>
          </ac:spMkLst>
        </pc:spChg>
        <pc:graphicFrameChg chg="add del mod modGraphic">
          <ac:chgData name="YASSIMEAR ANAK UGAK" userId="45e82614-8056-4638-8aab-b262e38e17f0" providerId="ADAL" clId="{E4A2F228-9CB0-4D5F-8547-AA5CA7B4CB8E}" dt="2021-08-16T06:04:43.351" v="741" actId="478"/>
          <ac:graphicFrameMkLst>
            <pc:docMk/>
            <pc:sldMk cId="1293359927" sldId="309"/>
            <ac:graphicFrameMk id="7" creationId="{6248D2C2-25A7-47AA-AE4B-B993A5ED69C1}"/>
          </ac:graphicFrameMkLst>
        </pc:graphicFrameChg>
        <pc:graphicFrameChg chg="add mod">
          <ac:chgData name="YASSIMEAR ANAK UGAK" userId="45e82614-8056-4638-8aab-b262e38e17f0" providerId="ADAL" clId="{E4A2F228-9CB0-4D5F-8547-AA5CA7B4CB8E}" dt="2021-08-16T06:04:45.449" v="742"/>
          <ac:graphicFrameMkLst>
            <pc:docMk/>
            <pc:sldMk cId="1293359927" sldId="309"/>
            <ac:graphicFrameMk id="8" creationId="{93F5940A-E90A-4A92-9367-6FABC2920E47}"/>
          </ac:graphicFrameMkLst>
        </pc:graphicFrameChg>
        <pc:graphicFrameChg chg="add mod modGraphic">
          <ac:chgData name="YASSIMEAR ANAK UGAK" userId="45e82614-8056-4638-8aab-b262e38e17f0" providerId="ADAL" clId="{E4A2F228-9CB0-4D5F-8547-AA5CA7B4CB8E}" dt="2021-08-16T06:09:43.787" v="776" actId="207"/>
          <ac:graphicFrameMkLst>
            <pc:docMk/>
            <pc:sldMk cId="1293359927" sldId="309"/>
            <ac:graphicFrameMk id="9" creationId="{91565D02-B7BA-4191-BF3F-CECB626FCA1B}"/>
          </ac:graphicFrameMkLst>
        </pc:graphicFrameChg>
      </pc:sldChg>
      <pc:sldChg chg="modSp new del mod">
        <pc:chgData name="YASSIMEAR ANAK UGAK" userId="45e82614-8056-4638-8aab-b262e38e17f0" providerId="ADAL" clId="{E4A2F228-9CB0-4D5F-8547-AA5CA7B4CB8E}" dt="2021-08-16T06:54:53.136" v="1388" actId="47"/>
        <pc:sldMkLst>
          <pc:docMk/>
          <pc:sldMk cId="530891533" sldId="310"/>
        </pc:sldMkLst>
        <pc:spChg chg="mod">
          <ac:chgData name="YASSIMEAR ANAK UGAK" userId="45e82614-8056-4638-8aab-b262e38e17f0" providerId="ADAL" clId="{E4A2F228-9CB0-4D5F-8547-AA5CA7B4CB8E}" dt="2021-08-16T06:54:49.370" v="1387" actId="6549"/>
          <ac:spMkLst>
            <pc:docMk/>
            <pc:sldMk cId="530891533" sldId="310"/>
            <ac:spMk id="2" creationId="{BDEBD052-61E3-44AD-9027-85C0F1408ED7}"/>
          </ac:spMkLst>
        </pc:spChg>
      </pc:sldChg>
      <pc:sldChg chg="addSp delSp modSp new del mod modClrScheme chgLayout">
        <pc:chgData name="YASSIMEAR ANAK UGAK" userId="45e82614-8056-4638-8aab-b262e38e17f0" providerId="ADAL" clId="{E4A2F228-9CB0-4D5F-8547-AA5CA7B4CB8E}" dt="2021-08-16T06:52:57.619" v="1372" actId="47"/>
        <pc:sldMkLst>
          <pc:docMk/>
          <pc:sldMk cId="4163876642" sldId="310"/>
        </pc:sldMkLst>
        <pc:spChg chg="del">
          <ac:chgData name="YASSIMEAR ANAK UGAK" userId="45e82614-8056-4638-8aab-b262e38e17f0" providerId="ADAL" clId="{E4A2F228-9CB0-4D5F-8547-AA5CA7B4CB8E}" dt="2021-08-16T06:43:05.531" v="946" actId="700"/>
          <ac:spMkLst>
            <pc:docMk/>
            <pc:sldMk cId="4163876642" sldId="310"/>
            <ac:spMk id="2" creationId="{FF6FA519-B69D-43F4-9754-901C343C210B}"/>
          </ac:spMkLst>
        </pc:spChg>
        <pc:spChg chg="del">
          <ac:chgData name="YASSIMEAR ANAK UGAK" userId="45e82614-8056-4638-8aab-b262e38e17f0" providerId="ADAL" clId="{E4A2F228-9CB0-4D5F-8547-AA5CA7B4CB8E}" dt="2021-08-16T06:43:05.531" v="946" actId="700"/>
          <ac:spMkLst>
            <pc:docMk/>
            <pc:sldMk cId="4163876642" sldId="310"/>
            <ac:spMk id="3" creationId="{EA0F9593-8861-472D-9DEE-6061AC79C188}"/>
          </ac:spMkLst>
        </pc:spChg>
        <pc:spChg chg="mod ord">
          <ac:chgData name="YASSIMEAR ANAK UGAK" userId="45e82614-8056-4638-8aab-b262e38e17f0" providerId="ADAL" clId="{E4A2F228-9CB0-4D5F-8547-AA5CA7B4CB8E}" dt="2021-08-16T06:43:05.531" v="946" actId="700"/>
          <ac:spMkLst>
            <pc:docMk/>
            <pc:sldMk cId="4163876642" sldId="310"/>
            <ac:spMk id="4" creationId="{A2287A39-3096-42A4-A143-FF8B31BB10DF}"/>
          </ac:spMkLst>
        </pc:spChg>
        <pc:graphicFrameChg chg="add mod modGraphic">
          <ac:chgData name="YASSIMEAR ANAK UGAK" userId="45e82614-8056-4638-8aab-b262e38e17f0" providerId="ADAL" clId="{E4A2F228-9CB0-4D5F-8547-AA5CA7B4CB8E}" dt="2021-08-16T06:46:15.128" v="1221" actId="14100"/>
          <ac:graphicFrameMkLst>
            <pc:docMk/>
            <pc:sldMk cId="4163876642" sldId="310"/>
            <ac:graphicFrameMk id="5" creationId="{1D06A85C-B491-4975-BEAC-D75A88070096}"/>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susROG\Desktop\covid\Covid%20Kelantan%20-%20tot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ROG\Desktop\covid\Covid%20Kelantan%20-%20tot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ROG\Desktop\covid\death_Kelanta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ROG\Desktop\covid\vaccination_kelanta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145806593626708E-2"/>
          <c:y val="1.9973519445511848E-2"/>
          <c:w val="0.92621835989206014"/>
          <c:h val="0.87563817620907725"/>
        </c:manualLayout>
      </c:layout>
      <c:areaChart>
        <c:grouping val="stacked"/>
        <c:varyColors val="0"/>
        <c:ser>
          <c:idx val="0"/>
          <c:order val="0"/>
          <c:tx>
            <c:strRef>
              <c:f>'cases_state'!$C$1</c:f>
              <c:strCache>
                <c:ptCount val="1"/>
                <c:pt idx="0">
                  <c:v>total cases</c:v>
                </c:pt>
              </c:strCache>
            </c:strRef>
          </c:tx>
          <c:spPr>
            <a:solidFill>
              <a:schemeClr val="accent1"/>
            </a:solidFill>
            <a:ln>
              <a:noFill/>
            </a:ln>
            <a:effectLst/>
          </c:spPr>
          <c:cat>
            <c:numRef>
              <c:f>'cases_state'!$A$2:$A$508</c:f>
              <c:numCache>
                <c:formatCode>m/d/yyyy</c:formatCode>
                <c:ptCount val="507"/>
                <c:pt idx="0">
                  <c:v>43906</c:v>
                </c:pt>
                <c:pt idx="1">
                  <c:v>43907</c:v>
                </c:pt>
                <c:pt idx="2">
                  <c:v>43908</c:v>
                </c:pt>
                <c:pt idx="3">
                  <c:v>43909</c:v>
                </c:pt>
                <c:pt idx="4">
                  <c:v>43910</c:v>
                </c:pt>
                <c:pt idx="5">
                  <c:v>43911</c:v>
                </c:pt>
                <c:pt idx="6">
                  <c:v>43912</c:v>
                </c:pt>
                <c:pt idx="7">
                  <c:v>43913</c:v>
                </c:pt>
                <c:pt idx="8">
                  <c:v>43914</c:v>
                </c:pt>
                <c:pt idx="9">
                  <c:v>43915</c:v>
                </c:pt>
                <c:pt idx="10">
                  <c:v>43916</c:v>
                </c:pt>
                <c:pt idx="11">
                  <c:v>43917</c:v>
                </c:pt>
                <c:pt idx="12">
                  <c:v>43918</c:v>
                </c:pt>
                <c:pt idx="13">
                  <c:v>43919</c:v>
                </c:pt>
                <c:pt idx="14">
                  <c:v>43920</c:v>
                </c:pt>
                <c:pt idx="15">
                  <c:v>43921</c:v>
                </c:pt>
                <c:pt idx="16">
                  <c:v>43922</c:v>
                </c:pt>
                <c:pt idx="17">
                  <c:v>43923</c:v>
                </c:pt>
                <c:pt idx="18">
                  <c:v>43924</c:v>
                </c:pt>
                <c:pt idx="19">
                  <c:v>43925</c:v>
                </c:pt>
                <c:pt idx="20">
                  <c:v>43926</c:v>
                </c:pt>
                <c:pt idx="21">
                  <c:v>43927</c:v>
                </c:pt>
                <c:pt idx="22">
                  <c:v>43928</c:v>
                </c:pt>
                <c:pt idx="23">
                  <c:v>43929</c:v>
                </c:pt>
                <c:pt idx="24">
                  <c:v>43930</c:v>
                </c:pt>
                <c:pt idx="25">
                  <c:v>43931</c:v>
                </c:pt>
                <c:pt idx="26">
                  <c:v>43932</c:v>
                </c:pt>
                <c:pt idx="27">
                  <c:v>43933</c:v>
                </c:pt>
                <c:pt idx="28">
                  <c:v>43934</c:v>
                </c:pt>
                <c:pt idx="29">
                  <c:v>43935</c:v>
                </c:pt>
                <c:pt idx="30">
                  <c:v>43936</c:v>
                </c:pt>
                <c:pt idx="31">
                  <c:v>43937</c:v>
                </c:pt>
                <c:pt idx="32">
                  <c:v>43938</c:v>
                </c:pt>
                <c:pt idx="33">
                  <c:v>43939</c:v>
                </c:pt>
                <c:pt idx="34">
                  <c:v>43940</c:v>
                </c:pt>
                <c:pt idx="35">
                  <c:v>43941</c:v>
                </c:pt>
                <c:pt idx="36">
                  <c:v>43942</c:v>
                </c:pt>
                <c:pt idx="37">
                  <c:v>43943</c:v>
                </c:pt>
                <c:pt idx="38">
                  <c:v>43944</c:v>
                </c:pt>
                <c:pt idx="39">
                  <c:v>43945</c:v>
                </c:pt>
                <c:pt idx="40">
                  <c:v>43946</c:v>
                </c:pt>
                <c:pt idx="41">
                  <c:v>43947</c:v>
                </c:pt>
                <c:pt idx="42">
                  <c:v>43948</c:v>
                </c:pt>
                <c:pt idx="43">
                  <c:v>43949</c:v>
                </c:pt>
                <c:pt idx="44">
                  <c:v>43950</c:v>
                </c:pt>
                <c:pt idx="45">
                  <c:v>43951</c:v>
                </c:pt>
                <c:pt idx="46">
                  <c:v>43952</c:v>
                </c:pt>
                <c:pt idx="47">
                  <c:v>43953</c:v>
                </c:pt>
                <c:pt idx="48">
                  <c:v>43954</c:v>
                </c:pt>
                <c:pt idx="49">
                  <c:v>43955</c:v>
                </c:pt>
                <c:pt idx="50">
                  <c:v>43956</c:v>
                </c:pt>
                <c:pt idx="51">
                  <c:v>43957</c:v>
                </c:pt>
                <c:pt idx="52">
                  <c:v>43958</c:v>
                </c:pt>
                <c:pt idx="53">
                  <c:v>43959</c:v>
                </c:pt>
                <c:pt idx="54">
                  <c:v>43960</c:v>
                </c:pt>
                <c:pt idx="55">
                  <c:v>43961</c:v>
                </c:pt>
                <c:pt idx="56">
                  <c:v>43962</c:v>
                </c:pt>
                <c:pt idx="57">
                  <c:v>43963</c:v>
                </c:pt>
                <c:pt idx="58">
                  <c:v>43964</c:v>
                </c:pt>
                <c:pt idx="59">
                  <c:v>43965</c:v>
                </c:pt>
                <c:pt idx="60">
                  <c:v>43966</c:v>
                </c:pt>
                <c:pt idx="61">
                  <c:v>43967</c:v>
                </c:pt>
                <c:pt idx="62">
                  <c:v>43968</c:v>
                </c:pt>
                <c:pt idx="63">
                  <c:v>43969</c:v>
                </c:pt>
                <c:pt idx="64">
                  <c:v>43970</c:v>
                </c:pt>
                <c:pt idx="65">
                  <c:v>43971</c:v>
                </c:pt>
                <c:pt idx="66">
                  <c:v>43972</c:v>
                </c:pt>
                <c:pt idx="67">
                  <c:v>43973</c:v>
                </c:pt>
                <c:pt idx="68">
                  <c:v>43974</c:v>
                </c:pt>
                <c:pt idx="69">
                  <c:v>43975</c:v>
                </c:pt>
                <c:pt idx="70">
                  <c:v>43976</c:v>
                </c:pt>
                <c:pt idx="71">
                  <c:v>43977</c:v>
                </c:pt>
                <c:pt idx="72">
                  <c:v>43978</c:v>
                </c:pt>
                <c:pt idx="73">
                  <c:v>43979</c:v>
                </c:pt>
                <c:pt idx="74">
                  <c:v>43980</c:v>
                </c:pt>
                <c:pt idx="75">
                  <c:v>43981</c:v>
                </c:pt>
                <c:pt idx="76">
                  <c:v>43982</c:v>
                </c:pt>
                <c:pt idx="77">
                  <c:v>43983</c:v>
                </c:pt>
                <c:pt idx="78">
                  <c:v>43984</c:v>
                </c:pt>
                <c:pt idx="79">
                  <c:v>43985</c:v>
                </c:pt>
                <c:pt idx="80">
                  <c:v>43986</c:v>
                </c:pt>
                <c:pt idx="81">
                  <c:v>43987</c:v>
                </c:pt>
                <c:pt idx="82">
                  <c:v>43988</c:v>
                </c:pt>
                <c:pt idx="83">
                  <c:v>43989</c:v>
                </c:pt>
                <c:pt idx="84">
                  <c:v>43990</c:v>
                </c:pt>
                <c:pt idx="85">
                  <c:v>43991</c:v>
                </c:pt>
                <c:pt idx="86">
                  <c:v>43992</c:v>
                </c:pt>
                <c:pt idx="87">
                  <c:v>43993</c:v>
                </c:pt>
                <c:pt idx="88">
                  <c:v>43994</c:v>
                </c:pt>
                <c:pt idx="89">
                  <c:v>43995</c:v>
                </c:pt>
                <c:pt idx="90">
                  <c:v>43996</c:v>
                </c:pt>
                <c:pt idx="91">
                  <c:v>43997</c:v>
                </c:pt>
                <c:pt idx="92">
                  <c:v>43998</c:v>
                </c:pt>
                <c:pt idx="93">
                  <c:v>43999</c:v>
                </c:pt>
                <c:pt idx="94">
                  <c:v>44000</c:v>
                </c:pt>
                <c:pt idx="95">
                  <c:v>44001</c:v>
                </c:pt>
                <c:pt idx="96">
                  <c:v>44002</c:v>
                </c:pt>
                <c:pt idx="97">
                  <c:v>44003</c:v>
                </c:pt>
                <c:pt idx="98">
                  <c:v>44004</c:v>
                </c:pt>
                <c:pt idx="99">
                  <c:v>44005</c:v>
                </c:pt>
                <c:pt idx="100">
                  <c:v>44006</c:v>
                </c:pt>
                <c:pt idx="101">
                  <c:v>44007</c:v>
                </c:pt>
                <c:pt idx="102">
                  <c:v>44008</c:v>
                </c:pt>
                <c:pt idx="103">
                  <c:v>44009</c:v>
                </c:pt>
                <c:pt idx="104">
                  <c:v>44010</c:v>
                </c:pt>
                <c:pt idx="105">
                  <c:v>44011</c:v>
                </c:pt>
                <c:pt idx="106">
                  <c:v>44012</c:v>
                </c:pt>
                <c:pt idx="107">
                  <c:v>44013</c:v>
                </c:pt>
                <c:pt idx="108">
                  <c:v>44014</c:v>
                </c:pt>
                <c:pt idx="109">
                  <c:v>44015</c:v>
                </c:pt>
                <c:pt idx="110">
                  <c:v>44016</c:v>
                </c:pt>
                <c:pt idx="111">
                  <c:v>44017</c:v>
                </c:pt>
                <c:pt idx="112">
                  <c:v>44018</c:v>
                </c:pt>
                <c:pt idx="113">
                  <c:v>44019</c:v>
                </c:pt>
                <c:pt idx="114">
                  <c:v>44020</c:v>
                </c:pt>
                <c:pt idx="115">
                  <c:v>44021</c:v>
                </c:pt>
                <c:pt idx="116">
                  <c:v>44022</c:v>
                </c:pt>
                <c:pt idx="117">
                  <c:v>44023</c:v>
                </c:pt>
                <c:pt idx="118">
                  <c:v>44024</c:v>
                </c:pt>
                <c:pt idx="119">
                  <c:v>44025</c:v>
                </c:pt>
                <c:pt idx="120">
                  <c:v>44026</c:v>
                </c:pt>
                <c:pt idx="121">
                  <c:v>44027</c:v>
                </c:pt>
                <c:pt idx="122">
                  <c:v>44028</c:v>
                </c:pt>
                <c:pt idx="123">
                  <c:v>44029</c:v>
                </c:pt>
                <c:pt idx="124">
                  <c:v>44030</c:v>
                </c:pt>
                <c:pt idx="125">
                  <c:v>44031</c:v>
                </c:pt>
                <c:pt idx="126">
                  <c:v>44032</c:v>
                </c:pt>
                <c:pt idx="127">
                  <c:v>44033</c:v>
                </c:pt>
                <c:pt idx="128">
                  <c:v>44034</c:v>
                </c:pt>
                <c:pt idx="129">
                  <c:v>44035</c:v>
                </c:pt>
                <c:pt idx="130">
                  <c:v>44036</c:v>
                </c:pt>
                <c:pt idx="131">
                  <c:v>44037</c:v>
                </c:pt>
                <c:pt idx="132">
                  <c:v>44038</c:v>
                </c:pt>
                <c:pt idx="133">
                  <c:v>44039</c:v>
                </c:pt>
                <c:pt idx="134">
                  <c:v>44040</c:v>
                </c:pt>
                <c:pt idx="135">
                  <c:v>44041</c:v>
                </c:pt>
                <c:pt idx="136">
                  <c:v>44042</c:v>
                </c:pt>
                <c:pt idx="137">
                  <c:v>44043</c:v>
                </c:pt>
                <c:pt idx="138">
                  <c:v>44044</c:v>
                </c:pt>
                <c:pt idx="139">
                  <c:v>44045</c:v>
                </c:pt>
                <c:pt idx="140">
                  <c:v>44046</c:v>
                </c:pt>
                <c:pt idx="141">
                  <c:v>44047</c:v>
                </c:pt>
                <c:pt idx="142">
                  <c:v>44048</c:v>
                </c:pt>
                <c:pt idx="143">
                  <c:v>44049</c:v>
                </c:pt>
                <c:pt idx="144">
                  <c:v>44050</c:v>
                </c:pt>
                <c:pt idx="145">
                  <c:v>44051</c:v>
                </c:pt>
                <c:pt idx="146">
                  <c:v>44052</c:v>
                </c:pt>
                <c:pt idx="147">
                  <c:v>44053</c:v>
                </c:pt>
                <c:pt idx="148">
                  <c:v>44054</c:v>
                </c:pt>
                <c:pt idx="149">
                  <c:v>44055</c:v>
                </c:pt>
                <c:pt idx="150">
                  <c:v>44056</c:v>
                </c:pt>
                <c:pt idx="151">
                  <c:v>44057</c:v>
                </c:pt>
                <c:pt idx="152">
                  <c:v>44058</c:v>
                </c:pt>
                <c:pt idx="153">
                  <c:v>44059</c:v>
                </c:pt>
                <c:pt idx="154">
                  <c:v>44060</c:v>
                </c:pt>
                <c:pt idx="155">
                  <c:v>44061</c:v>
                </c:pt>
                <c:pt idx="156">
                  <c:v>44062</c:v>
                </c:pt>
                <c:pt idx="157">
                  <c:v>44063</c:v>
                </c:pt>
                <c:pt idx="158">
                  <c:v>44064</c:v>
                </c:pt>
                <c:pt idx="159">
                  <c:v>44065</c:v>
                </c:pt>
                <c:pt idx="160">
                  <c:v>44066</c:v>
                </c:pt>
                <c:pt idx="161">
                  <c:v>44067</c:v>
                </c:pt>
                <c:pt idx="162">
                  <c:v>44068</c:v>
                </c:pt>
                <c:pt idx="163">
                  <c:v>44069</c:v>
                </c:pt>
                <c:pt idx="164">
                  <c:v>44070</c:v>
                </c:pt>
                <c:pt idx="165">
                  <c:v>44071</c:v>
                </c:pt>
                <c:pt idx="166">
                  <c:v>44072</c:v>
                </c:pt>
                <c:pt idx="167">
                  <c:v>44073</c:v>
                </c:pt>
                <c:pt idx="168">
                  <c:v>44074</c:v>
                </c:pt>
                <c:pt idx="169">
                  <c:v>44075</c:v>
                </c:pt>
                <c:pt idx="170">
                  <c:v>44076</c:v>
                </c:pt>
                <c:pt idx="171">
                  <c:v>44077</c:v>
                </c:pt>
                <c:pt idx="172">
                  <c:v>44078</c:v>
                </c:pt>
                <c:pt idx="173">
                  <c:v>44079</c:v>
                </c:pt>
                <c:pt idx="174">
                  <c:v>44080</c:v>
                </c:pt>
                <c:pt idx="175">
                  <c:v>44081</c:v>
                </c:pt>
                <c:pt idx="176">
                  <c:v>44082</c:v>
                </c:pt>
                <c:pt idx="177">
                  <c:v>44083</c:v>
                </c:pt>
                <c:pt idx="178">
                  <c:v>44084</c:v>
                </c:pt>
                <c:pt idx="179">
                  <c:v>44085</c:v>
                </c:pt>
                <c:pt idx="180">
                  <c:v>44086</c:v>
                </c:pt>
                <c:pt idx="181">
                  <c:v>44087</c:v>
                </c:pt>
                <c:pt idx="182">
                  <c:v>44088</c:v>
                </c:pt>
                <c:pt idx="183">
                  <c:v>44089</c:v>
                </c:pt>
                <c:pt idx="184">
                  <c:v>44090</c:v>
                </c:pt>
                <c:pt idx="185">
                  <c:v>44091</c:v>
                </c:pt>
                <c:pt idx="186">
                  <c:v>44092</c:v>
                </c:pt>
                <c:pt idx="187">
                  <c:v>44093</c:v>
                </c:pt>
                <c:pt idx="188">
                  <c:v>44094</c:v>
                </c:pt>
                <c:pt idx="189">
                  <c:v>44095</c:v>
                </c:pt>
                <c:pt idx="190">
                  <c:v>44096</c:v>
                </c:pt>
                <c:pt idx="191">
                  <c:v>44097</c:v>
                </c:pt>
                <c:pt idx="192">
                  <c:v>44098</c:v>
                </c:pt>
                <c:pt idx="193">
                  <c:v>44099</c:v>
                </c:pt>
                <c:pt idx="194">
                  <c:v>44100</c:v>
                </c:pt>
                <c:pt idx="195">
                  <c:v>44101</c:v>
                </c:pt>
                <c:pt idx="196">
                  <c:v>44102</c:v>
                </c:pt>
                <c:pt idx="197">
                  <c:v>44103</c:v>
                </c:pt>
                <c:pt idx="198">
                  <c:v>44104</c:v>
                </c:pt>
                <c:pt idx="199">
                  <c:v>44105</c:v>
                </c:pt>
                <c:pt idx="200">
                  <c:v>44106</c:v>
                </c:pt>
                <c:pt idx="201">
                  <c:v>44107</c:v>
                </c:pt>
                <c:pt idx="202">
                  <c:v>44108</c:v>
                </c:pt>
                <c:pt idx="203">
                  <c:v>44109</c:v>
                </c:pt>
                <c:pt idx="204">
                  <c:v>44110</c:v>
                </c:pt>
                <c:pt idx="205">
                  <c:v>44111</c:v>
                </c:pt>
                <c:pt idx="206">
                  <c:v>44112</c:v>
                </c:pt>
                <c:pt idx="207">
                  <c:v>44113</c:v>
                </c:pt>
                <c:pt idx="208">
                  <c:v>44114</c:v>
                </c:pt>
                <c:pt idx="209">
                  <c:v>44115</c:v>
                </c:pt>
                <c:pt idx="210">
                  <c:v>44116</c:v>
                </c:pt>
                <c:pt idx="211">
                  <c:v>44117</c:v>
                </c:pt>
                <c:pt idx="212">
                  <c:v>44118</c:v>
                </c:pt>
                <c:pt idx="213">
                  <c:v>44119</c:v>
                </c:pt>
                <c:pt idx="214">
                  <c:v>44120</c:v>
                </c:pt>
                <c:pt idx="215">
                  <c:v>44121</c:v>
                </c:pt>
                <c:pt idx="216">
                  <c:v>44122</c:v>
                </c:pt>
                <c:pt idx="217">
                  <c:v>44123</c:v>
                </c:pt>
                <c:pt idx="218">
                  <c:v>44124</c:v>
                </c:pt>
                <c:pt idx="219">
                  <c:v>44125</c:v>
                </c:pt>
                <c:pt idx="220">
                  <c:v>44126</c:v>
                </c:pt>
                <c:pt idx="221">
                  <c:v>44127</c:v>
                </c:pt>
                <c:pt idx="222">
                  <c:v>44128</c:v>
                </c:pt>
                <c:pt idx="223">
                  <c:v>44129</c:v>
                </c:pt>
                <c:pt idx="224">
                  <c:v>44130</c:v>
                </c:pt>
                <c:pt idx="225">
                  <c:v>44131</c:v>
                </c:pt>
                <c:pt idx="226">
                  <c:v>44132</c:v>
                </c:pt>
                <c:pt idx="227">
                  <c:v>44133</c:v>
                </c:pt>
                <c:pt idx="228">
                  <c:v>44134</c:v>
                </c:pt>
                <c:pt idx="229">
                  <c:v>44135</c:v>
                </c:pt>
                <c:pt idx="230">
                  <c:v>44136</c:v>
                </c:pt>
                <c:pt idx="231">
                  <c:v>44137</c:v>
                </c:pt>
                <c:pt idx="232">
                  <c:v>44138</c:v>
                </c:pt>
                <c:pt idx="233">
                  <c:v>44139</c:v>
                </c:pt>
                <c:pt idx="234">
                  <c:v>44140</c:v>
                </c:pt>
                <c:pt idx="235">
                  <c:v>44141</c:v>
                </c:pt>
                <c:pt idx="236">
                  <c:v>44142</c:v>
                </c:pt>
                <c:pt idx="237">
                  <c:v>44143</c:v>
                </c:pt>
                <c:pt idx="238">
                  <c:v>44144</c:v>
                </c:pt>
                <c:pt idx="239">
                  <c:v>44145</c:v>
                </c:pt>
                <c:pt idx="240">
                  <c:v>44146</c:v>
                </c:pt>
                <c:pt idx="241">
                  <c:v>44147</c:v>
                </c:pt>
                <c:pt idx="242">
                  <c:v>44148</c:v>
                </c:pt>
                <c:pt idx="243">
                  <c:v>44149</c:v>
                </c:pt>
                <c:pt idx="244">
                  <c:v>44150</c:v>
                </c:pt>
                <c:pt idx="245">
                  <c:v>44151</c:v>
                </c:pt>
                <c:pt idx="246">
                  <c:v>44152</c:v>
                </c:pt>
                <c:pt idx="247">
                  <c:v>44153</c:v>
                </c:pt>
                <c:pt idx="248">
                  <c:v>44154</c:v>
                </c:pt>
                <c:pt idx="249">
                  <c:v>44155</c:v>
                </c:pt>
                <c:pt idx="250">
                  <c:v>44156</c:v>
                </c:pt>
                <c:pt idx="251">
                  <c:v>44157</c:v>
                </c:pt>
                <c:pt idx="252">
                  <c:v>44158</c:v>
                </c:pt>
                <c:pt idx="253">
                  <c:v>44159</c:v>
                </c:pt>
                <c:pt idx="254">
                  <c:v>44160</c:v>
                </c:pt>
                <c:pt idx="255">
                  <c:v>44161</c:v>
                </c:pt>
                <c:pt idx="256">
                  <c:v>44162</c:v>
                </c:pt>
                <c:pt idx="257">
                  <c:v>44163</c:v>
                </c:pt>
                <c:pt idx="258">
                  <c:v>44164</c:v>
                </c:pt>
                <c:pt idx="259">
                  <c:v>44165</c:v>
                </c:pt>
                <c:pt idx="260">
                  <c:v>44166</c:v>
                </c:pt>
                <c:pt idx="261">
                  <c:v>44167</c:v>
                </c:pt>
                <c:pt idx="262">
                  <c:v>44168</c:v>
                </c:pt>
                <c:pt idx="263">
                  <c:v>44169</c:v>
                </c:pt>
                <c:pt idx="264">
                  <c:v>44170</c:v>
                </c:pt>
                <c:pt idx="265">
                  <c:v>44171</c:v>
                </c:pt>
                <c:pt idx="266">
                  <c:v>44172</c:v>
                </c:pt>
                <c:pt idx="267">
                  <c:v>44173</c:v>
                </c:pt>
                <c:pt idx="268">
                  <c:v>44174</c:v>
                </c:pt>
                <c:pt idx="269">
                  <c:v>44175</c:v>
                </c:pt>
                <c:pt idx="270">
                  <c:v>44176</c:v>
                </c:pt>
                <c:pt idx="271">
                  <c:v>44177</c:v>
                </c:pt>
                <c:pt idx="272">
                  <c:v>44178</c:v>
                </c:pt>
                <c:pt idx="273">
                  <c:v>44179</c:v>
                </c:pt>
                <c:pt idx="274">
                  <c:v>44180</c:v>
                </c:pt>
                <c:pt idx="275">
                  <c:v>44181</c:v>
                </c:pt>
                <c:pt idx="276">
                  <c:v>44182</c:v>
                </c:pt>
                <c:pt idx="277">
                  <c:v>44183</c:v>
                </c:pt>
                <c:pt idx="278">
                  <c:v>44184</c:v>
                </c:pt>
                <c:pt idx="279">
                  <c:v>44185</c:v>
                </c:pt>
                <c:pt idx="280">
                  <c:v>44186</c:v>
                </c:pt>
                <c:pt idx="281">
                  <c:v>44187</c:v>
                </c:pt>
                <c:pt idx="282">
                  <c:v>44188</c:v>
                </c:pt>
                <c:pt idx="283">
                  <c:v>44189</c:v>
                </c:pt>
                <c:pt idx="284">
                  <c:v>44190</c:v>
                </c:pt>
                <c:pt idx="285">
                  <c:v>44191</c:v>
                </c:pt>
                <c:pt idx="286">
                  <c:v>44192</c:v>
                </c:pt>
                <c:pt idx="287">
                  <c:v>44193</c:v>
                </c:pt>
                <c:pt idx="288">
                  <c:v>44194</c:v>
                </c:pt>
                <c:pt idx="289">
                  <c:v>44195</c:v>
                </c:pt>
                <c:pt idx="290">
                  <c:v>44196</c:v>
                </c:pt>
                <c:pt idx="291">
                  <c:v>44197</c:v>
                </c:pt>
                <c:pt idx="292">
                  <c:v>44198</c:v>
                </c:pt>
                <c:pt idx="293">
                  <c:v>44199</c:v>
                </c:pt>
                <c:pt idx="294">
                  <c:v>44200</c:v>
                </c:pt>
                <c:pt idx="295">
                  <c:v>44201</c:v>
                </c:pt>
                <c:pt idx="296">
                  <c:v>44202</c:v>
                </c:pt>
                <c:pt idx="297">
                  <c:v>44203</c:v>
                </c:pt>
                <c:pt idx="298">
                  <c:v>44204</c:v>
                </c:pt>
                <c:pt idx="299">
                  <c:v>44205</c:v>
                </c:pt>
                <c:pt idx="300">
                  <c:v>44206</c:v>
                </c:pt>
                <c:pt idx="301">
                  <c:v>44207</c:v>
                </c:pt>
                <c:pt idx="302">
                  <c:v>44208</c:v>
                </c:pt>
                <c:pt idx="303">
                  <c:v>44209</c:v>
                </c:pt>
                <c:pt idx="304">
                  <c:v>44210</c:v>
                </c:pt>
                <c:pt idx="305">
                  <c:v>44211</c:v>
                </c:pt>
                <c:pt idx="306">
                  <c:v>44212</c:v>
                </c:pt>
                <c:pt idx="307">
                  <c:v>44213</c:v>
                </c:pt>
                <c:pt idx="308">
                  <c:v>44214</c:v>
                </c:pt>
                <c:pt idx="309">
                  <c:v>44215</c:v>
                </c:pt>
                <c:pt idx="310">
                  <c:v>44216</c:v>
                </c:pt>
                <c:pt idx="311">
                  <c:v>44217</c:v>
                </c:pt>
                <c:pt idx="312">
                  <c:v>44218</c:v>
                </c:pt>
                <c:pt idx="313">
                  <c:v>44219</c:v>
                </c:pt>
                <c:pt idx="314">
                  <c:v>44220</c:v>
                </c:pt>
                <c:pt idx="315">
                  <c:v>44221</c:v>
                </c:pt>
                <c:pt idx="316">
                  <c:v>44222</c:v>
                </c:pt>
                <c:pt idx="317">
                  <c:v>44223</c:v>
                </c:pt>
                <c:pt idx="318">
                  <c:v>44224</c:v>
                </c:pt>
                <c:pt idx="319">
                  <c:v>44225</c:v>
                </c:pt>
                <c:pt idx="320">
                  <c:v>44226</c:v>
                </c:pt>
                <c:pt idx="321">
                  <c:v>44227</c:v>
                </c:pt>
                <c:pt idx="322">
                  <c:v>44228</c:v>
                </c:pt>
                <c:pt idx="323">
                  <c:v>44229</c:v>
                </c:pt>
                <c:pt idx="324">
                  <c:v>44230</c:v>
                </c:pt>
                <c:pt idx="325">
                  <c:v>44231</c:v>
                </c:pt>
                <c:pt idx="326">
                  <c:v>44232</c:v>
                </c:pt>
                <c:pt idx="327">
                  <c:v>44233</c:v>
                </c:pt>
                <c:pt idx="328">
                  <c:v>44234</c:v>
                </c:pt>
                <c:pt idx="329">
                  <c:v>44235</c:v>
                </c:pt>
                <c:pt idx="330">
                  <c:v>44236</c:v>
                </c:pt>
                <c:pt idx="331">
                  <c:v>44237</c:v>
                </c:pt>
                <c:pt idx="332">
                  <c:v>44238</c:v>
                </c:pt>
                <c:pt idx="333">
                  <c:v>44239</c:v>
                </c:pt>
                <c:pt idx="334">
                  <c:v>44240</c:v>
                </c:pt>
                <c:pt idx="335">
                  <c:v>44241</c:v>
                </c:pt>
                <c:pt idx="336">
                  <c:v>44242</c:v>
                </c:pt>
                <c:pt idx="337">
                  <c:v>44243</c:v>
                </c:pt>
                <c:pt idx="338">
                  <c:v>44244</c:v>
                </c:pt>
                <c:pt idx="339">
                  <c:v>44245</c:v>
                </c:pt>
                <c:pt idx="340">
                  <c:v>44246</c:v>
                </c:pt>
                <c:pt idx="341">
                  <c:v>44247</c:v>
                </c:pt>
                <c:pt idx="342">
                  <c:v>44248</c:v>
                </c:pt>
                <c:pt idx="343">
                  <c:v>44249</c:v>
                </c:pt>
                <c:pt idx="344">
                  <c:v>44250</c:v>
                </c:pt>
                <c:pt idx="345">
                  <c:v>44251</c:v>
                </c:pt>
                <c:pt idx="346">
                  <c:v>44252</c:v>
                </c:pt>
                <c:pt idx="347">
                  <c:v>44253</c:v>
                </c:pt>
                <c:pt idx="348">
                  <c:v>44254</c:v>
                </c:pt>
                <c:pt idx="349">
                  <c:v>44255</c:v>
                </c:pt>
                <c:pt idx="350">
                  <c:v>44256</c:v>
                </c:pt>
                <c:pt idx="351">
                  <c:v>44257</c:v>
                </c:pt>
                <c:pt idx="352">
                  <c:v>44258</c:v>
                </c:pt>
                <c:pt idx="353">
                  <c:v>44259</c:v>
                </c:pt>
                <c:pt idx="354">
                  <c:v>44260</c:v>
                </c:pt>
                <c:pt idx="355">
                  <c:v>44261</c:v>
                </c:pt>
                <c:pt idx="356">
                  <c:v>44262</c:v>
                </c:pt>
                <c:pt idx="357">
                  <c:v>44263</c:v>
                </c:pt>
                <c:pt idx="358">
                  <c:v>44264</c:v>
                </c:pt>
                <c:pt idx="359">
                  <c:v>44265</c:v>
                </c:pt>
                <c:pt idx="360">
                  <c:v>44266</c:v>
                </c:pt>
                <c:pt idx="361">
                  <c:v>44267</c:v>
                </c:pt>
                <c:pt idx="362">
                  <c:v>44268</c:v>
                </c:pt>
                <c:pt idx="363">
                  <c:v>44269</c:v>
                </c:pt>
                <c:pt idx="364">
                  <c:v>44270</c:v>
                </c:pt>
                <c:pt idx="365">
                  <c:v>44271</c:v>
                </c:pt>
                <c:pt idx="366">
                  <c:v>44272</c:v>
                </c:pt>
                <c:pt idx="367">
                  <c:v>44273</c:v>
                </c:pt>
                <c:pt idx="368">
                  <c:v>44274</c:v>
                </c:pt>
                <c:pt idx="369">
                  <c:v>44275</c:v>
                </c:pt>
                <c:pt idx="370">
                  <c:v>44276</c:v>
                </c:pt>
                <c:pt idx="371">
                  <c:v>44277</c:v>
                </c:pt>
                <c:pt idx="372">
                  <c:v>44278</c:v>
                </c:pt>
                <c:pt idx="373">
                  <c:v>44279</c:v>
                </c:pt>
                <c:pt idx="374">
                  <c:v>44280</c:v>
                </c:pt>
                <c:pt idx="375">
                  <c:v>44281</c:v>
                </c:pt>
                <c:pt idx="376">
                  <c:v>44282</c:v>
                </c:pt>
                <c:pt idx="377">
                  <c:v>44283</c:v>
                </c:pt>
                <c:pt idx="378">
                  <c:v>44284</c:v>
                </c:pt>
                <c:pt idx="379">
                  <c:v>44285</c:v>
                </c:pt>
                <c:pt idx="380">
                  <c:v>44286</c:v>
                </c:pt>
                <c:pt idx="381">
                  <c:v>44287</c:v>
                </c:pt>
                <c:pt idx="382">
                  <c:v>44288</c:v>
                </c:pt>
                <c:pt idx="383">
                  <c:v>44289</c:v>
                </c:pt>
                <c:pt idx="384">
                  <c:v>44290</c:v>
                </c:pt>
                <c:pt idx="385">
                  <c:v>44291</c:v>
                </c:pt>
                <c:pt idx="386">
                  <c:v>44292</c:v>
                </c:pt>
                <c:pt idx="387">
                  <c:v>44293</c:v>
                </c:pt>
                <c:pt idx="388">
                  <c:v>44294</c:v>
                </c:pt>
                <c:pt idx="389">
                  <c:v>44295</c:v>
                </c:pt>
                <c:pt idx="390">
                  <c:v>44296</c:v>
                </c:pt>
                <c:pt idx="391">
                  <c:v>44297</c:v>
                </c:pt>
                <c:pt idx="392">
                  <c:v>44298</c:v>
                </c:pt>
                <c:pt idx="393">
                  <c:v>44299</c:v>
                </c:pt>
                <c:pt idx="394">
                  <c:v>44300</c:v>
                </c:pt>
                <c:pt idx="395">
                  <c:v>44301</c:v>
                </c:pt>
                <c:pt idx="396">
                  <c:v>44302</c:v>
                </c:pt>
                <c:pt idx="397">
                  <c:v>44303</c:v>
                </c:pt>
                <c:pt idx="398">
                  <c:v>44304</c:v>
                </c:pt>
                <c:pt idx="399">
                  <c:v>44305</c:v>
                </c:pt>
                <c:pt idx="400">
                  <c:v>44306</c:v>
                </c:pt>
                <c:pt idx="401">
                  <c:v>44307</c:v>
                </c:pt>
                <c:pt idx="402">
                  <c:v>44308</c:v>
                </c:pt>
                <c:pt idx="403">
                  <c:v>44309</c:v>
                </c:pt>
                <c:pt idx="404">
                  <c:v>44310</c:v>
                </c:pt>
                <c:pt idx="405">
                  <c:v>44311</c:v>
                </c:pt>
                <c:pt idx="406">
                  <c:v>44312</c:v>
                </c:pt>
                <c:pt idx="407">
                  <c:v>44313</c:v>
                </c:pt>
                <c:pt idx="408">
                  <c:v>44314</c:v>
                </c:pt>
                <c:pt idx="409">
                  <c:v>44315</c:v>
                </c:pt>
                <c:pt idx="410">
                  <c:v>44316</c:v>
                </c:pt>
                <c:pt idx="411">
                  <c:v>44317</c:v>
                </c:pt>
                <c:pt idx="412">
                  <c:v>44318</c:v>
                </c:pt>
                <c:pt idx="413">
                  <c:v>44319</c:v>
                </c:pt>
                <c:pt idx="414">
                  <c:v>44320</c:v>
                </c:pt>
                <c:pt idx="415">
                  <c:v>44321</c:v>
                </c:pt>
                <c:pt idx="416">
                  <c:v>44322</c:v>
                </c:pt>
                <c:pt idx="417">
                  <c:v>44323</c:v>
                </c:pt>
                <c:pt idx="418">
                  <c:v>44324</c:v>
                </c:pt>
                <c:pt idx="419">
                  <c:v>44325</c:v>
                </c:pt>
                <c:pt idx="420">
                  <c:v>44326</c:v>
                </c:pt>
                <c:pt idx="421">
                  <c:v>44327</c:v>
                </c:pt>
                <c:pt idx="422">
                  <c:v>44328</c:v>
                </c:pt>
                <c:pt idx="423">
                  <c:v>44329</c:v>
                </c:pt>
                <c:pt idx="424">
                  <c:v>44330</c:v>
                </c:pt>
                <c:pt idx="425">
                  <c:v>44331</c:v>
                </c:pt>
                <c:pt idx="426">
                  <c:v>44332</c:v>
                </c:pt>
                <c:pt idx="427">
                  <c:v>44333</c:v>
                </c:pt>
                <c:pt idx="428">
                  <c:v>44334</c:v>
                </c:pt>
                <c:pt idx="429">
                  <c:v>44335</c:v>
                </c:pt>
                <c:pt idx="430">
                  <c:v>44336</c:v>
                </c:pt>
                <c:pt idx="431">
                  <c:v>44337</c:v>
                </c:pt>
                <c:pt idx="432">
                  <c:v>44338</c:v>
                </c:pt>
                <c:pt idx="433">
                  <c:v>44339</c:v>
                </c:pt>
                <c:pt idx="434">
                  <c:v>44340</c:v>
                </c:pt>
                <c:pt idx="435">
                  <c:v>44341</c:v>
                </c:pt>
                <c:pt idx="436">
                  <c:v>44342</c:v>
                </c:pt>
                <c:pt idx="437">
                  <c:v>44343</c:v>
                </c:pt>
                <c:pt idx="438">
                  <c:v>44344</c:v>
                </c:pt>
                <c:pt idx="439">
                  <c:v>44345</c:v>
                </c:pt>
                <c:pt idx="440">
                  <c:v>44346</c:v>
                </c:pt>
                <c:pt idx="441">
                  <c:v>44347</c:v>
                </c:pt>
                <c:pt idx="442">
                  <c:v>44348</c:v>
                </c:pt>
                <c:pt idx="443">
                  <c:v>44349</c:v>
                </c:pt>
                <c:pt idx="444">
                  <c:v>44350</c:v>
                </c:pt>
                <c:pt idx="445">
                  <c:v>44351</c:v>
                </c:pt>
                <c:pt idx="446">
                  <c:v>44352</c:v>
                </c:pt>
                <c:pt idx="447">
                  <c:v>44353</c:v>
                </c:pt>
                <c:pt idx="448">
                  <c:v>44354</c:v>
                </c:pt>
                <c:pt idx="449">
                  <c:v>44355</c:v>
                </c:pt>
                <c:pt idx="450">
                  <c:v>44356</c:v>
                </c:pt>
                <c:pt idx="451">
                  <c:v>44357</c:v>
                </c:pt>
                <c:pt idx="452">
                  <c:v>44358</c:v>
                </c:pt>
                <c:pt idx="453">
                  <c:v>44359</c:v>
                </c:pt>
                <c:pt idx="454">
                  <c:v>44360</c:v>
                </c:pt>
                <c:pt idx="455">
                  <c:v>44361</c:v>
                </c:pt>
                <c:pt idx="456">
                  <c:v>44362</c:v>
                </c:pt>
                <c:pt idx="457">
                  <c:v>44363</c:v>
                </c:pt>
                <c:pt idx="458">
                  <c:v>44364</c:v>
                </c:pt>
                <c:pt idx="459">
                  <c:v>44365</c:v>
                </c:pt>
                <c:pt idx="460">
                  <c:v>44366</c:v>
                </c:pt>
                <c:pt idx="461">
                  <c:v>44367</c:v>
                </c:pt>
                <c:pt idx="462">
                  <c:v>44368</c:v>
                </c:pt>
                <c:pt idx="463">
                  <c:v>44369</c:v>
                </c:pt>
                <c:pt idx="464">
                  <c:v>44370</c:v>
                </c:pt>
                <c:pt idx="465">
                  <c:v>44371</c:v>
                </c:pt>
                <c:pt idx="466">
                  <c:v>44372</c:v>
                </c:pt>
                <c:pt idx="467">
                  <c:v>44373</c:v>
                </c:pt>
                <c:pt idx="468">
                  <c:v>44374</c:v>
                </c:pt>
                <c:pt idx="469">
                  <c:v>44375</c:v>
                </c:pt>
                <c:pt idx="470">
                  <c:v>44376</c:v>
                </c:pt>
                <c:pt idx="471">
                  <c:v>44377</c:v>
                </c:pt>
                <c:pt idx="472">
                  <c:v>44378</c:v>
                </c:pt>
                <c:pt idx="473">
                  <c:v>44379</c:v>
                </c:pt>
                <c:pt idx="474">
                  <c:v>44380</c:v>
                </c:pt>
                <c:pt idx="475">
                  <c:v>44381</c:v>
                </c:pt>
                <c:pt idx="476">
                  <c:v>44382</c:v>
                </c:pt>
                <c:pt idx="477">
                  <c:v>44383</c:v>
                </c:pt>
                <c:pt idx="478">
                  <c:v>44384</c:v>
                </c:pt>
                <c:pt idx="479">
                  <c:v>44385</c:v>
                </c:pt>
                <c:pt idx="480">
                  <c:v>44386</c:v>
                </c:pt>
                <c:pt idx="481">
                  <c:v>44387</c:v>
                </c:pt>
                <c:pt idx="482">
                  <c:v>44388</c:v>
                </c:pt>
                <c:pt idx="483">
                  <c:v>44389</c:v>
                </c:pt>
                <c:pt idx="484">
                  <c:v>44390</c:v>
                </c:pt>
                <c:pt idx="485">
                  <c:v>44391</c:v>
                </c:pt>
                <c:pt idx="486">
                  <c:v>44392</c:v>
                </c:pt>
                <c:pt idx="487">
                  <c:v>44393</c:v>
                </c:pt>
                <c:pt idx="488">
                  <c:v>44394</c:v>
                </c:pt>
                <c:pt idx="489">
                  <c:v>44395</c:v>
                </c:pt>
                <c:pt idx="490">
                  <c:v>44396</c:v>
                </c:pt>
                <c:pt idx="491">
                  <c:v>44397</c:v>
                </c:pt>
                <c:pt idx="492">
                  <c:v>44398</c:v>
                </c:pt>
                <c:pt idx="493">
                  <c:v>44399</c:v>
                </c:pt>
                <c:pt idx="494">
                  <c:v>44400</c:v>
                </c:pt>
                <c:pt idx="495">
                  <c:v>44401</c:v>
                </c:pt>
                <c:pt idx="496">
                  <c:v>44402</c:v>
                </c:pt>
                <c:pt idx="497">
                  <c:v>44403</c:v>
                </c:pt>
                <c:pt idx="498">
                  <c:v>44404</c:v>
                </c:pt>
                <c:pt idx="499">
                  <c:v>44405</c:v>
                </c:pt>
                <c:pt idx="500">
                  <c:v>44406</c:v>
                </c:pt>
                <c:pt idx="501">
                  <c:v>44407</c:v>
                </c:pt>
                <c:pt idx="502">
                  <c:v>44408</c:v>
                </c:pt>
                <c:pt idx="503">
                  <c:v>44409</c:v>
                </c:pt>
                <c:pt idx="504">
                  <c:v>44410</c:v>
                </c:pt>
                <c:pt idx="505">
                  <c:v>44411</c:v>
                </c:pt>
              </c:numCache>
            </c:numRef>
          </c:cat>
          <c:val>
            <c:numRef>
              <c:f>'cases_state'!$C$2:$C$508</c:f>
              <c:numCache>
                <c:formatCode>General</c:formatCode>
                <c:ptCount val="507"/>
                <c:pt idx="0">
                  <c:v>18</c:v>
                </c:pt>
                <c:pt idx="1">
                  <c:v>25</c:v>
                </c:pt>
                <c:pt idx="2">
                  <c:v>30</c:v>
                </c:pt>
                <c:pt idx="3">
                  <c:v>44</c:v>
                </c:pt>
                <c:pt idx="4">
                  <c:v>51</c:v>
                </c:pt>
                <c:pt idx="5">
                  <c:v>61</c:v>
                </c:pt>
                <c:pt idx="6">
                  <c:v>63</c:v>
                </c:pt>
                <c:pt idx="7">
                  <c:v>71</c:v>
                </c:pt>
                <c:pt idx="8">
                  <c:v>78</c:v>
                </c:pt>
                <c:pt idx="9">
                  <c:v>84</c:v>
                </c:pt>
                <c:pt idx="10">
                  <c:v>94</c:v>
                </c:pt>
                <c:pt idx="11">
                  <c:v>98</c:v>
                </c:pt>
                <c:pt idx="12">
                  <c:v>108</c:v>
                </c:pt>
                <c:pt idx="13">
                  <c:v>123</c:v>
                </c:pt>
                <c:pt idx="14">
                  <c:v>127</c:v>
                </c:pt>
                <c:pt idx="15">
                  <c:v>131</c:v>
                </c:pt>
                <c:pt idx="16">
                  <c:v>134</c:v>
                </c:pt>
                <c:pt idx="17">
                  <c:v>137</c:v>
                </c:pt>
                <c:pt idx="18">
                  <c:v>137</c:v>
                </c:pt>
                <c:pt idx="19">
                  <c:v>139</c:v>
                </c:pt>
                <c:pt idx="20">
                  <c:v>141</c:v>
                </c:pt>
                <c:pt idx="21">
                  <c:v>142</c:v>
                </c:pt>
                <c:pt idx="22">
                  <c:v>147</c:v>
                </c:pt>
                <c:pt idx="23">
                  <c:v>147</c:v>
                </c:pt>
                <c:pt idx="24">
                  <c:v>148</c:v>
                </c:pt>
                <c:pt idx="25">
                  <c:v>149</c:v>
                </c:pt>
                <c:pt idx="26">
                  <c:v>151</c:v>
                </c:pt>
                <c:pt idx="27">
                  <c:v>152</c:v>
                </c:pt>
                <c:pt idx="28">
                  <c:v>154</c:v>
                </c:pt>
                <c:pt idx="29">
                  <c:v>154</c:v>
                </c:pt>
                <c:pt idx="30">
                  <c:v>154</c:v>
                </c:pt>
                <c:pt idx="31">
                  <c:v>155</c:v>
                </c:pt>
                <c:pt idx="32">
                  <c:v>155</c:v>
                </c:pt>
                <c:pt idx="33">
                  <c:v>155</c:v>
                </c:pt>
                <c:pt idx="34">
                  <c:v>155</c:v>
                </c:pt>
                <c:pt idx="35">
                  <c:v>155</c:v>
                </c:pt>
                <c:pt idx="36">
                  <c:v>155</c:v>
                </c:pt>
                <c:pt idx="37">
                  <c:v>155</c:v>
                </c:pt>
                <c:pt idx="38">
                  <c:v>155</c:v>
                </c:pt>
                <c:pt idx="39">
                  <c:v>155</c:v>
                </c:pt>
                <c:pt idx="40">
                  <c:v>155</c:v>
                </c:pt>
                <c:pt idx="41">
                  <c:v>155</c:v>
                </c:pt>
                <c:pt idx="42">
                  <c:v>155</c:v>
                </c:pt>
                <c:pt idx="43">
                  <c:v>155</c:v>
                </c:pt>
                <c:pt idx="44">
                  <c:v>155</c:v>
                </c:pt>
                <c:pt idx="45">
                  <c:v>155</c:v>
                </c:pt>
                <c:pt idx="46">
                  <c:v>155</c:v>
                </c:pt>
                <c:pt idx="47">
                  <c:v>155</c:v>
                </c:pt>
                <c:pt idx="48">
                  <c:v>155</c:v>
                </c:pt>
                <c:pt idx="49">
                  <c:v>155</c:v>
                </c:pt>
                <c:pt idx="50">
                  <c:v>155</c:v>
                </c:pt>
                <c:pt idx="51">
                  <c:v>155</c:v>
                </c:pt>
                <c:pt idx="52">
                  <c:v>155</c:v>
                </c:pt>
                <c:pt idx="53">
                  <c:v>155</c:v>
                </c:pt>
                <c:pt idx="54">
                  <c:v>155</c:v>
                </c:pt>
                <c:pt idx="55">
                  <c:v>155</c:v>
                </c:pt>
                <c:pt idx="56">
                  <c:v>155</c:v>
                </c:pt>
                <c:pt idx="57">
                  <c:v>155</c:v>
                </c:pt>
                <c:pt idx="58">
                  <c:v>155</c:v>
                </c:pt>
                <c:pt idx="59">
                  <c:v>155</c:v>
                </c:pt>
                <c:pt idx="60">
                  <c:v>155</c:v>
                </c:pt>
                <c:pt idx="61">
                  <c:v>155</c:v>
                </c:pt>
                <c:pt idx="62">
                  <c:v>155</c:v>
                </c:pt>
                <c:pt idx="63">
                  <c:v>155</c:v>
                </c:pt>
                <c:pt idx="64">
                  <c:v>155</c:v>
                </c:pt>
                <c:pt idx="65">
                  <c:v>156</c:v>
                </c:pt>
                <c:pt idx="66">
                  <c:v>156</c:v>
                </c:pt>
                <c:pt idx="67">
                  <c:v>156</c:v>
                </c:pt>
                <c:pt idx="68">
                  <c:v>156</c:v>
                </c:pt>
                <c:pt idx="69">
                  <c:v>156</c:v>
                </c:pt>
                <c:pt idx="70">
                  <c:v>156</c:v>
                </c:pt>
                <c:pt idx="71">
                  <c:v>156</c:v>
                </c:pt>
                <c:pt idx="72">
                  <c:v>156</c:v>
                </c:pt>
                <c:pt idx="73">
                  <c:v>156</c:v>
                </c:pt>
                <c:pt idx="74">
                  <c:v>156</c:v>
                </c:pt>
                <c:pt idx="75">
                  <c:v>156</c:v>
                </c:pt>
                <c:pt idx="76">
                  <c:v>156</c:v>
                </c:pt>
                <c:pt idx="77">
                  <c:v>156</c:v>
                </c:pt>
                <c:pt idx="78">
                  <c:v>156</c:v>
                </c:pt>
                <c:pt idx="79">
                  <c:v>156</c:v>
                </c:pt>
                <c:pt idx="80">
                  <c:v>156</c:v>
                </c:pt>
                <c:pt idx="81">
                  <c:v>156</c:v>
                </c:pt>
                <c:pt idx="82">
                  <c:v>156</c:v>
                </c:pt>
                <c:pt idx="83">
                  <c:v>156</c:v>
                </c:pt>
                <c:pt idx="84">
                  <c:v>156</c:v>
                </c:pt>
                <c:pt idx="85">
                  <c:v>156</c:v>
                </c:pt>
                <c:pt idx="86">
                  <c:v>156</c:v>
                </c:pt>
                <c:pt idx="87">
                  <c:v>156</c:v>
                </c:pt>
                <c:pt idx="88">
                  <c:v>156</c:v>
                </c:pt>
                <c:pt idx="89">
                  <c:v>156</c:v>
                </c:pt>
                <c:pt idx="90">
                  <c:v>156</c:v>
                </c:pt>
                <c:pt idx="91">
                  <c:v>156</c:v>
                </c:pt>
                <c:pt idx="92">
                  <c:v>156</c:v>
                </c:pt>
                <c:pt idx="93">
                  <c:v>156</c:v>
                </c:pt>
                <c:pt idx="94">
                  <c:v>156</c:v>
                </c:pt>
                <c:pt idx="95">
                  <c:v>156</c:v>
                </c:pt>
                <c:pt idx="96">
                  <c:v>156</c:v>
                </c:pt>
                <c:pt idx="97">
                  <c:v>156</c:v>
                </c:pt>
                <c:pt idx="98">
                  <c:v>156</c:v>
                </c:pt>
                <c:pt idx="99">
                  <c:v>156</c:v>
                </c:pt>
                <c:pt idx="100">
                  <c:v>156</c:v>
                </c:pt>
                <c:pt idx="101">
                  <c:v>157</c:v>
                </c:pt>
                <c:pt idx="102">
                  <c:v>157</c:v>
                </c:pt>
                <c:pt idx="103">
                  <c:v>157</c:v>
                </c:pt>
                <c:pt idx="104">
                  <c:v>157</c:v>
                </c:pt>
                <c:pt idx="105">
                  <c:v>157</c:v>
                </c:pt>
                <c:pt idx="106">
                  <c:v>157</c:v>
                </c:pt>
                <c:pt idx="107">
                  <c:v>157</c:v>
                </c:pt>
                <c:pt idx="108">
                  <c:v>157</c:v>
                </c:pt>
                <c:pt idx="109">
                  <c:v>157</c:v>
                </c:pt>
                <c:pt idx="110">
                  <c:v>157</c:v>
                </c:pt>
                <c:pt idx="111">
                  <c:v>157</c:v>
                </c:pt>
                <c:pt idx="112">
                  <c:v>157</c:v>
                </c:pt>
                <c:pt idx="113">
                  <c:v>157</c:v>
                </c:pt>
                <c:pt idx="114">
                  <c:v>157</c:v>
                </c:pt>
                <c:pt idx="115">
                  <c:v>157</c:v>
                </c:pt>
                <c:pt idx="116">
                  <c:v>157</c:v>
                </c:pt>
                <c:pt idx="117">
                  <c:v>157</c:v>
                </c:pt>
                <c:pt idx="118">
                  <c:v>157</c:v>
                </c:pt>
                <c:pt idx="119">
                  <c:v>157</c:v>
                </c:pt>
                <c:pt idx="120">
                  <c:v>157</c:v>
                </c:pt>
                <c:pt idx="121">
                  <c:v>157</c:v>
                </c:pt>
                <c:pt idx="122">
                  <c:v>157</c:v>
                </c:pt>
                <c:pt idx="123">
                  <c:v>157</c:v>
                </c:pt>
                <c:pt idx="124">
                  <c:v>158</c:v>
                </c:pt>
                <c:pt idx="125">
                  <c:v>158</c:v>
                </c:pt>
                <c:pt idx="126">
                  <c:v>158</c:v>
                </c:pt>
                <c:pt idx="127">
                  <c:v>158</c:v>
                </c:pt>
                <c:pt idx="128">
                  <c:v>158</c:v>
                </c:pt>
                <c:pt idx="129">
                  <c:v>159</c:v>
                </c:pt>
                <c:pt idx="130">
                  <c:v>159</c:v>
                </c:pt>
                <c:pt idx="131">
                  <c:v>159</c:v>
                </c:pt>
                <c:pt idx="132">
                  <c:v>160</c:v>
                </c:pt>
                <c:pt idx="133">
                  <c:v>160</c:v>
                </c:pt>
                <c:pt idx="134">
                  <c:v>160</c:v>
                </c:pt>
                <c:pt idx="135">
                  <c:v>160</c:v>
                </c:pt>
                <c:pt idx="136">
                  <c:v>160</c:v>
                </c:pt>
                <c:pt idx="137">
                  <c:v>160</c:v>
                </c:pt>
                <c:pt idx="138">
                  <c:v>160</c:v>
                </c:pt>
                <c:pt idx="139">
                  <c:v>160</c:v>
                </c:pt>
                <c:pt idx="140">
                  <c:v>160</c:v>
                </c:pt>
                <c:pt idx="141">
                  <c:v>160</c:v>
                </c:pt>
                <c:pt idx="142">
                  <c:v>160</c:v>
                </c:pt>
                <c:pt idx="143">
                  <c:v>160</c:v>
                </c:pt>
                <c:pt idx="144">
                  <c:v>160</c:v>
                </c:pt>
                <c:pt idx="145">
                  <c:v>160</c:v>
                </c:pt>
                <c:pt idx="146">
                  <c:v>160</c:v>
                </c:pt>
                <c:pt idx="147">
                  <c:v>160</c:v>
                </c:pt>
                <c:pt idx="148">
                  <c:v>160</c:v>
                </c:pt>
                <c:pt idx="149">
                  <c:v>160</c:v>
                </c:pt>
                <c:pt idx="150">
                  <c:v>160</c:v>
                </c:pt>
                <c:pt idx="151">
                  <c:v>160</c:v>
                </c:pt>
                <c:pt idx="152">
                  <c:v>160</c:v>
                </c:pt>
                <c:pt idx="153">
                  <c:v>160</c:v>
                </c:pt>
                <c:pt idx="154">
                  <c:v>160</c:v>
                </c:pt>
                <c:pt idx="155">
                  <c:v>160</c:v>
                </c:pt>
                <c:pt idx="156">
                  <c:v>160</c:v>
                </c:pt>
                <c:pt idx="157">
                  <c:v>160</c:v>
                </c:pt>
                <c:pt idx="158">
                  <c:v>160</c:v>
                </c:pt>
                <c:pt idx="159">
                  <c:v>160</c:v>
                </c:pt>
                <c:pt idx="160">
                  <c:v>160</c:v>
                </c:pt>
                <c:pt idx="161">
                  <c:v>160</c:v>
                </c:pt>
                <c:pt idx="162">
                  <c:v>160</c:v>
                </c:pt>
                <c:pt idx="163">
                  <c:v>160</c:v>
                </c:pt>
                <c:pt idx="164">
                  <c:v>160</c:v>
                </c:pt>
                <c:pt idx="165">
                  <c:v>160</c:v>
                </c:pt>
                <c:pt idx="166">
                  <c:v>160</c:v>
                </c:pt>
                <c:pt idx="167">
                  <c:v>160</c:v>
                </c:pt>
                <c:pt idx="168">
                  <c:v>160</c:v>
                </c:pt>
                <c:pt idx="169">
                  <c:v>160</c:v>
                </c:pt>
                <c:pt idx="170">
                  <c:v>160</c:v>
                </c:pt>
                <c:pt idx="171">
                  <c:v>160</c:v>
                </c:pt>
                <c:pt idx="172">
                  <c:v>160</c:v>
                </c:pt>
                <c:pt idx="173">
                  <c:v>160</c:v>
                </c:pt>
                <c:pt idx="174">
                  <c:v>160</c:v>
                </c:pt>
                <c:pt idx="175">
                  <c:v>160</c:v>
                </c:pt>
                <c:pt idx="176">
                  <c:v>160</c:v>
                </c:pt>
                <c:pt idx="177">
                  <c:v>160</c:v>
                </c:pt>
                <c:pt idx="178">
                  <c:v>160</c:v>
                </c:pt>
                <c:pt idx="179">
                  <c:v>160</c:v>
                </c:pt>
                <c:pt idx="180">
                  <c:v>160</c:v>
                </c:pt>
                <c:pt idx="181">
                  <c:v>160</c:v>
                </c:pt>
                <c:pt idx="182">
                  <c:v>160</c:v>
                </c:pt>
                <c:pt idx="183">
                  <c:v>160</c:v>
                </c:pt>
                <c:pt idx="184">
                  <c:v>160</c:v>
                </c:pt>
                <c:pt idx="185">
                  <c:v>160</c:v>
                </c:pt>
                <c:pt idx="186">
                  <c:v>160</c:v>
                </c:pt>
                <c:pt idx="187">
                  <c:v>160</c:v>
                </c:pt>
                <c:pt idx="188">
                  <c:v>160</c:v>
                </c:pt>
                <c:pt idx="189">
                  <c:v>160</c:v>
                </c:pt>
                <c:pt idx="190">
                  <c:v>160</c:v>
                </c:pt>
                <c:pt idx="191">
                  <c:v>161</c:v>
                </c:pt>
                <c:pt idx="192">
                  <c:v>161</c:v>
                </c:pt>
                <c:pt idx="193">
                  <c:v>161</c:v>
                </c:pt>
                <c:pt idx="194">
                  <c:v>161</c:v>
                </c:pt>
                <c:pt idx="195">
                  <c:v>161</c:v>
                </c:pt>
                <c:pt idx="196">
                  <c:v>161</c:v>
                </c:pt>
                <c:pt idx="197">
                  <c:v>162</c:v>
                </c:pt>
                <c:pt idx="198">
                  <c:v>164</c:v>
                </c:pt>
                <c:pt idx="199">
                  <c:v>164</c:v>
                </c:pt>
                <c:pt idx="200">
                  <c:v>166</c:v>
                </c:pt>
                <c:pt idx="201">
                  <c:v>168</c:v>
                </c:pt>
                <c:pt idx="202">
                  <c:v>169</c:v>
                </c:pt>
                <c:pt idx="203">
                  <c:v>170</c:v>
                </c:pt>
                <c:pt idx="204">
                  <c:v>170</c:v>
                </c:pt>
                <c:pt idx="205">
                  <c:v>171</c:v>
                </c:pt>
                <c:pt idx="206">
                  <c:v>171</c:v>
                </c:pt>
                <c:pt idx="207">
                  <c:v>171</c:v>
                </c:pt>
                <c:pt idx="208">
                  <c:v>171</c:v>
                </c:pt>
                <c:pt idx="209">
                  <c:v>171</c:v>
                </c:pt>
                <c:pt idx="210">
                  <c:v>171</c:v>
                </c:pt>
                <c:pt idx="211">
                  <c:v>171</c:v>
                </c:pt>
                <c:pt idx="212">
                  <c:v>171</c:v>
                </c:pt>
                <c:pt idx="213">
                  <c:v>173</c:v>
                </c:pt>
                <c:pt idx="214">
                  <c:v>173</c:v>
                </c:pt>
                <c:pt idx="215">
                  <c:v>173</c:v>
                </c:pt>
                <c:pt idx="216">
                  <c:v>173</c:v>
                </c:pt>
                <c:pt idx="217">
                  <c:v>173</c:v>
                </c:pt>
                <c:pt idx="218">
                  <c:v>174</c:v>
                </c:pt>
                <c:pt idx="219">
                  <c:v>175</c:v>
                </c:pt>
                <c:pt idx="220">
                  <c:v>178</c:v>
                </c:pt>
                <c:pt idx="221">
                  <c:v>178</c:v>
                </c:pt>
                <c:pt idx="222">
                  <c:v>178</c:v>
                </c:pt>
                <c:pt idx="223">
                  <c:v>179</c:v>
                </c:pt>
                <c:pt idx="224">
                  <c:v>179</c:v>
                </c:pt>
                <c:pt idx="225">
                  <c:v>179</c:v>
                </c:pt>
                <c:pt idx="226">
                  <c:v>179</c:v>
                </c:pt>
                <c:pt idx="227">
                  <c:v>179</c:v>
                </c:pt>
                <c:pt idx="228">
                  <c:v>179</c:v>
                </c:pt>
                <c:pt idx="229">
                  <c:v>180</c:v>
                </c:pt>
                <c:pt idx="230">
                  <c:v>180</c:v>
                </c:pt>
                <c:pt idx="231">
                  <c:v>182</c:v>
                </c:pt>
                <c:pt idx="232">
                  <c:v>182</c:v>
                </c:pt>
                <c:pt idx="233">
                  <c:v>184</c:v>
                </c:pt>
                <c:pt idx="234">
                  <c:v>184</c:v>
                </c:pt>
                <c:pt idx="235">
                  <c:v>184</c:v>
                </c:pt>
                <c:pt idx="236">
                  <c:v>184</c:v>
                </c:pt>
                <c:pt idx="237">
                  <c:v>186</c:v>
                </c:pt>
                <c:pt idx="238">
                  <c:v>188</c:v>
                </c:pt>
                <c:pt idx="239">
                  <c:v>197</c:v>
                </c:pt>
                <c:pt idx="240">
                  <c:v>198</c:v>
                </c:pt>
                <c:pt idx="241">
                  <c:v>200</c:v>
                </c:pt>
                <c:pt idx="242">
                  <c:v>205</c:v>
                </c:pt>
                <c:pt idx="243">
                  <c:v>210</c:v>
                </c:pt>
                <c:pt idx="244">
                  <c:v>211</c:v>
                </c:pt>
                <c:pt idx="245">
                  <c:v>218</c:v>
                </c:pt>
                <c:pt idx="246">
                  <c:v>237</c:v>
                </c:pt>
                <c:pt idx="247">
                  <c:v>240</c:v>
                </c:pt>
                <c:pt idx="248">
                  <c:v>257</c:v>
                </c:pt>
                <c:pt idx="249">
                  <c:v>264</c:v>
                </c:pt>
                <c:pt idx="250">
                  <c:v>271</c:v>
                </c:pt>
                <c:pt idx="251">
                  <c:v>279</c:v>
                </c:pt>
                <c:pt idx="252">
                  <c:v>288</c:v>
                </c:pt>
                <c:pt idx="253">
                  <c:v>294</c:v>
                </c:pt>
                <c:pt idx="254">
                  <c:v>302</c:v>
                </c:pt>
                <c:pt idx="255">
                  <c:v>330</c:v>
                </c:pt>
                <c:pt idx="256">
                  <c:v>335</c:v>
                </c:pt>
                <c:pt idx="257">
                  <c:v>353</c:v>
                </c:pt>
                <c:pt idx="258">
                  <c:v>359</c:v>
                </c:pt>
                <c:pt idx="259">
                  <c:v>360</c:v>
                </c:pt>
                <c:pt idx="260">
                  <c:v>370</c:v>
                </c:pt>
                <c:pt idx="261">
                  <c:v>372</c:v>
                </c:pt>
                <c:pt idx="262">
                  <c:v>381</c:v>
                </c:pt>
                <c:pt idx="263">
                  <c:v>401</c:v>
                </c:pt>
                <c:pt idx="264">
                  <c:v>436</c:v>
                </c:pt>
                <c:pt idx="265">
                  <c:v>438</c:v>
                </c:pt>
                <c:pt idx="266">
                  <c:v>441</c:v>
                </c:pt>
                <c:pt idx="267">
                  <c:v>443</c:v>
                </c:pt>
                <c:pt idx="268">
                  <c:v>460</c:v>
                </c:pt>
                <c:pt idx="269">
                  <c:v>463</c:v>
                </c:pt>
                <c:pt idx="270">
                  <c:v>465</c:v>
                </c:pt>
                <c:pt idx="271">
                  <c:v>466</c:v>
                </c:pt>
                <c:pt idx="272">
                  <c:v>466</c:v>
                </c:pt>
                <c:pt idx="273">
                  <c:v>468</c:v>
                </c:pt>
                <c:pt idx="274">
                  <c:v>471</c:v>
                </c:pt>
                <c:pt idx="275">
                  <c:v>472</c:v>
                </c:pt>
                <c:pt idx="276">
                  <c:v>482</c:v>
                </c:pt>
                <c:pt idx="277">
                  <c:v>483</c:v>
                </c:pt>
                <c:pt idx="278">
                  <c:v>493</c:v>
                </c:pt>
                <c:pt idx="279">
                  <c:v>494</c:v>
                </c:pt>
                <c:pt idx="280">
                  <c:v>500</c:v>
                </c:pt>
                <c:pt idx="281">
                  <c:v>504</c:v>
                </c:pt>
                <c:pt idx="282">
                  <c:v>508</c:v>
                </c:pt>
                <c:pt idx="283">
                  <c:v>517</c:v>
                </c:pt>
                <c:pt idx="284">
                  <c:v>521</c:v>
                </c:pt>
                <c:pt idx="285">
                  <c:v>575</c:v>
                </c:pt>
                <c:pt idx="286">
                  <c:v>606</c:v>
                </c:pt>
                <c:pt idx="287">
                  <c:v>634</c:v>
                </c:pt>
                <c:pt idx="288">
                  <c:v>665</c:v>
                </c:pt>
                <c:pt idx="289">
                  <c:v>721</c:v>
                </c:pt>
                <c:pt idx="290">
                  <c:v>758</c:v>
                </c:pt>
                <c:pt idx="291">
                  <c:v>811</c:v>
                </c:pt>
                <c:pt idx="292">
                  <c:v>837</c:v>
                </c:pt>
                <c:pt idx="293">
                  <c:v>884</c:v>
                </c:pt>
                <c:pt idx="294">
                  <c:v>934</c:v>
                </c:pt>
                <c:pt idx="295">
                  <c:v>976</c:v>
                </c:pt>
                <c:pt idx="296">
                  <c:v>1019</c:v>
                </c:pt>
                <c:pt idx="297">
                  <c:v>1085</c:v>
                </c:pt>
                <c:pt idx="298">
                  <c:v>1134</c:v>
                </c:pt>
                <c:pt idx="299">
                  <c:v>1195</c:v>
                </c:pt>
                <c:pt idx="300">
                  <c:v>1298</c:v>
                </c:pt>
                <c:pt idx="301">
                  <c:v>1393</c:v>
                </c:pt>
                <c:pt idx="302">
                  <c:v>1479</c:v>
                </c:pt>
                <c:pt idx="303">
                  <c:v>1564</c:v>
                </c:pt>
                <c:pt idx="304">
                  <c:v>1649</c:v>
                </c:pt>
                <c:pt idx="305">
                  <c:v>1728</c:v>
                </c:pt>
                <c:pt idx="306">
                  <c:v>1869</c:v>
                </c:pt>
                <c:pt idx="307">
                  <c:v>1983</c:v>
                </c:pt>
                <c:pt idx="308">
                  <c:v>2133</c:v>
                </c:pt>
                <c:pt idx="309">
                  <c:v>2266</c:v>
                </c:pt>
                <c:pt idx="310">
                  <c:v>2387</c:v>
                </c:pt>
                <c:pt idx="311">
                  <c:v>2522</c:v>
                </c:pt>
                <c:pt idx="312">
                  <c:v>2683</c:v>
                </c:pt>
                <c:pt idx="313">
                  <c:v>2761</c:v>
                </c:pt>
                <c:pt idx="314">
                  <c:v>2838</c:v>
                </c:pt>
                <c:pt idx="315">
                  <c:v>2927</c:v>
                </c:pt>
                <c:pt idx="316">
                  <c:v>3003</c:v>
                </c:pt>
                <c:pt idx="317">
                  <c:v>3063</c:v>
                </c:pt>
                <c:pt idx="318">
                  <c:v>3100</c:v>
                </c:pt>
                <c:pt idx="319">
                  <c:v>3193</c:v>
                </c:pt>
                <c:pt idx="320">
                  <c:v>3221</c:v>
                </c:pt>
                <c:pt idx="321">
                  <c:v>3251</c:v>
                </c:pt>
                <c:pt idx="322">
                  <c:v>3308</c:v>
                </c:pt>
                <c:pt idx="323">
                  <c:v>3339</c:v>
                </c:pt>
                <c:pt idx="324">
                  <c:v>3404</c:v>
                </c:pt>
                <c:pt idx="325">
                  <c:v>3452</c:v>
                </c:pt>
                <c:pt idx="326">
                  <c:v>3510</c:v>
                </c:pt>
                <c:pt idx="327">
                  <c:v>3572</c:v>
                </c:pt>
                <c:pt idx="328">
                  <c:v>3604</c:v>
                </c:pt>
                <c:pt idx="329">
                  <c:v>3634</c:v>
                </c:pt>
                <c:pt idx="330">
                  <c:v>3696</c:v>
                </c:pt>
                <c:pt idx="331">
                  <c:v>3740</c:v>
                </c:pt>
                <c:pt idx="332">
                  <c:v>3788</c:v>
                </c:pt>
                <c:pt idx="333">
                  <c:v>3867</c:v>
                </c:pt>
                <c:pt idx="334">
                  <c:v>3911</c:v>
                </c:pt>
                <c:pt idx="335">
                  <c:v>3999</c:v>
                </c:pt>
                <c:pt idx="336">
                  <c:v>4030</c:v>
                </c:pt>
                <c:pt idx="337">
                  <c:v>4047</c:v>
                </c:pt>
                <c:pt idx="338">
                  <c:v>4119</c:v>
                </c:pt>
                <c:pt idx="339">
                  <c:v>4162</c:v>
                </c:pt>
                <c:pt idx="340">
                  <c:v>4200</c:v>
                </c:pt>
                <c:pt idx="341">
                  <c:v>4457</c:v>
                </c:pt>
                <c:pt idx="342">
                  <c:v>4487</c:v>
                </c:pt>
                <c:pt idx="343">
                  <c:v>4515</c:v>
                </c:pt>
                <c:pt idx="344">
                  <c:v>4611</c:v>
                </c:pt>
                <c:pt idx="345">
                  <c:v>4664</c:v>
                </c:pt>
                <c:pt idx="346">
                  <c:v>4708</c:v>
                </c:pt>
                <c:pt idx="347">
                  <c:v>4781</c:v>
                </c:pt>
                <c:pt idx="348">
                  <c:v>4849</c:v>
                </c:pt>
                <c:pt idx="349">
                  <c:v>4882</c:v>
                </c:pt>
                <c:pt idx="350">
                  <c:v>4918</c:v>
                </c:pt>
                <c:pt idx="351">
                  <c:v>4964</c:v>
                </c:pt>
                <c:pt idx="352">
                  <c:v>4997</c:v>
                </c:pt>
                <c:pt idx="353">
                  <c:v>5041</c:v>
                </c:pt>
                <c:pt idx="354">
                  <c:v>5098</c:v>
                </c:pt>
                <c:pt idx="355">
                  <c:v>5133</c:v>
                </c:pt>
                <c:pt idx="356">
                  <c:v>5145</c:v>
                </c:pt>
                <c:pt idx="357">
                  <c:v>5173</c:v>
                </c:pt>
                <c:pt idx="358">
                  <c:v>5189</c:v>
                </c:pt>
                <c:pt idx="359">
                  <c:v>5208</c:v>
                </c:pt>
                <c:pt idx="360">
                  <c:v>5236</c:v>
                </c:pt>
                <c:pt idx="361">
                  <c:v>5279</c:v>
                </c:pt>
                <c:pt idx="362">
                  <c:v>5319</c:v>
                </c:pt>
                <c:pt idx="363">
                  <c:v>5345</c:v>
                </c:pt>
                <c:pt idx="364">
                  <c:v>5370</c:v>
                </c:pt>
                <c:pt idx="365">
                  <c:v>5437</c:v>
                </c:pt>
                <c:pt idx="366">
                  <c:v>5456</c:v>
                </c:pt>
                <c:pt idx="367">
                  <c:v>5476</c:v>
                </c:pt>
                <c:pt idx="368">
                  <c:v>5528</c:v>
                </c:pt>
                <c:pt idx="369">
                  <c:v>5591</c:v>
                </c:pt>
                <c:pt idx="370">
                  <c:v>5621</c:v>
                </c:pt>
                <c:pt idx="371">
                  <c:v>5665</c:v>
                </c:pt>
                <c:pt idx="372">
                  <c:v>5730</c:v>
                </c:pt>
                <c:pt idx="373">
                  <c:v>5779</c:v>
                </c:pt>
                <c:pt idx="374">
                  <c:v>5842</c:v>
                </c:pt>
                <c:pt idx="375">
                  <c:v>5928</c:v>
                </c:pt>
                <c:pt idx="376">
                  <c:v>6066</c:v>
                </c:pt>
                <c:pt idx="377">
                  <c:v>6100</c:v>
                </c:pt>
                <c:pt idx="378">
                  <c:v>6149</c:v>
                </c:pt>
                <c:pt idx="379">
                  <c:v>6193</c:v>
                </c:pt>
                <c:pt idx="380">
                  <c:v>6250</c:v>
                </c:pt>
                <c:pt idx="381">
                  <c:v>6277</c:v>
                </c:pt>
                <c:pt idx="382">
                  <c:v>6343</c:v>
                </c:pt>
                <c:pt idx="383">
                  <c:v>6407</c:v>
                </c:pt>
                <c:pt idx="384">
                  <c:v>6425</c:v>
                </c:pt>
                <c:pt idx="385">
                  <c:v>6456</c:v>
                </c:pt>
                <c:pt idx="386">
                  <c:v>6582</c:v>
                </c:pt>
                <c:pt idx="387">
                  <c:v>6620</c:v>
                </c:pt>
                <c:pt idx="388">
                  <c:v>6707</c:v>
                </c:pt>
                <c:pt idx="389">
                  <c:v>6850</c:v>
                </c:pt>
                <c:pt idx="390">
                  <c:v>7021</c:v>
                </c:pt>
                <c:pt idx="391">
                  <c:v>7119</c:v>
                </c:pt>
                <c:pt idx="392">
                  <c:v>7177</c:v>
                </c:pt>
                <c:pt idx="393">
                  <c:v>7280</c:v>
                </c:pt>
                <c:pt idx="394">
                  <c:v>7506</c:v>
                </c:pt>
                <c:pt idx="395">
                  <c:v>7727</c:v>
                </c:pt>
                <c:pt idx="396">
                  <c:v>7891</c:v>
                </c:pt>
                <c:pt idx="397">
                  <c:v>8116</c:v>
                </c:pt>
                <c:pt idx="398">
                  <c:v>8448</c:v>
                </c:pt>
                <c:pt idx="399">
                  <c:v>8738</c:v>
                </c:pt>
                <c:pt idx="400">
                  <c:v>9167</c:v>
                </c:pt>
                <c:pt idx="401">
                  <c:v>9537</c:v>
                </c:pt>
                <c:pt idx="402">
                  <c:v>10199</c:v>
                </c:pt>
                <c:pt idx="403">
                  <c:v>10675</c:v>
                </c:pt>
                <c:pt idx="404">
                  <c:v>11193</c:v>
                </c:pt>
                <c:pt idx="405">
                  <c:v>11617</c:v>
                </c:pt>
                <c:pt idx="406">
                  <c:v>11960</c:v>
                </c:pt>
                <c:pt idx="407">
                  <c:v>12444</c:v>
                </c:pt>
                <c:pt idx="408">
                  <c:v>12967</c:v>
                </c:pt>
                <c:pt idx="409">
                  <c:v>13368</c:v>
                </c:pt>
                <c:pt idx="410">
                  <c:v>13832</c:v>
                </c:pt>
                <c:pt idx="411">
                  <c:v>14274</c:v>
                </c:pt>
                <c:pt idx="412">
                  <c:v>14674</c:v>
                </c:pt>
                <c:pt idx="413">
                  <c:v>15075</c:v>
                </c:pt>
                <c:pt idx="414">
                  <c:v>15371</c:v>
                </c:pt>
                <c:pt idx="415">
                  <c:v>15851</c:v>
                </c:pt>
                <c:pt idx="416">
                  <c:v>16177</c:v>
                </c:pt>
                <c:pt idx="417">
                  <c:v>16474</c:v>
                </c:pt>
                <c:pt idx="418">
                  <c:v>16847</c:v>
                </c:pt>
                <c:pt idx="419">
                  <c:v>17101</c:v>
                </c:pt>
                <c:pt idx="420">
                  <c:v>17430</c:v>
                </c:pt>
                <c:pt idx="421">
                  <c:v>17751</c:v>
                </c:pt>
                <c:pt idx="422">
                  <c:v>18048</c:v>
                </c:pt>
                <c:pt idx="423">
                  <c:v>18387</c:v>
                </c:pt>
                <c:pt idx="424">
                  <c:v>18758</c:v>
                </c:pt>
                <c:pt idx="425">
                  <c:v>18867</c:v>
                </c:pt>
                <c:pt idx="426">
                  <c:v>19224</c:v>
                </c:pt>
                <c:pt idx="427">
                  <c:v>19567</c:v>
                </c:pt>
                <c:pt idx="428">
                  <c:v>19973</c:v>
                </c:pt>
                <c:pt idx="429">
                  <c:v>20414</c:v>
                </c:pt>
                <c:pt idx="430">
                  <c:v>20840</c:v>
                </c:pt>
                <c:pt idx="431">
                  <c:v>21307</c:v>
                </c:pt>
                <c:pt idx="432">
                  <c:v>21920</c:v>
                </c:pt>
                <c:pt idx="433">
                  <c:v>22546</c:v>
                </c:pt>
                <c:pt idx="434">
                  <c:v>22997</c:v>
                </c:pt>
                <c:pt idx="435">
                  <c:v>23422</c:v>
                </c:pt>
                <c:pt idx="436">
                  <c:v>23969</c:v>
                </c:pt>
                <c:pt idx="437">
                  <c:v>24723</c:v>
                </c:pt>
                <c:pt idx="438">
                  <c:v>25574</c:v>
                </c:pt>
                <c:pt idx="439">
                  <c:v>26481</c:v>
                </c:pt>
                <c:pt idx="440">
                  <c:v>27093</c:v>
                </c:pt>
                <c:pt idx="441">
                  <c:v>27788</c:v>
                </c:pt>
                <c:pt idx="442">
                  <c:v>28319</c:v>
                </c:pt>
                <c:pt idx="443">
                  <c:v>28860</c:v>
                </c:pt>
                <c:pt idx="444">
                  <c:v>29274</c:v>
                </c:pt>
                <c:pt idx="445">
                  <c:v>29560</c:v>
                </c:pt>
                <c:pt idx="446">
                  <c:v>29872</c:v>
                </c:pt>
                <c:pt idx="447">
                  <c:v>30142</c:v>
                </c:pt>
                <c:pt idx="448">
                  <c:v>30483</c:v>
                </c:pt>
                <c:pt idx="449">
                  <c:v>30687</c:v>
                </c:pt>
                <c:pt idx="450">
                  <c:v>31027</c:v>
                </c:pt>
                <c:pt idx="451">
                  <c:v>31289</c:v>
                </c:pt>
                <c:pt idx="452">
                  <c:v>31537</c:v>
                </c:pt>
                <c:pt idx="453">
                  <c:v>31874</c:v>
                </c:pt>
                <c:pt idx="454">
                  <c:v>32053</c:v>
                </c:pt>
                <c:pt idx="455">
                  <c:v>32267</c:v>
                </c:pt>
                <c:pt idx="456">
                  <c:v>32512</c:v>
                </c:pt>
                <c:pt idx="457">
                  <c:v>32742</c:v>
                </c:pt>
                <c:pt idx="458">
                  <c:v>32896</c:v>
                </c:pt>
                <c:pt idx="459">
                  <c:v>33096</c:v>
                </c:pt>
                <c:pt idx="460">
                  <c:v>33319</c:v>
                </c:pt>
                <c:pt idx="461">
                  <c:v>33486</c:v>
                </c:pt>
                <c:pt idx="462">
                  <c:v>33705</c:v>
                </c:pt>
                <c:pt idx="463">
                  <c:v>33870</c:v>
                </c:pt>
                <c:pt idx="464">
                  <c:v>33951</c:v>
                </c:pt>
                <c:pt idx="465">
                  <c:v>34086</c:v>
                </c:pt>
                <c:pt idx="466">
                  <c:v>34184</c:v>
                </c:pt>
                <c:pt idx="467">
                  <c:v>34287</c:v>
                </c:pt>
                <c:pt idx="468">
                  <c:v>34420</c:v>
                </c:pt>
                <c:pt idx="469">
                  <c:v>34521</c:v>
                </c:pt>
                <c:pt idx="470">
                  <c:v>34652</c:v>
                </c:pt>
                <c:pt idx="471">
                  <c:v>34811</c:v>
                </c:pt>
                <c:pt idx="472">
                  <c:v>34919</c:v>
                </c:pt>
                <c:pt idx="473">
                  <c:v>35048</c:v>
                </c:pt>
                <c:pt idx="474">
                  <c:v>35137</c:v>
                </c:pt>
                <c:pt idx="475">
                  <c:v>35261</c:v>
                </c:pt>
                <c:pt idx="476">
                  <c:v>35375</c:v>
                </c:pt>
                <c:pt idx="477">
                  <c:v>35493</c:v>
                </c:pt>
                <c:pt idx="478">
                  <c:v>35616</c:v>
                </c:pt>
                <c:pt idx="479">
                  <c:v>35751</c:v>
                </c:pt>
                <c:pt idx="480">
                  <c:v>35902</c:v>
                </c:pt>
                <c:pt idx="481">
                  <c:v>35991</c:v>
                </c:pt>
                <c:pt idx="482">
                  <c:v>36141</c:v>
                </c:pt>
                <c:pt idx="483">
                  <c:v>36274</c:v>
                </c:pt>
                <c:pt idx="484">
                  <c:v>36485</c:v>
                </c:pt>
                <c:pt idx="485">
                  <c:v>36721</c:v>
                </c:pt>
                <c:pt idx="486">
                  <c:v>36976</c:v>
                </c:pt>
                <c:pt idx="487">
                  <c:v>37201</c:v>
                </c:pt>
                <c:pt idx="488">
                  <c:v>37412</c:v>
                </c:pt>
                <c:pt idx="489">
                  <c:v>37558</c:v>
                </c:pt>
                <c:pt idx="490">
                  <c:v>37728</c:v>
                </c:pt>
                <c:pt idx="491">
                  <c:v>37907</c:v>
                </c:pt>
                <c:pt idx="492">
                  <c:v>38293</c:v>
                </c:pt>
                <c:pt idx="493">
                  <c:v>38533</c:v>
                </c:pt>
                <c:pt idx="494">
                  <c:v>38905</c:v>
                </c:pt>
                <c:pt idx="495">
                  <c:v>39407</c:v>
                </c:pt>
                <c:pt idx="496">
                  <c:v>39673</c:v>
                </c:pt>
                <c:pt idx="497">
                  <c:v>40019</c:v>
                </c:pt>
                <c:pt idx="498">
                  <c:v>40611</c:v>
                </c:pt>
                <c:pt idx="499">
                  <c:v>41143</c:v>
                </c:pt>
                <c:pt idx="500">
                  <c:v>41758</c:v>
                </c:pt>
                <c:pt idx="501">
                  <c:v>42414</c:v>
                </c:pt>
                <c:pt idx="502">
                  <c:v>42994</c:v>
                </c:pt>
                <c:pt idx="503">
                  <c:v>43453</c:v>
                </c:pt>
                <c:pt idx="504">
                  <c:v>44005</c:v>
                </c:pt>
                <c:pt idx="505">
                  <c:v>44920</c:v>
                </c:pt>
              </c:numCache>
            </c:numRef>
          </c:val>
          <c:extLst xmlns:c16r2="http://schemas.microsoft.com/office/drawing/2015/06/chart">
            <c:ext xmlns:c16="http://schemas.microsoft.com/office/drawing/2014/chart" uri="{C3380CC4-5D6E-409C-BE32-E72D297353CC}">
              <c16:uniqueId val="{00000000-5E51-4AF7-A804-EDD119FFE839}"/>
            </c:ext>
          </c:extLst>
        </c:ser>
        <c:dLbls>
          <c:showLegendKey val="0"/>
          <c:showVal val="0"/>
          <c:showCatName val="0"/>
          <c:showSerName val="0"/>
          <c:showPercent val="0"/>
          <c:showBubbleSize val="0"/>
        </c:dLbls>
        <c:axId val="186226176"/>
        <c:axId val="188413680"/>
      </c:areaChart>
      <c:dateAx>
        <c:axId val="18622617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13680"/>
        <c:crosses val="autoZero"/>
        <c:auto val="1"/>
        <c:lblOffset val="100"/>
        <c:baseTimeUnit val="days"/>
      </c:dateAx>
      <c:valAx>
        <c:axId val="188413680"/>
        <c:scaling>
          <c:orientation val="minMax"/>
        </c:scaling>
        <c:delete val="0"/>
        <c:axPos val="l"/>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26176"/>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'cases_state'!$B$1</c:f>
              <c:strCache>
                <c:ptCount val="1"/>
                <c:pt idx="0">
                  <c:v>cases_new</c:v>
                </c:pt>
              </c:strCache>
            </c:strRef>
          </c:tx>
          <c:spPr>
            <a:solidFill>
              <a:schemeClr val="accent1"/>
            </a:solidFill>
            <a:ln>
              <a:noFill/>
            </a:ln>
            <a:effectLst/>
          </c:spPr>
          <c:cat>
            <c:numRef>
              <c:f>'cases_state'!$A$2:$A$508</c:f>
              <c:numCache>
                <c:formatCode>m/d/yyyy</c:formatCode>
                <c:ptCount val="507"/>
                <c:pt idx="0">
                  <c:v>43906</c:v>
                </c:pt>
                <c:pt idx="1">
                  <c:v>43907</c:v>
                </c:pt>
                <c:pt idx="2">
                  <c:v>43908</c:v>
                </c:pt>
                <c:pt idx="3">
                  <c:v>43909</c:v>
                </c:pt>
                <c:pt idx="4">
                  <c:v>43910</c:v>
                </c:pt>
                <c:pt idx="5">
                  <c:v>43911</c:v>
                </c:pt>
                <c:pt idx="6">
                  <c:v>43912</c:v>
                </c:pt>
                <c:pt idx="7">
                  <c:v>43913</c:v>
                </c:pt>
                <c:pt idx="8">
                  <c:v>43914</c:v>
                </c:pt>
                <c:pt idx="9">
                  <c:v>43915</c:v>
                </c:pt>
                <c:pt idx="10">
                  <c:v>43916</c:v>
                </c:pt>
                <c:pt idx="11">
                  <c:v>43917</c:v>
                </c:pt>
                <c:pt idx="12">
                  <c:v>43918</c:v>
                </c:pt>
                <c:pt idx="13">
                  <c:v>43919</c:v>
                </c:pt>
                <c:pt idx="14">
                  <c:v>43920</c:v>
                </c:pt>
                <c:pt idx="15">
                  <c:v>43921</c:v>
                </c:pt>
                <c:pt idx="16">
                  <c:v>43922</c:v>
                </c:pt>
                <c:pt idx="17">
                  <c:v>43923</c:v>
                </c:pt>
                <c:pt idx="18">
                  <c:v>43924</c:v>
                </c:pt>
                <c:pt idx="19">
                  <c:v>43925</c:v>
                </c:pt>
                <c:pt idx="20">
                  <c:v>43926</c:v>
                </c:pt>
                <c:pt idx="21">
                  <c:v>43927</c:v>
                </c:pt>
                <c:pt idx="22">
                  <c:v>43928</c:v>
                </c:pt>
                <c:pt idx="23">
                  <c:v>43929</c:v>
                </c:pt>
                <c:pt idx="24">
                  <c:v>43930</c:v>
                </c:pt>
                <c:pt idx="25">
                  <c:v>43931</c:v>
                </c:pt>
                <c:pt idx="26">
                  <c:v>43932</c:v>
                </c:pt>
                <c:pt idx="27">
                  <c:v>43933</c:v>
                </c:pt>
                <c:pt idx="28">
                  <c:v>43934</c:v>
                </c:pt>
                <c:pt idx="29">
                  <c:v>43935</c:v>
                </c:pt>
                <c:pt idx="30">
                  <c:v>43936</c:v>
                </c:pt>
                <c:pt idx="31">
                  <c:v>43937</c:v>
                </c:pt>
                <c:pt idx="32">
                  <c:v>43938</c:v>
                </c:pt>
                <c:pt idx="33">
                  <c:v>43939</c:v>
                </c:pt>
                <c:pt idx="34">
                  <c:v>43940</c:v>
                </c:pt>
                <c:pt idx="35">
                  <c:v>43941</c:v>
                </c:pt>
                <c:pt idx="36">
                  <c:v>43942</c:v>
                </c:pt>
                <c:pt idx="37">
                  <c:v>43943</c:v>
                </c:pt>
                <c:pt idx="38">
                  <c:v>43944</c:v>
                </c:pt>
                <c:pt idx="39">
                  <c:v>43945</c:v>
                </c:pt>
                <c:pt idx="40">
                  <c:v>43946</c:v>
                </c:pt>
                <c:pt idx="41">
                  <c:v>43947</c:v>
                </c:pt>
                <c:pt idx="42">
                  <c:v>43948</c:v>
                </c:pt>
                <c:pt idx="43">
                  <c:v>43949</c:v>
                </c:pt>
                <c:pt idx="44">
                  <c:v>43950</c:v>
                </c:pt>
                <c:pt idx="45">
                  <c:v>43951</c:v>
                </c:pt>
                <c:pt idx="46">
                  <c:v>43952</c:v>
                </c:pt>
                <c:pt idx="47">
                  <c:v>43953</c:v>
                </c:pt>
                <c:pt idx="48">
                  <c:v>43954</c:v>
                </c:pt>
                <c:pt idx="49">
                  <c:v>43955</c:v>
                </c:pt>
                <c:pt idx="50">
                  <c:v>43956</c:v>
                </c:pt>
                <c:pt idx="51">
                  <c:v>43957</c:v>
                </c:pt>
                <c:pt idx="52">
                  <c:v>43958</c:v>
                </c:pt>
                <c:pt idx="53">
                  <c:v>43959</c:v>
                </c:pt>
                <c:pt idx="54">
                  <c:v>43960</c:v>
                </c:pt>
                <c:pt idx="55">
                  <c:v>43961</c:v>
                </c:pt>
                <c:pt idx="56">
                  <c:v>43962</c:v>
                </c:pt>
                <c:pt idx="57">
                  <c:v>43963</c:v>
                </c:pt>
                <c:pt idx="58">
                  <c:v>43964</c:v>
                </c:pt>
                <c:pt idx="59">
                  <c:v>43965</c:v>
                </c:pt>
                <c:pt idx="60">
                  <c:v>43966</c:v>
                </c:pt>
                <c:pt idx="61">
                  <c:v>43967</c:v>
                </c:pt>
                <c:pt idx="62">
                  <c:v>43968</c:v>
                </c:pt>
                <c:pt idx="63">
                  <c:v>43969</c:v>
                </c:pt>
                <c:pt idx="64">
                  <c:v>43970</c:v>
                </c:pt>
                <c:pt idx="65">
                  <c:v>43971</c:v>
                </c:pt>
                <c:pt idx="66">
                  <c:v>43972</c:v>
                </c:pt>
                <c:pt idx="67">
                  <c:v>43973</c:v>
                </c:pt>
                <c:pt idx="68">
                  <c:v>43974</c:v>
                </c:pt>
                <c:pt idx="69">
                  <c:v>43975</c:v>
                </c:pt>
                <c:pt idx="70">
                  <c:v>43976</c:v>
                </c:pt>
                <c:pt idx="71">
                  <c:v>43977</c:v>
                </c:pt>
                <c:pt idx="72">
                  <c:v>43978</c:v>
                </c:pt>
                <c:pt idx="73">
                  <c:v>43979</c:v>
                </c:pt>
                <c:pt idx="74">
                  <c:v>43980</c:v>
                </c:pt>
                <c:pt idx="75">
                  <c:v>43981</c:v>
                </c:pt>
                <c:pt idx="76">
                  <c:v>43982</c:v>
                </c:pt>
                <c:pt idx="77">
                  <c:v>43983</c:v>
                </c:pt>
                <c:pt idx="78">
                  <c:v>43984</c:v>
                </c:pt>
                <c:pt idx="79">
                  <c:v>43985</c:v>
                </c:pt>
                <c:pt idx="80">
                  <c:v>43986</c:v>
                </c:pt>
                <c:pt idx="81">
                  <c:v>43987</c:v>
                </c:pt>
                <c:pt idx="82">
                  <c:v>43988</c:v>
                </c:pt>
                <c:pt idx="83">
                  <c:v>43989</c:v>
                </c:pt>
                <c:pt idx="84">
                  <c:v>43990</c:v>
                </c:pt>
                <c:pt idx="85">
                  <c:v>43991</c:v>
                </c:pt>
                <c:pt idx="86">
                  <c:v>43992</c:v>
                </c:pt>
                <c:pt idx="87">
                  <c:v>43993</c:v>
                </c:pt>
                <c:pt idx="88">
                  <c:v>43994</c:v>
                </c:pt>
                <c:pt idx="89">
                  <c:v>43995</c:v>
                </c:pt>
                <c:pt idx="90">
                  <c:v>43996</c:v>
                </c:pt>
                <c:pt idx="91">
                  <c:v>43997</c:v>
                </c:pt>
                <c:pt idx="92">
                  <c:v>43998</c:v>
                </c:pt>
                <c:pt idx="93">
                  <c:v>43999</c:v>
                </c:pt>
                <c:pt idx="94">
                  <c:v>44000</c:v>
                </c:pt>
                <c:pt idx="95">
                  <c:v>44001</c:v>
                </c:pt>
                <c:pt idx="96">
                  <c:v>44002</c:v>
                </c:pt>
                <c:pt idx="97">
                  <c:v>44003</c:v>
                </c:pt>
                <c:pt idx="98">
                  <c:v>44004</c:v>
                </c:pt>
                <c:pt idx="99">
                  <c:v>44005</c:v>
                </c:pt>
                <c:pt idx="100">
                  <c:v>44006</c:v>
                </c:pt>
                <c:pt idx="101">
                  <c:v>44007</c:v>
                </c:pt>
                <c:pt idx="102">
                  <c:v>44008</c:v>
                </c:pt>
                <c:pt idx="103">
                  <c:v>44009</c:v>
                </c:pt>
                <c:pt idx="104">
                  <c:v>44010</c:v>
                </c:pt>
                <c:pt idx="105">
                  <c:v>44011</c:v>
                </c:pt>
                <c:pt idx="106">
                  <c:v>44012</c:v>
                </c:pt>
                <c:pt idx="107">
                  <c:v>44013</c:v>
                </c:pt>
                <c:pt idx="108">
                  <c:v>44014</c:v>
                </c:pt>
                <c:pt idx="109">
                  <c:v>44015</c:v>
                </c:pt>
                <c:pt idx="110">
                  <c:v>44016</c:v>
                </c:pt>
                <c:pt idx="111">
                  <c:v>44017</c:v>
                </c:pt>
                <c:pt idx="112">
                  <c:v>44018</c:v>
                </c:pt>
                <c:pt idx="113">
                  <c:v>44019</c:v>
                </c:pt>
                <c:pt idx="114">
                  <c:v>44020</c:v>
                </c:pt>
                <c:pt idx="115">
                  <c:v>44021</c:v>
                </c:pt>
                <c:pt idx="116">
                  <c:v>44022</c:v>
                </c:pt>
                <c:pt idx="117">
                  <c:v>44023</c:v>
                </c:pt>
                <c:pt idx="118">
                  <c:v>44024</c:v>
                </c:pt>
                <c:pt idx="119">
                  <c:v>44025</c:v>
                </c:pt>
                <c:pt idx="120">
                  <c:v>44026</c:v>
                </c:pt>
                <c:pt idx="121">
                  <c:v>44027</c:v>
                </c:pt>
                <c:pt idx="122">
                  <c:v>44028</c:v>
                </c:pt>
                <c:pt idx="123">
                  <c:v>44029</c:v>
                </c:pt>
                <c:pt idx="124">
                  <c:v>44030</c:v>
                </c:pt>
                <c:pt idx="125">
                  <c:v>44031</c:v>
                </c:pt>
                <c:pt idx="126">
                  <c:v>44032</c:v>
                </c:pt>
                <c:pt idx="127">
                  <c:v>44033</c:v>
                </c:pt>
                <c:pt idx="128">
                  <c:v>44034</c:v>
                </c:pt>
                <c:pt idx="129">
                  <c:v>44035</c:v>
                </c:pt>
                <c:pt idx="130">
                  <c:v>44036</c:v>
                </c:pt>
                <c:pt idx="131">
                  <c:v>44037</c:v>
                </c:pt>
                <c:pt idx="132">
                  <c:v>44038</c:v>
                </c:pt>
                <c:pt idx="133">
                  <c:v>44039</c:v>
                </c:pt>
                <c:pt idx="134">
                  <c:v>44040</c:v>
                </c:pt>
                <c:pt idx="135">
                  <c:v>44041</c:v>
                </c:pt>
                <c:pt idx="136">
                  <c:v>44042</c:v>
                </c:pt>
                <c:pt idx="137">
                  <c:v>44043</c:v>
                </c:pt>
                <c:pt idx="138">
                  <c:v>44044</c:v>
                </c:pt>
                <c:pt idx="139">
                  <c:v>44045</c:v>
                </c:pt>
                <c:pt idx="140">
                  <c:v>44046</c:v>
                </c:pt>
                <c:pt idx="141">
                  <c:v>44047</c:v>
                </c:pt>
                <c:pt idx="142">
                  <c:v>44048</c:v>
                </c:pt>
                <c:pt idx="143">
                  <c:v>44049</c:v>
                </c:pt>
                <c:pt idx="144">
                  <c:v>44050</c:v>
                </c:pt>
                <c:pt idx="145">
                  <c:v>44051</c:v>
                </c:pt>
                <c:pt idx="146">
                  <c:v>44052</c:v>
                </c:pt>
                <c:pt idx="147">
                  <c:v>44053</c:v>
                </c:pt>
                <c:pt idx="148">
                  <c:v>44054</c:v>
                </c:pt>
                <c:pt idx="149">
                  <c:v>44055</c:v>
                </c:pt>
                <c:pt idx="150">
                  <c:v>44056</c:v>
                </c:pt>
                <c:pt idx="151">
                  <c:v>44057</c:v>
                </c:pt>
                <c:pt idx="152">
                  <c:v>44058</c:v>
                </c:pt>
                <c:pt idx="153">
                  <c:v>44059</c:v>
                </c:pt>
                <c:pt idx="154">
                  <c:v>44060</c:v>
                </c:pt>
                <c:pt idx="155">
                  <c:v>44061</c:v>
                </c:pt>
                <c:pt idx="156">
                  <c:v>44062</c:v>
                </c:pt>
                <c:pt idx="157">
                  <c:v>44063</c:v>
                </c:pt>
                <c:pt idx="158">
                  <c:v>44064</c:v>
                </c:pt>
                <c:pt idx="159">
                  <c:v>44065</c:v>
                </c:pt>
                <c:pt idx="160">
                  <c:v>44066</c:v>
                </c:pt>
                <c:pt idx="161">
                  <c:v>44067</c:v>
                </c:pt>
                <c:pt idx="162">
                  <c:v>44068</c:v>
                </c:pt>
                <c:pt idx="163">
                  <c:v>44069</c:v>
                </c:pt>
                <c:pt idx="164">
                  <c:v>44070</c:v>
                </c:pt>
                <c:pt idx="165">
                  <c:v>44071</c:v>
                </c:pt>
                <c:pt idx="166">
                  <c:v>44072</c:v>
                </c:pt>
                <c:pt idx="167">
                  <c:v>44073</c:v>
                </c:pt>
                <c:pt idx="168">
                  <c:v>44074</c:v>
                </c:pt>
                <c:pt idx="169">
                  <c:v>44075</c:v>
                </c:pt>
                <c:pt idx="170">
                  <c:v>44076</c:v>
                </c:pt>
                <c:pt idx="171">
                  <c:v>44077</c:v>
                </c:pt>
                <c:pt idx="172">
                  <c:v>44078</c:v>
                </c:pt>
                <c:pt idx="173">
                  <c:v>44079</c:v>
                </c:pt>
                <c:pt idx="174">
                  <c:v>44080</c:v>
                </c:pt>
                <c:pt idx="175">
                  <c:v>44081</c:v>
                </c:pt>
                <c:pt idx="176">
                  <c:v>44082</c:v>
                </c:pt>
                <c:pt idx="177">
                  <c:v>44083</c:v>
                </c:pt>
                <c:pt idx="178">
                  <c:v>44084</c:v>
                </c:pt>
                <c:pt idx="179">
                  <c:v>44085</c:v>
                </c:pt>
                <c:pt idx="180">
                  <c:v>44086</c:v>
                </c:pt>
                <c:pt idx="181">
                  <c:v>44087</c:v>
                </c:pt>
                <c:pt idx="182">
                  <c:v>44088</c:v>
                </c:pt>
                <c:pt idx="183">
                  <c:v>44089</c:v>
                </c:pt>
                <c:pt idx="184">
                  <c:v>44090</c:v>
                </c:pt>
                <c:pt idx="185">
                  <c:v>44091</c:v>
                </c:pt>
                <c:pt idx="186">
                  <c:v>44092</c:v>
                </c:pt>
                <c:pt idx="187">
                  <c:v>44093</c:v>
                </c:pt>
                <c:pt idx="188">
                  <c:v>44094</c:v>
                </c:pt>
                <c:pt idx="189">
                  <c:v>44095</c:v>
                </c:pt>
                <c:pt idx="190">
                  <c:v>44096</c:v>
                </c:pt>
                <c:pt idx="191">
                  <c:v>44097</c:v>
                </c:pt>
                <c:pt idx="192">
                  <c:v>44098</c:v>
                </c:pt>
                <c:pt idx="193">
                  <c:v>44099</c:v>
                </c:pt>
                <c:pt idx="194">
                  <c:v>44100</c:v>
                </c:pt>
                <c:pt idx="195">
                  <c:v>44101</c:v>
                </c:pt>
                <c:pt idx="196">
                  <c:v>44102</c:v>
                </c:pt>
                <c:pt idx="197">
                  <c:v>44103</c:v>
                </c:pt>
                <c:pt idx="198">
                  <c:v>44104</c:v>
                </c:pt>
                <c:pt idx="199">
                  <c:v>44105</c:v>
                </c:pt>
                <c:pt idx="200">
                  <c:v>44106</c:v>
                </c:pt>
                <c:pt idx="201">
                  <c:v>44107</c:v>
                </c:pt>
                <c:pt idx="202">
                  <c:v>44108</c:v>
                </c:pt>
                <c:pt idx="203">
                  <c:v>44109</c:v>
                </c:pt>
                <c:pt idx="204">
                  <c:v>44110</c:v>
                </c:pt>
                <c:pt idx="205">
                  <c:v>44111</c:v>
                </c:pt>
                <c:pt idx="206">
                  <c:v>44112</c:v>
                </c:pt>
                <c:pt idx="207">
                  <c:v>44113</c:v>
                </c:pt>
                <c:pt idx="208">
                  <c:v>44114</c:v>
                </c:pt>
                <c:pt idx="209">
                  <c:v>44115</c:v>
                </c:pt>
                <c:pt idx="210">
                  <c:v>44116</c:v>
                </c:pt>
                <c:pt idx="211">
                  <c:v>44117</c:v>
                </c:pt>
                <c:pt idx="212">
                  <c:v>44118</c:v>
                </c:pt>
                <c:pt idx="213">
                  <c:v>44119</c:v>
                </c:pt>
                <c:pt idx="214">
                  <c:v>44120</c:v>
                </c:pt>
                <c:pt idx="215">
                  <c:v>44121</c:v>
                </c:pt>
                <c:pt idx="216">
                  <c:v>44122</c:v>
                </c:pt>
                <c:pt idx="217">
                  <c:v>44123</c:v>
                </c:pt>
                <c:pt idx="218">
                  <c:v>44124</c:v>
                </c:pt>
                <c:pt idx="219">
                  <c:v>44125</c:v>
                </c:pt>
                <c:pt idx="220">
                  <c:v>44126</c:v>
                </c:pt>
                <c:pt idx="221">
                  <c:v>44127</c:v>
                </c:pt>
                <c:pt idx="222">
                  <c:v>44128</c:v>
                </c:pt>
                <c:pt idx="223">
                  <c:v>44129</c:v>
                </c:pt>
                <c:pt idx="224">
                  <c:v>44130</c:v>
                </c:pt>
                <c:pt idx="225">
                  <c:v>44131</c:v>
                </c:pt>
                <c:pt idx="226">
                  <c:v>44132</c:v>
                </c:pt>
                <c:pt idx="227">
                  <c:v>44133</c:v>
                </c:pt>
                <c:pt idx="228">
                  <c:v>44134</c:v>
                </c:pt>
                <c:pt idx="229">
                  <c:v>44135</c:v>
                </c:pt>
                <c:pt idx="230">
                  <c:v>44136</c:v>
                </c:pt>
                <c:pt idx="231">
                  <c:v>44137</c:v>
                </c:pt>
                <c:pt idx="232">
                  <c:v>44138</c:v>
                </c:pt>
                <c:pt idx="233">
                  <c:v>44139</c:v>
                </c:pt>
                <c:pt idx="234">
                  <c:v>44140</c:v>
                </c:pt>
                <c:pt idx="235">
                  <c:v>44141</c:v>
                </c:pt>
                <c:pt idx="236">
                  <c:v>44142</c:v>
                </c:pt>
                <c:pt idx="237">
                  <c:v>44143</c:v>
                </c:pt>
                <c:pt idx="238">
                  <c:v>44144</c:v>
                </c:pt>
                <c:pt idx="239">
                  <c:v>44145</c:v>
                </c:pt>
                <c:pt idx="240">
                  <c:v>44146</c:v>
                </c:pt>
                <c:pt idx="241">
                  <c:v>44147</c:v>
                </c:pt>
                <c:pt idx="242">
                  <c:v>44148</c:v>
                </c:pt>
                <c:pt idx="243">
                  <c:v>44149</c:v>
                </c:pt>
                <c:pt idx="244">
                  <c:v>44150</c:v>
                </c:pt>
                <c:pt idx="245">
                  <c:v>44151</c:v>
                </c:pt>
                <c:pt idx="246">
                  <c:v>44152</c:v>
                </c:pt>
                <c:pt idx="247">
                  <c:v>44153</c:v>
                </c:pt>
                <c:pt idx="248">
                  <c:v>44154</c:v>
                </c:pt>
                <c:pt idx="249">
                  <c:v>44155</c:v>
                </c:pt>
                <c:pt idx="250">
                  <c:v>44156</c:v>
                </c:pt>
                <c:pt idx="251">
                  <c:v>44157</c:v>
                </c:pt>
                <c:pt idx="252">
                  <c:v>44158</c:v>
                </c:pt>
                <c:pt idx="253">
                  <c:v>44159</c:v>
                </c:pt>
                <c:pt idx="254">
                  <c:v>44160</c:v>
                </c:pt>
                <c:pt idx="255">
                  <c:v>44161</c:v>
                </c:pt>
                <c:pt idx="256">
                  <c:v>44162</c:v>
                </c:pt>
                <c:pt idx="257">
                  <c:v>44163</c:v>
                </c:pt>
                <c:pt idx="258">
                  <c:v>44164</c:v>
                </c:pt>
                <c:pt idx="259">
                  <c:v>44165</c:v>
                </c:pt>
                <c:pt idx="260">
                  <c:v>44166</c:v>
                </c:pt>
                <c:pt idx="261">
                  <c:v>44167</c:v>
                </c:pt>
                <c:pt idx="262">
                  <c:v>44168</c:v>
                </c:pt>
                <c:pt idx="263">
                  <c:v>44169</c:v>
                </c:pt>
                <c:pt idx="264">
                  <c:v>44170</c:v>
                </c:pt>
                <c:pt idx="265">
                  <c:v>44171</c:v>
                </c:pt>
                <c:pt idx="266">
                  <c:v>44172</c:v>
                </c:pt>
                <c:pt idx="267">
                  <c:v>44173</c:v>
                </c:pt>
                <c:pt idx="268">
                  <c:v>44174</c:v>
                </c:pt>
                <c:pt idx="269">
                  <c:v>44175</c:v>
                </c:pt>
                <c:pt idx="270">
                  <c:v>44176</c:v>
                </c:pt>
                <c:pt idx="271">
                  <c:v>44177</c:v>
                </c:pt>
                <c:pt idx="272">
                  <c:v>44178</c:v>
                </c:pt>
                <c:pt idx="273">
                  <c:v>44179</c:v>
                </c:pt>
                <c:pt idx="274">
                  <c:v>44180</c:v>
                </c:pt>
                <c:pt idx="275">
                  <c:v>44181</c:v>
                </c:pt>
                <c:pt idx="276">
                  <c:v>44182</c:v>
                </c:pt>
                <c:pt idx="277">
                  <c:v>44183</c:v>
                </c:pt>
                <c:pt idx="278">
                  <c:v>44184</c:v>
                </c:pt>
                <c:pt idx="279">
                  <c:v>44185</c:v>
                </c:pt>
                <c:pt idx="280">
                  <c:v>44186</c:v>
                </c:pt>
                <c:pt idx="281">
                  <c:v>44187</c:v>
                </c:pt>
                <c:pt idx="282">
                  <c:v>44188</c:v>
                </c:pt>
                <c:pt idx="283">
                  <c:v>44189</c:v>
                </c:pt>
                <c:pt idx="284">
                  <c:v>44190</c:v>
                </c:pt>
                <c:pt idx="285">
                  <c:v>44191</c:v>
                </c:pt>
                <c:pt idx="286">
                  <c:v>44192</c:v>
                </c:pt>
                <c:pt idx="287">
                  <c:v>44193</c:v>
                </c:pt>
                <c:pt idx="288">
                  <c:v>44194</c:v>
                </c:pt>
                <c:pt idx="289">
                  <c:v>44195</c:v>
                </c:pt>
                <c:pt idx="290">
                  <c:v>44196</c:v>
                </c:pt>
                <c:pt idx="291">
                  <c:v>44197</c:v>
                </c:pt>
                <c:pt idx="292">
                  <c:v>44198</c:v>
                </c:pt>
                <c:pt idx="293">
                  <c:v>44199</c:v>
                </c:pt>
                <c:pt idx="294">
                  <c:v>44200</c:v>
                </c:pt>
                <c:pt idx="295">
                  <c:v>44201</c:v>
                </c:pt>
                <c:pt idx="296">
                  <c:v>44202</c:v>
                </c:pt>
                <c:pt idx="297">
                  <c:v>44203</c:v>
                </c:pt>
                <c:pt idx="298">
                  <c:v>44204</c:v>
                </c:pt>
                <c:pt idx="299">
                  <c:v>44205</c:v>
                </c:pt>
                <c:pt idx="300">
                  <c:v>44206</c:v>
                </c:pt>
                <c:pt idx="301">
                  <c:v>44207</c:v>
                </c:pt>
                <c:pt idx="302">
                  <c:v>44208</c:v>
                </c:pt>
                <c:pt idx="303">
                  <c:v>44209</c:v>
                </c:pt>
                <c:pt idx="304">
                  <c:v>44210</c:v>
                </c:pt>
                <c:pt idx="305">
                  <c:v>44211</c:v>
                </c:pt>
                <c:pt idx="306">
                  <c:v>44212</c:v>
                </c:pt>
                <c:pt idx="307">
                  <c:v>44213</c:v>
                </c:pt>
                <c:pt idx="308">
                  <c:v>44214</c:v>
                </c:pt>
                <c:pt idx="309">
                  <c:v>44215</c:v>
                </c:pt>
                <c:pt idx="310">
                  <c:v>44216</c:v>
                </c:pt>
                <c:pt idx="311">
                  <c:v>44217</c:v>
                </c:pt>
                <c:pt idx="312">
                  <c:v>44218</c:v>
                </c:pt>
                <c:pt idx="313">
                  <c:v>44219</c:v>
                </c:pt>
                <c:pt idx="314">
                  <c:v>44220</c:v>
                </c:pt>
                <c:pt idx="315">
                  <c:v>44221</c:v>
                </c:pt>
                <c:pt idx="316">
                  <c:v>44222</c:v>
                </c:pt>
                <c:pt idx="317">
                  <c:v>44223</c:v>
                </c:pt>
                <c:pt idx="318">
                  <c:v>44224</c:v>
                </c:pt>
                <c:pt idx="319">
                  <c:v>44225</c:v>
                </c:pt>
                <c:pt idx="320">
                  <c:v>44226</c:v>
                </c:pt>
                <c:pt idx="321">
                  <c:v>44227</c:v>
                </c:pt>
                <c:pt idx="322">
                  <c:v>44228</c:v>
                </c:pt>
                <c:pt idx="323">
                  <c:v>44229</c:v>
                </c:pt>
                <c:pt idx="324">
                  <c:v>44230</c:v>
                </c:pt>
                <c:pt idx="325">
                  <c:v>44231</c:v>
                </c:pt>
                <c:pt idx="326">
                  <c:v>44232</c:v>
                </c:pt>
                <c:pt idx="327">
                  <c:v>44233</c:v>
                </c:pt>
                <c:pt idx="328">
                  <c:v>44234</c:v>
                </c:pt>
                <c:pt idx="329">
                  <c:v>44235</c:v>
                </c:pt>
                <c:pt idx="330">
                  <c:v>44236</c:v>
                </c:pt>
                <c:pt idx="331">
                  <c:v>44237</c:v>
                </c:pt>
                <c:pt idx="332">
                  <c:v>44238</c:v>
                </c:pt>
                <c:pt idx="333">
                  <c:v>44239</c:v>
                </c:pt>
                <c:pt idx="334">
                  <c:v>44240</c:v>
                </c:pt>
                <c:pt idx="335">
                  <c:v>44241</c:v>
                </c:pt>
                <c:pt idx="336">
                  <c:v>44242</c:v>
                </c:pt>
                <c:pt idx="337">
                  <c:v>44243</c:v>
                </c:pt>
                <c:pt idx="338">
                  <c:v>44244</c:v>
                </c:pt>
                <c:pt idx="339">
                  <c:v>44245</c:v>
                </c:pt>
                <c:pt idx="340">
                  <c:v>44246</c:v>
                </c:pt>
                <c:pt idx="341">
                  <c:v>44247</c:v>
                </c:pt>
                <c:pt idx="342">
                  <c:v>44248</c:v>
                </c:pt>
                <c:pt idx="343">
                  <c:v>44249</c:v>
                </c:pt>
                <c:pt idx="344">
                  <c:v>44250</c:v>
                </c:pt>
                <c:pt idx="345">
                  <c:v>44251</c:v>
                </c:pt>
                <c:pt idx="346">
                  <c:v>44252</c:v>
                </c:pt>
                <c:pt idx="347">
                  <c:v>44253</c:v>
                </c:pt>
                <c:pt idx="348">
                  <c:v>44254</c:v>
                </c:pt>
                <c:pt idx="349">
                  <c:v>44255</c:v>
                </c:pt>
                <c:pt idx="350">
                  <c:v>44256</c:v>
                </c:pt>
                <c:pt idx="351">
                  <c:v>44257</c:v>
                </c:pt>
                <c:pt idx="352">
                  <c:v>44258</c:v>
                </c:pt>
                <c:pt idx="353">
                  <c:v>44259</c:v>
                </c:pt>
                <c:pt idx="354">
                  <c:v>44260</c:v>
                </c:pt>
                <c:pt idx="355">
                  <c:v>44261</c:v>
                </c:pt>
                <c:pt idx="356">
                  <c:v>44262</c:v>
                </c:pt>
                <c:pt idx="357">
                  <c:v>44263</c:v>
                </c:pt>
                <c:pt idx="358">
                  <c:v>44264</c:v>
                </c:pt>
                <c:pt idx="359">
                  <c:v>44265</c:v>
                </c:pt>
                <c:pt idx="360">
                  <c:v>44266</c:v>
                </c:pt>
                <c:pt idx="361">
                  <c:v>44267</c:v>
                </c:pt>
                <c:pt idx="362">
                  <c:v>44268</c:v>
                </c:pt>
                <c:pt idx="363">
                  <c:v>44269</c:v>
                </c:pt>
                <c:pt idx="364">
                  <c:v>44270</c:v>
                </c:pt>
                <c:pt idx="365">
                  <c:v>44271</c:v>
                </c:pt>
                <c:pt idx="366">
                  <c:v>44272</c:v>
                </c:pt>
                <c:pt idx="367">
                  <c:v>44273</c:v>
                </c:pt>
                <c:pt idx="368">
                  <c:v>44274</c:v>
                </c:pt>
                <c:pt idx="369">
                  <c:v>44275</c:v>
                </c:pt>
                <c:pt idx="370">
                  <c:v>44276</c:v>
                </c:pt>
                <c:pt idx="371">
                  <c:v>44277</c:v>
                </c:pt>
                <c:pt idx="372">
                  <c:v>44278</c:v>
                </c:pt>
                <c:pt idx="373">
                  <c:v>44279</c:v>
                </c:pt>
                <c:pt idx="374">
                  <c:v>44280</c:v>
                </c:pt>
                <c:pt idx="375">
                  <c:v>44281</c:v>
                </c:pt>
                <c:pt idx="376">
                  <c:v>44282</c:v>
                </c:pt>
                <c:pt idx="377">
                  <c:v>44283</c:v>
                </c:pt>
                <c:pt idx="378">
                  <c:v>44284</c:v>
                </c:pt>
                <c:pt idx="379">
                  <c:v>44285</c:v>
                </c:pt>
                <c:pt idx="380">
                  <c:v>44286</c:v>
                </c:pt>
                <c:pt idx="381">
                  <c:v>44287</c:v>
                </c:pt>
                <c:pt idx="382">
                  <c:v>44288</c:v>
                </c:pt>
                <c:pt idx="383">
                  <c:v>44289</c:v>
                </c:pt>
                <c:pt idx="384">
                  <c:v>44290</c:v>
                </c:pt>
                <c:pt idx="385">
                  <c:v>44291</c:v>
                </c:pt>
                <c:pt idx="386">
                  <c:v>44292</c:v>
                </c:pt>
                <c:pt idx="387">
                  <c:v>44293</c:v>
                </c:pt>
                <c:pt idx="388">
                  <c:v>44294</c:v>
                </c:pt>
                <c:pt idx="389">
                  <c:v>44295</c:v>
                </c:pt>
                <c:pt idx="390">
                  <c:v>44296</c:v>
                </c:pt>
                <c:pt idx="391">
                  <c:v>44297</c:v>
                </c:pt>
                <c:pt idx="392">
                  <c:v>44298</c:v>
                </c:pt>
                <c:pt idx="393">
                  <c:v>44299</c:v>
                </c:pt>
                <c:pt idx="394">
                  <c:v>44300</c:v>
                </c:pt>
                <c:pt idx="395">
                  <c:v>44301</c:v>
                </c:pt>
                <c:pt idx="396">
                  <c:v>44302</c:v>
                </c:pt>
                <c:pt idx="397">
                  <c:v>44303</c:v>
                </c:pt>
                <c:pt idx="398">
                  <c:v>44304</c:v>
                </c:pt>
                <c:pt idx="399">
                  <c:v>44305</c:v>
                </c:pt>
                <c:pt idx="400">
                  <c:v>44306</c:v>
                </c:pt>
                <c:pt idx="401">
                  <c:v>44307</c:v>
                </c:pt>
                <c:pt idx="402">
                  <c:v>44308</c:v>
                </c:pt>
                <c:pt idx="403">
                  <c:v>44309</c:v>
                </c:pt>
                <c:pt idx="404">
                  <c:v>44310</c:v>
                </c:pt>
                <c:pt idx="405">
                  <c:v>44311</c:v>
                </c:pt>
                <c:pt idx="406">
                  <c:v>44312</c:v>
                </c:pt>
                <c:pt idx="407">
                  <c:v>44313</c:v>
                </c:pt>
                <c:pt idx="408">
                  <c:v>44314</c:v>
                </c:pt>
                <c:pt idx="409">
                  <c:v>44315</c:v>
                </c:pt>
                <c:pt idx="410">
                  <c:v>44316</c:v>
                </c:pt>
                <c:pt idx="411">
                  <c:v>44317</c:v>
                </c:pt>
                <c:pt idx="412">
                  <c:v>44318</c:v>
                </c:pt>
                <c:pt idx="413">
                  <c:v>44319</c:v>
                </c:pt>
                <c:pt idx="414">
                  <c:v>44320</c:v>
                </c:pt>
                <c:pt idx="415">
                  <c:v>44321</c:v>
                </c:pt>
                <c:pt idx="416">
                  <c:v>44322</c:v>
                </c:pt>
                <c:pt idx="417">
                  <c:v>44323</c:v>
                </c:pt>
                <c:pt idx="418">
                  <c:v>44324</c:v>
                </c:pt>
                <c:pt idx="419">
                  <c:v>44325</c:v>
                </c:pt>
                <c:pt idx="420">
                  <c:v>44326</c:v>
                </c:pt>
                <c:pt idx="421">
                  <c:v>44327</c:v>
                </c:pt>
                <c:pt idx="422">
                  <c:v>44328</c:v>
                </c:pt>
                <c:pt idx="423">
                  <c:v>44329</c:v>
                </c:pt>
                <c:pt idx="424">
                  <c:v>44330</c:v>
                </c:pt>
                <c:pt idx="425">
                  <c:v>44331</c:v>
                </c:pt>
                <c:pt idx="426">
                  <c:v>44332</c:v>
                </c:pt>
                <c:pt idx="427">
                  <c:v>44333</c:v>
                </c:pt>
                <c:pt idx="428">
                  <c:v>44334</c:v>
                </c:pt>
                <c:pt idx="429">
                  <c:v>44335</c:v>
                </c:pt>
                <c:pt idx="430">
                  <c:v>44336</c:v>
                </c:pt>
                <c:pt idx="431">
                  <c:v>44337</c:v>
                </c:pt>
                <c:pt idx="432">
                  <c:v>44338</c:v>
                </c:pt>
                <c:pt idx="433">
                  <c:v>44339</c:v>
                </c:pt>
                <c:pt idx="434">
                  <c:v>44340</c:v>
                </c:pt>
                <c:pt idx="435">
                  <c:v>44341</c:v>
                </c:pt>
                <c:pt idx="436">
                  <c:v>44342</c:v>
                </c:pt>
                <c:pt idx="437">
                  <c:v>44343</c:v>
                </c:pt>
                <c:pt idx="438">
                  <c:v>44344</c:v>
                </c:pt>
                <c:pt idx="439">
                  <c:v>44345</c:v>
                </c:pt>
                <c:pt idx="440">
                  <c:v>44346</c:v>
                </c:pt>
                <c:pt idx="441">
                  <c:v>44347</c:v>
                </c:pt>
                <c:pt idx="442">
                  <c:v>44348</c:v>
                </c:pt>
                <c:pt idx="443">
                  <c:v>44349</c:v>
                </c:pt>
                <c:pt idx="444">
                  <c:v>44350</c:v>
                </c:pt>
                <c:pt idx="445">
                  <c:v>44351</c:v>
                </c:pt>
                <c:pt idx="446">
                  <c:v>44352</c:v>
                </c:pt>
                <c:pt idx="447">
                  <c:v>44353</c:v>
                </c:pt>
                <c:pt idx="448">
                  <c:v>44354</c:v>
                </c:pt>
                <c:pt idx="449">
                  <c:v>44355</c:v>
                </c:pt>
                <c:pt idx="450">
                  <c:v>44356</c:v>
                </c:pt>
                <c:pt idx="451">
                  <c:v>44357</c:v>
                </c:pt>
                <c:pt idx="452">
                  <c:v>44358</c:v>
                </c:pt>
                <c:pt idx="453">
                  <c:v>44359</c:v>
                </c:pt>
                <c:pt idx="454">
                  <c:v>44360</c:v>
                </c:pt>
                <c:pt idx="455">
                  <c:v>44361</c:v>
                </c:pt>
                <c:pt idx="456">
                  <c:v>44362</c:v>
                </c:pt>
                <c:pt idx="457">
                  <c:v>44363</c:v>
                </c:pt>
                <c:pt idx="458">
                  <c:v>44364</c:v>
                </c:pt>
                <c:pt idx="459">
                  <c:v>44365</c:v>
                </c:pt>
                <c:pt idx="460">
                  <c:v>44366</c:v>
                </c:pt>
                <c:pt idx="461">
                  <c:v>44367</c:v>
                </c:pt>
                <c:pt idx="462">
                  <c:v>44368</c:v>
                </c:pt>
                <c:pt idx="463">
                  <c:v>44369</c:v>
                </c:pt>
                <c:pt idx="464">
                  <c:v>44370</c:v>
                </c:pt>
                <c:pt idx="465">
                  <c:v>44371</c:v>
                </c:pt>
                <c:pt idx="466">
                  <c:v>44372</c:v>
                </c:pt>
                <c:pt idx="467">
                  <c:v>44373</c:v>
                </c:pt>
                <c:pt idx="468">
                  <c:v>44374</c:v>
                </c:pt>
                <c:pt idx="469">
                  <c:v>44375</c:v>
                </c:pt>
                <c:pt idx="470">
                  <c:v>44376</c:v>
                </c:pt>
                <c:pt idx="471">
                  <c:v>44377</c:v>
                </c:pt>
                <c:pt idx="472">
                  <c:v>44378</c:v>
                </c:pt>
                <c:pt idx="473">
                  <c:v>44379</c:v>
                </c:pt>
                <c:pt idx="474">
                  <c:v>44380</c:v>
                </c:pt>
                <c:pt idx="475">
                  <c:v>44381</c:v>
                </c:pt>
                <c:pt idx="476">
                  <c:v>44382</c:v>
                </c:pt>
                <c:pt idx="477">
                  <c:v>44383</c:v>
                </c:pt>
                <c:pt idx="478">
                  <c:v>44384</c:v>
                </c:pt>
                <c:pt idx="479">
                  <c:v>44385</c:v>
                </c:pt>
                <c:pt idx="480">
                  <c:v>44386</c:v>
                </c:pt>
                <c:pt idx="481">
                  <c:v>44387</c:v>
                </c:pt>
                <c:pt idx="482">
                  <c:v>44388</c:v>
                </c:pt>
                <c:pt idx="483">
                  <c:v>44389</c:v>
                </c:pt>
                <c:pt idx="484">
                  <c:v>44390</c:v>
                </c:pt>
                <c:pt idx="485">
                  <c:v>44391</c:v>
                </c:pt>
                <c:pt idx="486">
                  <c:v>44392</c:v>
                </c:pt>
                <c:pt idx="487">
                  <c:v>44393</c:v>
                </c:pt>
                <c:pt idx="488">
                  <c:v>44394</c:v>
                </c:pt>
                <c:pt idx="489">
                  <c:v>44395</c:v>
                </c:pt>
                <c:pt idx="490">
                  <c:v>44396</c:v>
                </c:pt>
                <c:pt idx="491">
                  <c:v>44397</c:v>
                </c:pt>
                <c:pt idx="492">
                  <c:v>44398</c:v>
                </c:pt>
                <c:pt idx="493">
                  <c:v>44399</c:v>
                </c:pt>
                <c:pt idx="494">
                  <c:v>44400</c:v>
                </c:pt>
                <c:pt idx="495">
                  <c:v>44401</c:v>
                </c:pt>
                <c:pt idx="496">
                  <c:v>44402</c:v>
                </c:pt>
                <c:pt idx="497">
                  <c:v>44403</c:v>
                </c:pt>
                <c:pt idx="498">
                  <c:v>44404</c:v>
                </c:pt>
                <c:pt idx="499">
                  <c:v>44405</c:v>
                </c:pt>
                <c:pt idx="500">
                  <c:v>44406</c:v>
                </c:pt>
                <c:pt idx="501">
                  <c:v>44407</c:v>
                </c:pt>
                <c:pt idx="502">
                  <c:v>44408</c:v>
                </c:pt>
                <c:pt idx="503">
                  <c:v>44409</c:v>
                </c:pt>
                <c:pt idx="504">
                  <c:v>44410</c:v>
                </c:pt>
                <c:pt idx="505">
                  <c:v>44411</c:v>
                </c:pt>
              </c:numCache>
            </c:numRef>
          </c:cat>
          <c:val>
            <c:numRef>
              <c:f>'cases_state'!$B$2:$B$508</c:f>
              <c:numCache>
                <c:formatCode>General</c:formatCode>
                <c:ptCount val="507"/>
                <c:pt idx="0">
                  <c:v>18</c:v>
                </c:pt>
                <c:pt idx="1">
                  <c:v>7</c:v>
                </c:pt>
                <c:pt idx="2">
                  <c:v>5</c:v>
                </c:pt>
                <c:pt idx="3">
                  <c:v>14</c:v>
                </c:pt>
                <c:pt idx="4">
                  <c:v>7</c:v>
                </c:pt>
                <c:pt idx="5">
                  <c:v>10</c:v>
                </c:pt>
                <c:pt idx="6">
                  <c:v>2</c:v>
                </c:pt>
                <c:pt idx="7">
                  <c:v>8</c:v>
                </c:pt>
                <c:pt idx="8">
                  <c:v>7</c:v>
                </c:pt>
                <c:pt idx="9">
                  <c:v>6</c:v>
                </c:pt>
                <c:pt idx="10">
                  <c:v>10</c:v>
                </c:pt>
                <c:pt idx="11">
                  <c:v>4</c:v>
                </c:pt>
                <c:pt idx="12">
                  <c:v>10</c:v>
                </c:pt>
                <c:pt idx="13">
                  <c:v>15</c:v>
                </c:pt>
                <c:pt idx="14">
                  <c:v>4</c:v>
                </c:pt>
                <c:pt idx="15">
                  <c:v>4</c:v>
                </c:pt>
                <c:pt idx="16">
                  <c:v>3</c:v>
                </c:pt>
                <c:pt idx="17">
                  <c:v>3</c:v>
                </c:pt>
                <c:pt idx="18">
                  <c:v>0</c:v>
                </c:pt>
                <c:pt idx="19">
                  <c:v>2</c:v>
                </c:pt>
                <c:pt idx="20">
                  <c:v>2</c:v>
                </c:pt>
                <c:pt idx="21">
                  <c:v>1</c:v>
                </c:pt>
                <c:pt idx="22">
                  <c:v>5</c:v>
                </c:pt>
                <c:pt idx="23">
                  <c:v>0</c:v>
                </c:pt>
                <c:pt idx="24">
                  <c:v>1</c:v>
                </c:pt>
                <c:pt idx="25">
                  <c:v>1</c:v>
                </c:pt>
                <c:pt idx="26">
                  <c:v>2</c:v>
                </c:pt>
                <c:pt idx="27">
                  <c:v>1</c:v>
                </c:pt>
                <c:pt idx="28">
                  <c:v>2</c:v>
                </c:pt>
                <c:pt idx="29">
                  <c:v>0</c:v>
                </c:pt>
                <c:pt idx="30">
                  <c:v>0</c:v>
                </c:pt>
                <c:pt idx="31">
                  <c:v>1</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1</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1</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1</c:v>
                </c:pt>
                <c:pt idx="125">
                  <c:v>0</c:v>
                </c:pt>
                <c:pt idx="126">
                  <c:v>0</c:v>
                </c:pt>
                <c:pt idx="127">
                  <c:v>0</c:v>
                </c:pt>
                <c:pt idx="128">
                  <c:v>0</c:v>
                </c:pt>
                <c:pt idx="129">
                  <c:v>1</c:v>
                </c:pt>
                <c:pt idx="130">
                  <c:v>0</c:v>
                </c:pt>
                <c:pt idx="131">
                  <c:v>0</c:v>
                </c:pt>
                <c:pt idx="132">
                  <c:v>1</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1</c:v>
                </c:pt>
                <c:pt idx="192">
                  <c:v>0</c:v>
                </c:pt>
                <c:pt idx="193">
                  <c:v>0</c:v>
                </c:pt>
                <c:pt idx="194">
                  <c:v>0</c:v>
                </c:pt>
                <c:pt idx="195">
                  <c:v>0</c:v>
                </c:pt>
                <c:pt idx="196">
                  <c:v>0</c:v>
                </c:pt>
                <c:pt idx="197">
                  <c:v>1</c:v>
                </c:pt>
                <c:pt idx="198">
                  <c:v>2</c:v>
                </c:pt>
                <c:pt idx="199">
                  <c:v>0</c:v>
                </c:pt>
                <c:pt idx="200">
                  <c:v>2</c:v>
                </c:pt>
                <c:pt idx="201">
                  <c:v>2</c:v>
                </c:pt>
                <c:pt idx="202">
                  <c:v>1</c:v>
                </c:pt>
                <c:pt idx="203">
                  <c:v>1</c:v>
                </c:pt>
                <c:pt idx="204">
                  <c:v>0</c:v>
                </c:pt>
                <c:pt idx="205">
                  <c:v>1</c:v>
                </c:pt>
                <c:pt idx="206">
                  <c:v>0</c:v>
                </c:pt>
                <c:pt idx="207">
                  <c:v>0</c:v>
                </c:pt>
                <c:pt idx="208">
                  <c:v>0</c:v>
                </c:pt>
                <c:pt idx="209">
                  <c:v>0</c:v>
                </c:pt>
                <c:pt idx="210">
                  <c:v>0</c:v>
                </c:pt>
                <c:pt idx="211">
                  <c:v>0</c:v>
                </c:pt>
                <c:pt idx="212">
                  <c:v>0</c:v>
                </c:pt>
                <c:pt idx="213">
                  <c:v>2</c:v>
                </c:pt>
                <c:pt idx="214">
                  <c:v>0</c:v>
                </c:pt>
                <c:pt idx="215">
                  <c:v>0</c:v>
                </c:pt>
                <c:pt idx="216">
                  <c:v>0</c:v>
                </c:pt>
                <c:pt idx="217">
                  <c:v>0</c:v>
                </c:pt>
                <c:pt idx="218">
                  <c:v>1</c:v>
                </c:pt>
                <c:pt idx="219">
                  <c:v>1</c:v>
                </c:pt>
                <c:pt idx="220">
                  <c:v>3</c:v>
                </c:pt>
                <c:pt idx="221">
                  <c:v>0</c:v>
                </c:pt>
                <c:pt idx="222">
                  <c:v>0</c:v>
                </c:pt>
                <c:pt idx="223">
                  <c:v>1</c:v>
                </c:pt>
                <c:pt idx="224">
                  <c:v>0</c:v>
                </c:pt>
                <c:pt idx="225">
                  <c:v>0</c:v>
                </c:pt>
                <c:pt idx="226">
                  <c:v>0</c:v>
                </c:pt>
                <c:pt idx="227">
                  <c:v>0</c:v>
                </c:pt>
                <c:pt idx="228">
                  <c:v>0</c:v>
                </c:pt>
                <c:pt idx="229">
                  <c:v>1</c:v>
                </c:pt>
                <c:pt idx="230">
                  <c:v>0</c:v>
                </c:pt>
                <c:pt idx="231">
                  <c:v>2</c:v>
                </c:pt>
                <c:pt idx="232">
                  <c:v>0</c:v>
                </c:pt>
                <c:pt idx="233">
                  <c:v>2</c:v>
                </c:pt>
                <c:pt idx="234">
                  <c:v>0</c:v>
                </c:pt>
                <c:pt idx="235">
                  <c:v>0</c:v>
                </c:pt>
                <c:pt idx="236">
                  <c:v>0</c:v>
                </c:pt>
                <c:pt idx="237">
                  <c:v>2</c:v>
                </c:pt>
                <c:pt idx="238">
                  <c:v>2</c:v>
                </c:pt>
                <c:pt idx="239">
                  <c:v>9</c:v>
                </c:pt>
                <c:pt idx="240">
                  <c:v>1</c:v>
                </c:pt>
                <c:pt idx="241">
                  <c:v>2</c:v>
                </c:pt>
                <c:pt idx="242">
                  <c:v>5</c:v>
                </c:pt>
                <c:pt idx="243">
                  <c:v>5</c:v>
                </c:pt>
                <c:pt idx="244">
                  <c:v>1</c:v>
                </c:pt>
                <c:pt idx="245">
                  <c:v>7</c:v>
                </c:pt>
                <c:pt idx="246">
                  <c:v>19</c:v>
                </c:pt>
                <c:pt idx="247">
                  <c:v>3</c:v>
                </c:pt>
                <c:pt idx="248">
                  <c:v>17</c:v>
                </c:pt>
                <c:pt idx="249">
                  <c:v>7</c:v>
                </c:pt>
                <c:pt idx="250">
                  <c:v>7</c:v>
                </c:pt>
                <c:pt idx="251">
                  <c:v>8</c:v>
                </c:pt>
                <c:pt idx="252">
                  <c:v>9</c:v>
                </c:pt>
                <c:pt idx="253">
                  <c:v>6</c:v>
                </c:pt>
                <c:pt idx="254">
                  <c:v>8</c:v>
                </c:pt>
                <c:pt idx="255">
                  <c:v>28</c:v>
                </c:pt>
                <c:pt idx="256">
                  <c:v>5</c:v>
                </c:pt>
                <c:pt idx="257">
                  <c:v>18</c:v>
                </c:pt>
                <c:pt idx="258">
                  <c:v>6</c:v>
                </c:pt>
                <c:pt idx="259">
                  <c:v>1</c:v>
                </c:pt>
                <c:pt idx="260">
                  <c:v>10</c:v>
                </c:pt>
                <c:pt idx="261">
                  <c:v>2</c:v>
                </c:pt>
                <c:pt idx="262">
                  <c:v>9</c:v>
                </c:pt>
                <c:pt idx="263">
                  <c:v>20</c:v>
                </c:pt>
                <c:pt idx="264">
                  <c:v>35</c:v>
                </c:pt>
                <c:pt idx="265">
                  <c:v>2</c:v>
                </c:pt>
                <c:pt idx="266">
                  <c:v>3</c:v>
                </c:pt>
                <c:pt idx="267">
                  <c:v>2</c:v>
                </c:pt>
                <c:pt idx="268">
                  <c:v>17</c:v>
                </c:pt>
                <c:pt idx="269">
                  <c:v>3</c:v>
                </c:pt>
                <c:pt idx="270">
                  <c:v>2</c:v>
                </c:pt>
                <c:pt idx="271">
                  <c:v>1</c:v>
                </c:pt>
                <c:pt idx="272">
                  <c:v>0</c:v>
                </c:pt>
                <c:pt idx="273">
                  <c:v>2</c:v>
                </c:pt>
                <c:pt idx="274">
                  <c:v>3</c:v>
                </c:pt>
                <c:pt idx="275">
                  <c:v>1</c:v>
                </c:pt>
                <c:pt idx="276">
                  <c:v>10</c:v>
                </c:pt>
                <c:pt idx="277">
                  <c:v>1</c:v>
                </c:pt>
                <c:pt idx="278">
                  <c:v>10</c:v>
                </c:pt>
                <c:pt idx="279">
                  <c:v>1</c:v>
                </c:pt>
                <c:pt idx="280">
                  <c:v>6</c:v>
                </c:pt>
                <c:pt idx="281">
                  <c:v>4</c:v>
                </c:pt>
                <c:pt idx="282">
                  <c:v>4</c:v>
                </c:pt>
                <c:pt idx="283">
                  <c:v>9</c:v>
                </c:pt>
                <c:pt idx="284">
                  <c:v>4</c:v>
                </c:pt>
                <c:pt idx="285">
                  <c:v>54</c:v>
                </c:pt>
                <c:pt idx="286">
                  <c:v>31</c:v>
                </c:pt>
                <c:pt idx="287">
                  <c:v>28</c:v>
                </c:pt>
                <c:pt idx="288">
                  <c:v>31</c:v>
                </c:pt>
                <c:pt idx="289">
                  <c:v>56</c:v>
                </c:pt>
                <c:pt idx="290">
                  <c:v>37</c:v>
                </c:pt>
                <c:pt idx="291">
                  <c:v>53</c:v>
                </c:pt>
                <c:pt idx="292">
                  <c:v>26</c:v>
                </c:pt>
                <c:pt idx="293">
                  <c:v>47</c:v>
                </c:pt>
                <c:pt idx="294">
                  <c:v>50</c:v>
                </c:pt>
                <c:pt idx="295">
                  <c:v>42</c:v>
                </c:pt>
                <c:pt idx="296">
                  <c:v>43</c:v>
                </c:pt>
                <c:pt idx="297">
                  <c:v>66</c:v>
                </c:pt>
                <c:pt idx="298">
                  <c:v>49</c:v>
                </c:pt>
                <c:pt idx="299">
                  <c:v>61</c:v>
                </c:pt>
                <c:pt idx="300">
                  <c:v>103</c:v>
                </c:pt>
                <c:pt idx="301">
                  <c:v>95</c:v>
                </c:pt>
                <c:pt idx="302">
                  <c:v>86</c:v>
                </c:pt>
                <c:pt idx="303">
                  <c:v>85</c:v>
                </c:pt>
                <c:pt idx="304">
                  <c:v>85</c:v>
                </c:pt>
                <c:pt idx="305">
                  <c:v>79</c:v>
                </c:pt>
                <c:pt idx="306">
                  <c:v>141</c:v>
                </c:pt>
                <c:pt idx="307">
                  <c:v>114</c:v>
                </c:pt>
                <c:pt idx="308">
                  <c:v>150</c:v>
                </c:pt>
                <c:pt idx="309">
                  <c:v>133</c:v>
                </c:pt>
                <c:pt idx="310">
                  <c:v>121</c:v>
                </c:pt>
                <c:pt idx="311">
                  <c:v>135</c:v>
                </c:pt>
                <c:pt idx="312">
                  <c:v>161</c:v>
                </c:pt>
                <c:pt idx="313">
                  <c:v>78</c:v>
                </c:pt>
                <c:pt idx="314">
                  <c:v>77</c:v>
                </c:pt>
                <c:pt idx="315">
                  <c:v>89</c:v>
                </c:pt>
                <c:pt idx="316">
                  <c:v>76</c:v>
                </c:pt>
                <c:pt idx="317">
                  <c:v>60</c:v>
                </c:pt>
                <c:pt idx="318">
                  <c:v>37</c:v>
                </c:pt>
                <c:pt idx="319">
                  <c:v>93</c:v>
                </c:pt>
                <c:pt idx="320">
                  <c:v>28</c:v>
                </c:pt>
                <c:pt idx="321">
                  <c:v>30</c:v>
                </c:pt>
                <c:pt idx="322">
                  <c:v>57</c:v>
                </c:pt>
                <c:pt idx="323">
                  <c:v>31</c:v>
                </c:pt>
                <c:pt idx="324">
                  <c:v>65</c:v>
                </c:pt>
                <c:pt idx="325">
                  <c:v>48</c:v>
                </c:pt>
                <c:pt idx="326">
                  <c:v>58</c:v>
                </c:pt>
                <c:pt idx="327">
                  <c:v>62</c:v>
                </c:pt>
                <c:pt idx="328">
                  <c:v>32</c:v>
                </c:pt>
                <c:pt idx="329">
                  <c:v>30</c:v>
                </c:pt>
                <c:pt idx="330">
                  <c:v>62</c:v>
                </c:pt>
                <c:pt idx="331">
                  <c:v>44</c:v>
                </c:pt>
                <c:pt idx="332">
                  <c:v>48</c:v>
                </c:pt>
                <c:pt idx="333">
                  <c:v>79</c:v>
                </c:pt>
                <c:pt idx="334">
                  <c:v>44</c:v>
                </c:pt>
                <c:pt idx="335">
                  <c:v>88</c:v>
                </c:pt>
                <c:pt idx="336">
                  <c:v>31</c:v>
                </c:pt>
                <c:pt idx="337">
                  <c:v>17</c:v>
                </c:pt>
                <c:pt idx="338">
                  <c:v>72</c:v>
                </c:pt>
                <c:pt idx="339">
                  <c:v>43</c:v>
                </c:pt>
                <c:pt idx="340">
                  <c:v>38</c:v>
                </c:pt>
                <c:pt idx="341">
                  <c:v>257</c:v>
                </c:pt>
                <c:pt idx="342">
                  <c:v>30</c:v>
                </c:pt>
                <c:pt idx="343">
                  <c:v>28</c:v>
                </c:pt>
                <c:pt idx="344">
                  <c:v>96</c:v>
                </c:pt>
                <c:pt idx="345">
                  <c:v>53</c:v>
                </c:pt>
                <c:pt idx="346">
                  <c:v>44</c:v>
                </c:pt>
                <c:pt idx="347">
                  <c:v>73</c:v>
                </c:pt>
                <c:pt idx="348">
                  <c:v>68</c:v>
                </c:pt>
                <c:pt idx="349">
                  <c:v>33</c:v>
                </c:pt>
                <c:pt idx="350">
                  <c:v>36</c:v>
                </c:pt>
                <c:pt idx="351">
                  <c:v>46</c:v>
                </c:pt>
                <c:pt idx="352">
                  <c:v>33</c:v>
                </c:pt>
                <c:pt idx="353">
                  <c:v>44</c:v>
                </c:pt>
                <c:pt idx="354">
                  <c:v>57</c:v>
                </c:pt>
                <c:pt idx="355">
                  <c:v>35</c:v>
                </c:pt>
                <c:pt idx="356">
                  <c:v>12</c:v>
                </c:pt>
                <c:pt idx="357">
                  <c:v>28</c:v>
                </c:pt>
                <c:pt idx="358">
                  <c:v>16</c:v>
                </c:pt>
                <c:pt idx="359">
                  <c:v>19</c:v>
                </c:pt>
                <c:pt idx="360">
                  <c:v>28</c:v>
                </c:pt>
                <c:pt idx="361">
                  <c:v>43</c:v>
                </c:pt>
                <c:pt idx="362">
                  <c:v>40</c:v>
                </c:pt>
                <c:pt idx="363">
                  <c:v>26</c:v>
                </c:pt>
                <c:pt idx="364">
                  <c:v>25</c:v>
                </c:pt>
                <c:pt idx="365">
                  <c:v>67</c:v>
                </c:pt>
                <c:pt idx="366">
                  <c:v>19</c:v>
                </c:pt>
                <c:pt idx="367">
                  <c:v>20</c:v>
                </c:pt>
                <c:pt idx="368">
                  <c:v>52</c:v>
                </c:pt>
                <c:pt idx="369">
                  <c:v>63</c:v>
                </c:pt>
                <c:pt idx="370">
                  <c:v>30</c:v>
                </c:pt>
                <c:pt idx="371">
                  <c:v>44</c:v>
                </c:pt>
                <c:pt idx="372">
                  <c:v>65</c:v>
                </c:pt>
                <c:pt idx="373">
                  <c:v>49</c:v>
                </c:pt>
                <c:pt idx="374">
                  <c:v>63</c:v>
                </c:pt>
                <c:pt idx="375">
                  <c:v>86</c:v>
                </c:pt>
                <c:pt idx="376">
                  <c:v>138</c:v>
                </c:pt>
                <c:pt idx="377">
                  <c:v>34</c:v>
                </c:pt>
                <c:pt idx="378">
                  <c:v>49</c:v>
                </c:pt>
                <c:pt idx="379">
                  <c:v>44</c:v>
                </c:pt>
                <c:pt idx="380">
                  <c:v>57</c:v>
                </c:pt>
                <c:pt idx="381">
                  <c:v>27</c:v>
                </c:pt>
                <c:pt idx="382">
                  <c:v>66</c:v>
                </c:pt>
                <c:pt idx="383">
                  <c:v>64</c:v>
                </c:pt>
                <c:pt idx="384">
                  <c:v>18</c:v>
                </c:pt>
                <c:pt idx="385">
                  <c:v>31</c:v>
                </c:pt>
                <c:pt idx="386">
                  <c:v>126</c:v>
                </c:pt>
                <c:pt idx="387">
                  <c:v>38</c:v>
                </c:pt>
                <c:pt idx="388">
                  <c:v>87</c:v>
                </c:pt>
                <c:pt idx="389">
                  <c:v>143</c:v>
                </c:pt>
                <c:pt idx="390">
                  <c:v>171</c:v>
                </c:pt>
                <c:pt idx="391">
                  <c:v>98</c:v>
                </c:pt>
                <c:pt idx="392">
                  <c:v>58</c:v>
                </c:pt>
                <c:pt idx="393">
                  <c:v>103</c:v>
                </c:pt>
                <c:pt idx="394">
                  <c:v>226</c:v>
                </c:pt>
                <c:pt idx="395">
                  <c:v>221</c:v>
                </c:pt>
                <c:pt idx="396">
                  <c:v>164</c:v>
                </c:pt>
                <c:pt idx="397">
                  <c:v>225</c:v>
                </c:pt>
                <c:pt idx="398">
                  <c:v>332</c:v>
                </c:pt>
                <c:pt idx="399">
                  <c:v>290</c:v>
                </c:pt>
                <c:pt idx="400">
                  <c:v>429</c:v>
                </c:pt>
                <c:pt idx="401">
                  <c:v>370</c:v>
                </c:pt>
                <c:pt idx="402">
                  <c:v>662</c:v>
                </c:pt>
                <c:pt idx="403">
                  <c:v>476</c:v>
                </c:pt>
                <c:pt idx="404">
                  <c:v>518</c:v>
                </c:pt>
                <c:pt idx="405">
                  <c:v>424</c:v>
                </c:pt>
                <c:pt idx="406">
                  <c:v>343</c:v>
                </c:pt>
                <c:pt idx="407">
                  <c:v>484</c:v>
                </c:pt>
                <c:pt idx="408">
                  <c:v>523</c:v>
                </c:pt>
                <c:pt idx="409">
                  <c:v>401</c:v>
                </c:pt>
                <c:pt idx="410">
                  <c:v>464</c:v>
                </c:pt>
                <c:pt idx="411">
                  <c:v>442</c:v>
                </c:pt>
                <c:pt idx="412">
                  <c:v>400</c:v>
                </c:pt>
                <c:pt idx="413">
                  <c:v>401</c:v>
                </c:pt>
                <c:pt idx="414">
                  <c:v>296</c:v>
                </c:pt>
                <c:pt idx="415">
                  <c:v>480</c:v>
                </c:pt>
                <c:pt idx="416">
                  <c:v>326</c:v>
                </c:pt>
                <c:pt idx="417">
                  <c:v>297</c:v>
                </c:pt>
                <c:pt idx="418">
                  <c:v>373</c:v>
                </c:pt>
                <c:pt idx="419">
                  <c:v>254</c:v>
                </c:pt>
                <c:pt idx="420">
                  <c:v>329</c:v>
                </c:pt>
                <c:pt idx="421">
                  <c:v>321</c:v>
                </c:pt>
                <c:pt idx="422">
                  <c:v>297</c:v>
                </c:pt>
                <c:pt idx="423">
                  <c:v>339</c:v>
                </c:pt>
                <c:pt idx="424">
                  <c:v>371</c:v>
                </c:pt>
                <c:pt idx="425">
                  <c:v>109</c:v>
                </c:pt>
                <c:pt idx="426">
                  <c:v>357</c:v>
                </c:pt>
                <c:pt idx="427">
                  <c:v>343</c:v>
                </c:pt>
                <c:pt idx="428">
                  <c:v>406</c:v>
                </c:pt>
                <c:pt idx="429">
                  <c:v>441</c:v>
                </c:pt>
                <c:pt idx="430">
                  <c:v>426</c:v>
                </c:pt>
                <c:pt idx="431">
                  <c:v>467</c:v>
                </c:pt>
                <c:pt idx="432">
                  <c:v>613</c:v>
                </c:pt>
                <c:pt idx="433">
                  <c:v>626</c:v>
                </c:pt>
                <c:pt idx="434">
                  <c:v>451</c:v>
                </c:pt>
                <c:pt idx="435">
                  <c:v>425</c:v>
                </c:pt>
                <c:pt idx="436">
                  <c:v>547</c:v>
                </c:pt>
                <c:pt idx="437">
                  <c:v>754</c:v>
                </c:pt>
                <c:pt idx="438">
                  <c:v>851</c:v>
                </c:pt>
                <c:pt idx="439">
                  <c:v>907</c:v>
                </c:pt>
                <c:pt idx="440">
                  <c:v>612</c:v>
                </c:pt>
                <c:pt idx="441">
                  <c:v>695</c:v>
                </c:pt>
                <c:pt idx="442">
                  <c:v>531</c:v>
                </c:pt>
                <c:pt idx="443">
                  <c:v>541</c:v>
                </c:pt>
                <c:pt idx="444">
                  <c:v>414</c:v>
                </c:pt>
                <c:pt idx="445">
                  <c:v>286</c:v>
                </c:pt>
                <c:pt idx="446">
                  <c:v>312</c:v>
                </c:pt>
                <c:pt idx="447">
                  <c:v>270</c:v>
                </c:pt>
                <c:pt idx="448">
                  <c:v>341</c:v>
                </c:pt>
                <c:pt idx="449">
                  <c:v>204</c:v>
                </c:pt>
                <c:pt idx="450">
                  <c:v>340</c:v>
                </c:pt>
                <c:pt idx="451">
                  <c:v>262</c:v>
                </c:pt>
                <c:pt idx="452">
                  <c:v>248</c:v>
                </c:pt>
                <c:pt idx="453">
                  <c:v>337</c:v>
                </c:pt>
                <c:pt idx="454">
                  <c:v>179</c:v>
                </c:pt>
                <c:pt idx="455">
                  <c:v>214</c:v>
                </c:pt>
                <c:pt idx="456">
                  <c:v>245</c:v>
                </c:pt>
                <c:pt idx="457">
                  <c:v>230</c:v>
                </c:pt>
                <c:pt idx="458">
                  <c:v>154</c:v>
                </c:pt>
                <c:pt idx="459">
                  <c:v>200</c:v>
                </c:pt>
                <c:pt idx="460">
                  <c:v>223</c:v>
                </c:pt>
                <c:pt idx="461">
                  <c:v>167</c:v>
                </c:pt>
                <c:pt idx="462">
                  <c:v>219</c:v>
                </c:pt>
                <c:pt idx="463">
                  <c:v>165</c:v>
                </c:pt>
                <c:pt idx="464">
                  <c:v>81</c:v>
                </c:pt>
                <c:pt idx="465">
                  <c:v>135</c:v>
                </c:pt>
                <c:pt idx="466">
                  <c:v>98</c:v>
                </c:pt>
                <c:pt idx="467">
                  <c:v>103</c:v>
                </c:pt>
                <c:pt idx="468">
                  <c:v>133</c:v>
                </c:pt>
                <c:pt idx="469">
                  <c:v>101</c:v>
                </c:pt>
                <c:pt idx="470">
                  <c:v>131</c:v>
                </c:pt>
                <c:pt idx="471">
                  <c:v>159</c:v>
                </c:pt>
                <c:pt idx="472">
                  <c:v>108</c:v>
                </c:pt>
                <c:pt idx="473">
                  <c:v>129</c:v>
                </c:pt>
                <c:pt idx="474">
                  <c:v>89</c:v>
                </c:pt>
                <c:pt idx="475">
                  <c:v>124</c:v>
                </c:pt>
                <c:pt idx="476">
                  <c:v>114</c:v>
                </c:pt>
                <c:pt idx="477">
                  <c:v>118</c:v>
                </c:pt>
                <c:pt idx="478">
                  <c:v>123</c:v>
                </c:pt>
                <c:pt idx="479">
                  <c:v>135</c:v>
                </c:pt>
                <c:pt idx="480">
                  <c:v>151</c:v>
                </c:pt>
                <c:pt idx="481">
                  <c:v>89</c:v>
                </c:pt>
                <c:pt idx="482">
                  <c:v>150</c:v>
                </c:pt>
                <c:pt idx="483">
                  <c:v>133</c:v>
                </c:pt>
                <c:pt idx="484">
                  <c:v>211</c:v>
                </c:pt>
                <c:pt idx="485">
                  <c:v>236</c:v>
                </c:pt>
                <c:pt idx="486">
                  <c:v>255</c:v>
                </c:pt>
                <c:pt idx="487">
                  <c:v>225</c:v>
                </c:pt>
                <c:pt idx="488">
                  <c:v>211</c:v>
                </c:pt>
                <c:pt idx="489">
                  <c:v>146</c:v>
                </c:pt>
                <c:pt idx="490">
                  <c:v>170</c:v>
                </c:pt>
                <c:pt idx="491">
                  <c:v>179</c:v>
                </c:pt>
                <c:pt idx="492">
                  <c:v>386</c:v>
                </c:pt>
                <c:pt idx="493">
                  <c:v>240</c:v>
                </c:pt>
                <c:pt idx="494">
                  <c:v>372</c:v>
                </c:pt>
                <c:pt idx="495">
                  <c:v>502</c:v>
                </c:pt>
                <c:pt idx="496">
                  <c:v>266</c:v>
                </c:pt>
                <c:pt idx="497">
                  <c:v>346</c:v>
                </c:pt>
                <c:pt idx="498">
                  <c:v>592</c:v>
                </c:pt>
                <c:pt idx="499">
                  <c:v>532</c:v>
                </c:pt>
                <c:pt idx="500">
                  <c:v>615</c:v>
                </c:pt>
                <c:pt idx="501">
                  <c:v>656</c:v>
                </c:pt>
                <c:pt idx="502">
                  <c:v>580</c:v>
                </c:pt>
                <c:pt idx="503">
                  <c:v>459</c:v>
                </c:pt>
                <c:pt idx="504">
                  <c:v>552</c:v>
                </c:pt>
                <c:pt idx="505">
                  <c:v>915</c:v>
                </c:pt>
              </c:numCache>
            </c:numRef>
          </c:val>
          <c:extLst xmlns:c16r2="http://schemas.microsoft.com/office/drawing/2015/06/chart">
            <c:ext xmlns:c16="http://schemas.microsoft.com/office/drawing/2014/chart" uri="{C3380CC4-5D6E-409C-BE32-E72D297353CC}">
              <c16:uniqueId val="{00000000-F30E-437B-AC9E-7FADC5574759}"/>
            </c:ext>
          </c:extLst>
        </c:ser>
        <c:dLbls>
          <c:showLegendKey val="0"/>
          <c:showVal val="0"/>
          <c:showCatName val="0"/>
          <c:showSerName val="0"/>
          <c:showPercent val="0"/>
          <c:showBubbleSize val="0"/>
        </c:dLbls>
        <c:axId val="188410152"/>
        <c:axId val="188414072"/>
      </c:areaChart>
      <c:dateAx>
        <c:axId val="18841015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14072"/>
        <c:crosses val="autoZero"/>
        <c:auto val="1"/>
        <c:lblOffset val="100"/>
        <c:baseTimeUnit val="days"/>
      </c:dateAx>
      <c:valAx>
        <c:axId val="188414072"/>
        <c:scaling>
          <c:orientation val="minMax"/>
        </c:scaling>
        <c:delete val="0"/>
        <c:axPos val="l"/>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10152"/>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deaths_state!$C$1</c:f>
              <c:strCache>
                <c:ptCount val="1"/>
                <c:pt idx="0">
                  <c:v>deaths_new</c:v>
                </c:pt>
              </c:strCache>
            </c:strRef>
          </c:tx>
          <c:spPr>
            <a:solidFill>
              <a:schemeClr val="accent1"/>
            </a:solidFill>
            <a:ln>
              <a:noFill/>
            </a:ln>
            <a:effectLst/>
          </c:spPr>
          <c:cat>
            <c:numRef>
              <c:f>deaths_state!$A$2:$A$509</c:f>
              <c:numCache>
                <c:formatCode>m/d/yyyy</c:formatCode>
                <c:ptCount val="508"/>
                <c:pt idx="0">
                  <c:v>43907</c:v>
                </c:pt>
                <c:pt idx="1">
                  <c:v>43908</c:v>
                </c:pt>
                <c:pt idx="2">
                  <c:v>43909</c:v>
                </c:pt>
                <c:pt idx="3">
                  <c:v>43910</c:v>
                </c:pt>
                <c:pt idx="4">
                  <c:v>43911</c:v>
                </c:pt>
                <c:pt idx="5">
                  <c:v>43912</c:v>
                </c:pt>
                <c:pt idx="6">
                  <c:v>43913</c:v>
                </c:pt>
                <c:pt idx="7">
                  <c:v>43914</c:v>
                </c:pt>
                <c:pt idx="8">
                  <c:v>43915</c:v>
                </c:pt>
                <c:pt idx="9">
                  <c:v>43916</c:v>
                </c:pt>
                <c:pt idx="10">
                  <c:v>43917</c:v>
                </c:pt>
                <c:pt idx="11">
                  <c:v>43918</c:v>
                </c:pt>
                <c:pt idx="12">
                  <c:v>43919</c:v>
                </c:pt>
                <c:pt idx="13">
                  <c:v>43920</c:v>
                </c:pt>
                <c:pt idx="14">
                  <c:v>43921</c:v>
                </c:pt>
                <c:pt idx="15">
                  <c:v>43922</c:v>
                </c:pt>
                <c:pt idx="16">
                  <c:v>43923</c:v>
                </c:pt>
                <c:pt idx="17">
                  <c:v>43924</c:v>
                </c:pt>
                <c:pt idx="18">
                  <c:v>43925</c:v>
                </c:pt>
                <c:pt idx="19">
                  <c:v>43926</c:v>
                </c:pt>
                <c:pt idx="20">
                  <c:v>43927</c:v>
                </c:pt>
                <c:pt idx="21">
                  <c:v>43928</c:v>
                </c:pt>
                <c:pt idx="22">
                  <c:v>43929</c:v>
                </c:pt>
                <c:pt idx="23">
                  <c:v>43930</c:v>
                </c:pt>
                <c:pt idx="24">
                  <c:v>43931</c:v>
                </c:pt>
                <c:pt idx="25">
                  <c:v>43932</c:v>
                </c:pt>
                <c:pt idx="26">
                  <c:v>43933</c:v>
                </c:pt>
                <c:pt idx="27">
                  <c:v>43934</c:v>
                </c:pt>
                <c:pt idx="28">
                  <c:v>43935</c:v>
                </c:pt>
                <c:pt idx="29">
                  <c:v>43936</c:v>
                </c:pt>
                <c:pt idx="30">
                  <c:v>43937</c:v>
                </c:pt>
                <c:pt idx="31">
                  <c:v>43938</c:v>
                </c:pt>
                <c:pt idx="32">
                  <c:v>43939</c:v>
                </c:pt>
                <c:pt idx="33">
                  <c:v>43940</c:v>
                </c:pt>
                <c:pt idx="34">
                  <c:v>43941</c:v>
                </c:pt>
                <c:pt idx="35">
                  <c:v>43942</c:v>
                </c:pt>
                <c:pt idx="36">
                  <c:v>43943</c:v>
                </c:pt>
                <c:pt idx="37">
                  <c:v>43944</c:v>
                </c:pt>
                <c:pt idx="38">
                  <c:v>43945</c:v>
                </c:pt>
                <c:pt idx="39">
                  <c:v>43946</c:v>
                </c:pt>
                <c:pt idx="40">
                  <c:v>43947</c:v>
                </c:pt>
                <c:pt idx="41">
                  <c:v>43948</c:v>
                </c:pt>
                <c:pt idx="42">
                  <c:v>43949</c:v>
                </c:pt>
                <c:pt idx="43">
                  <c:v>43950</c:v>
                </c:pt>
                <c:pt idx="44">
                  <c:v>43951</c:v>
                </c:pt>
                <c:pt idx="45">
                  <c:v>43952</c:v>
                </c:pt>
                <c:pt idx="46">
                  <c:v>43953</c:v>
                </c:pt>
                <c:pt idx="47">
                  <c:v>43954</c:v>
                </c:pt>
                <c:pt idx="48">
                  <c:v>43955</c:v>
                </c:pt>
                <c:pt idx="49">
                  <c:v>43956</c:v>
                </c:pt>
                <c:pt idx="50">
                  <c:v>43957</c:v>
                </c:pt>
                <c:pt idx="51">
                  <c:v>43958</c:v>
                </c:pt>
                <c:pt idx="52">
                  <c:v>43959</c:v>
                </c:pt>
                <c:pt idx="53">
                  <c:v>43960</c:v>
                </c:pt>
                <c:pt idx="54">
                  <c:v>43961</c:v>
                </c:pt>
                <c:pt idx="55">
                  <c:v>43962</c:v>
                </c:pt>
                <c:pt idx="56">
                  <c:v>43963</c:v>
                </c:pt>
                <c:pt idx="57">
                  <c:v>43964</c:v>
                </c:pt>
                <c:pt idx="58">
                  <c:v>43965</c:v>
                </c:pt>
                <c:pt idx="59">
                  <c:v>43966</c:v>
                </c:pt>
                <c:pt idx="60">
                  <c:v>43967</c:v>
                </c:pt>
                <c:pt idx="61">
                  <c:v>43968</c:v>
                </c:pt>
                <c:pt idx="62">
                  <c:v>43969</c:v>
                </c:pt>
                <c:pt idx="63">
                  <c:v>43970</c:v>
                </c:pt>
                <c:pt idx="64">
                  <c:v>43971</c:v>
                </c:pt>
                <c:pt idx="65">
                  <c:v>43972</c:v>
                </c:pt>
                <c:pt idx="66">
                  <c:v>43973</c:v>
                </c:pt>
                <c:pt idx="67">
                  <c:v>43974</c:v>
                </c:pt>
                <c:pt idx="68">
                  <c:v>43975</c:v>
                </c:pt>
                <c:pt idx="69">
                  <c:v>43976</c:v>
                </c:pt>
                <c:pt idx="70">
                  <c:v>43977</c:v>
                </c:pt>
                <c:pt idx="71">
                  <c:v>43978</c:v>
                </c:pt>
                <c:pt idx="72">
                  <c:v>43979</c:v>
                </c:pt>
                <c:pt idx="73">
                  <c:v>43980</c:v>
                </c:pt>
                <c:pt idx="74">
                  <c:v>43981</c:v>
                </c:pt>
                <c:pt idx="75">
                  <c:v>43982</c:v>
                </c:pt>
                <c:pt idx="76">
                  <c:v>43983</c:v>
                </c:pt>
                <c:pt idx="77">
                  <c:v>43984</c:v>
                </c:pt>
                <c:pt idx="78">
                  <c:v>43985</c:v>
                </c:pt>
                <c:pt idx="79">
                  <c:v>43986</c:v>
                </c:pt>
                <c:pt idx="80">
                  <c:v>43987</c:v>
                </c:pt>
                <c:pt idx="81">
                  <c:v>43988</c:v>
                </c:pt>
                <c:pt idx="82">
                  <c:v>43989</c:v>
                </c:pt>
                <c:pt idx="83">
                  <c:v>43990</c:v>
                </c:pt>
                <c:pt idx="84">
                  <c:v>43991</c:v>
                </c:pt>
                <c:pt idx="85">
                  <c:v>43992</c:v>
                </c:pt>
                <c:pt idx="86">
                  <c:v>43993</c:v>
                </c:pt>
                <c:pt idx="87">
                  <c:v>43994</c:v>
                </c:pt>
                <c:pt idx="88">
                  <c:v>43995</c:v>
                </c:pt>
                <c:pt idx="89">
                  <c:v>43996</c:v>
                </c:pt>
                <c:pt idx="90">
                  <c:v>43997</c:v>
                </c:pt>
                <c:pt idx="91">
                  <c:v>43998</c:v>
                </c:pt>
                <c:pt idx="92">
                  <c:v>43999</c:v>
                </c:pt>
                <c:pt idx="93">
                  <c:v>44000</c:v>
                </c:pt>
                <c:pt idx="94">
                  <c:v>44001</c:v>
                </c:pt>
                <c:pt idx="95">
                  <c:v>44002</c:v>
                </c:pt>
                <c:pt idx="96">
                  <c:v>44003</c:v>
                </c:pt>
                <c:pt idx="97">
                  <c:v>44004</c:v>
                </c:pt>
                <c:pt idx="98">
                  <c:v>44005</c:v>
                </c:pt>
                <c:pt idx="99">
                  <c:v>44006</c:v>
                </c:pt>
                <c:pt idx="100">
                  <c:v>44007</c:v>
                </c:pt>
                <c:pt idx="101">
                  <c:v>44008</c:v>
                </c:pt>
                <c:pt idx="102">
                  <c:v>44009</c:v>
                </c:pt>
                <c:pt idx="103">
                  <c:v>44010</c:v>
                </c:pt>
                <c:pt idx="104">
                  <c:v>44011</c:v>
                </c:pt>
                <c:pt idx="105">
                  <c:v>44012</c:v>
                </c:pt>
                <c:pt idx="106">
                  <c:v>44013</c:v>
                </c:pt>
                <c:pt idx="107">
                  <c:v>44014</c:v>
                </c:pt>
                <c:pt idx="108">
                  <c:v>44015</c:v>
                </c:pt>
                <c:pt idx="109">
                  <c:v>44016</c:v>
                </c:pt>
                <c:pt idx="110">
                  <c:v>44017</c:v>
                </c:pt>
                <c:pt idx="111">
                  <c:v>44018</c:v>
                </c:pt>
                <c:pt idx="112">
                  <c:v>44019</c:v>
                </c:pt>
                <c:pt idx="113">
                  <c:v>44020</c:v>
                </c:pt>
                <c:pt idx="114">
                  <c:v>44021</c:v>
                </c:pt>
                <c:pt idx="115">
                  <c:v>44022</c:v>
                </c:pt>
                <c:pt idx="116">
                  <c:v>44023</c:v>
                </c:pt>
                <c:pt idx="117">
                  <c:v>44024</c:v>
                </c:pt>
                <c:pt idx="118">
                  <c:v>44025</c:v>
                </c:pt>
                <c:pt idx="119">
                  <c:v>44026</c:v>
                </c:pt>
                <c:pt idx="120">
                  <c:v>44027</c:v>
                </c:pt>
                <c:pt idx="121">
                  <c:v>44028</c:v>
                </c:pt>
                <c:pt idx="122">
                  <c:v>44029</c:v>
                </c:pt>
                <c:pt idx="123">
                  <c:v>44030</c:v>
                </c:pt>
                <c:pt idx="124">
                  <c:v>44031</c:v>
                </c:pt>
                <c:pt idx="125">
                  <c:v>44032</c:v>
                </c:pt>
                <c:pt idx="126">
                  <c:v>44033</c:v>
                </c:pt>
                <c:pt idx="127">
                  <c:v>44034</c:v>
                </c:pt>
                <c:pt idx="128">
                  <c:v>44035</c:v>
                </c:pt>
                <c:pt idx="129">
                  <c:v>44036</c:v>
                </c:pt>
                <c:pt idx="130">
                  <c:v>44037</c:v>
                </c:pt>
                <c:pt idx="131">
                  <c:v>44038</c:v>
                </c:pt>
                <c:pt idx="132">
                  <c:v>44039</c:v>
                </c:pt>
                <c:pt idx="133">
                  <c:v>44040</c:v>
                </c:pt>
                <c:pt idx="134">
                  <c:v>44041</c:v>
                </c:pt>
                <c:pt idx="135">
                  <c:v>44042</c:v>
                </c:pt>
                <c:pt idx="136">
                  <c:v>44043</c:v>
                </c:pt>
                <c:pt idx="137">
                  <c:v>44044</c:v>
                </c:pt>
                <c:pt idx="138">
                  <c:v>44045</c:v>
                </c:pt>
                <c:pt idx="139">
                  <c:v>44046</c:v>
                </c:pt>
                <c:pt idx="140">
                  <c:v>44047</c:v>
                </c:pt>
                <c:pt idx="141">
                  <c:v>44048</c:v>
                </c:pt>
                <c:pt idx="142">
                  <c:v>44049</c:v>
                </c:pt>
                <c:pt idx="143">
                  <c:v>44050</c:v>
                </c:pt>
                <c:pt idx="144">
                  <c:v>44051</c:v>
                </c:pt>
                <c:pt idx="145">
                  <c:v>44052</c:v>
                </c:pt>
                <c:pt idx="146">
                  <c:v>44053</c:v>
                </c:pt>
                <c:pt idx="147">
                  <c:v>44054</c:v>
                </c:pt>
                <c:pt idx="148">
                  <c:v>44055</c:v>
                </c:pt>
                <c:pt idx="149">
                  <c:v>44056</c:v>
                </c:pt>
                <c:pt idx="150">
                  <c:v>44057</c:v>
                </c:pt>
                <c:pt idx="151">
                  <c:v>44058</c:v>
                </c:pt>
                <c:pt idx="152">
                  <c:v>44059</c:v>
                </c:pt>
                <c:pt idx="153">
                  <c:v>44060</c:v>
                </c:pt>
                <c:pt idx="154">
                  <c:v>44061</c:v>
                </c:pt>
                <c:pt idx="155">
                  <c:v>44062</c:v>
                </c:pt>
                <c:pt idx="156">
                  <c:v>44063</c:v>
                </c:pt>
                <c:pt idx="157">
                  <c:v>44064</c:v>
                </c:pt>
                <c:pt idx="158">
                  <c:v>44065</c:v>
                </c:pt>
                <c:pt idx="159">
                  <c:v>44066</c:v>
                </c:pt>
                <c:pt idx="160">
                  <c:v>44067</c:v>
                </c:pt>
                <c:pt idx="161">
                  <c:v>44068</c:v>
                </c:pt>
                <c:pt idx="162">
                  <c:v>44069</c:v>
                </c:pt>
                <c:pt idx="163">
                  <c:v>44070</c:v>
                </c:pt>
                <c:pt idx="164">
                  <c:v>44071</c:v>
                </c:pt>
                <c:pt idx="165">
                  <c:v>44072</c:v>
                </c:pt>
                <c:pt idx="166">
                  <c:v>44073</c:v>
                </c:pt>
                <c:pt idx="167">
                  <c:v>44074</c:v>
                </c:pt>
                <c:pt idx="168">
                  <c:v>44075</c:v>
                </c:pt>
                <c:pt idx="169">
                  <c:v>44076</c:v>
                </c:pt>
                <c:pt idx="170">
                  <c:v>44077</c:v>
                </c:pt>
                <c:pt idx="171">
                  <c:v>44078</c:v>
                </c:pt>
                <c:pt idx="172">
                  <c:v>44079</c:v>
                </c:pt>
                <c:pt idx="173">
                  <c:v>44080</c:v>
                </c:pt>
                <c:pt idx="174">
                  <c:v>44081</c:v>
                </c:pt>
                <c:pt idx="175">
                  <c:v>44082</c:v>
                </c:pt>
                <c:pt idx="176">
                  <c:v>44083</c:v>
                </c:pt>
                <c:pt idx="177">
                  <c:v>44084</c:v>
                </c:pt>
                <c:pt idx="178">
                  <c:v>44085</c:v>
                </c:pt>
                <c:pt idx="179">
                  <c:v>44086</c:v>
                </c:pt>
                <c:pt idx="180">
                  <c:v>44087</c:v>
                </c:pt>
                <c:pt idx="181">
                  <c:v>44088</c:v>
                </c:pt>
                <c:pt idx="182">
                  <c:v>44089</c:v>
                </c:pt>
                <c:pt idx="183">
                  <c:v>44090</c:v>
                </c:pt>
                <c:pt idx="184">
                  <c:v>44091</c:v>
                </c:pt>
                <c:pt idx="185">
                  <c:v>44092</c:v>
                </c:pt>
                <c:pt idx="186">
                  <c:v>44093</c:v>
                </c:pt>
                <c:pt idx="187">
                  <c:v>44094</c:v>
                </c:pt>
                <c:pt idx="188">
                  <c:v>44095</c:v>
                </c:pt>
                <c:pt idx="189">
                  <c:v>44096</c:v>
                </c:pt>
                <c:pt idx="190">
                  <c:v>44097</c:v>
                </c:pt>
                <c:pt idx="191">
                  <c:v>44098</c:v>
                </c:pt>
                <c:pt idx="192">
                  <c:v>44099</c:v>
                </c:pt>
                <c:pt idx="193">
                  <c:v>44100</c:v>
                </c:pt>
                <c:pt idx="194">
                  <c:v>44101</c:v>
                </c:pt>
                <c:pt idx="195">
                  <c:v>44102</c:v>
                </c:pt>
                <c:pt idx="196">
                  <c:v>44103</c:v>
                </c:pt>
                <c:pt idx="197">
                  <c:v>44104</c:v>
                </c:pt>
                <c:pt idx="198">
                  <c:v>44105</c:v>
                </c:pt>
                <c:pt idx="199">
                  <c:v>44106</c:v>
                </c:pt>
                <c:pt idx="200">
                  <c:v>44107</c:v>
                </c:pt>
                <c:pt idx="201">
                  <c:v>44108</c:v>
                </c:pt>
                <c:pt idx="202">
                  <c:v>44109</c:v>
                </c:pt>
                <c:pt idx="203">
                  <c:v>44110</c:v>
                </c:pt>
                <c:pt idx="204">
                  <c:v>44111</c:v>
                </c:pt>
                <c:pt idx="205">
                  <c:v>44112</c:v>
                </c:pt>
                <c:pt idx="206">
                  <c:v>44113</c:v>
                </c:pt>
                <c:pt idx="207">
                  <c:v>44114</c:v>
                </c:pt>
                <c:pt idx="208">
                  <c:v>44115</c:v>
                </c:pt>
                <c:pt idx="209">
                  <c:v>44116</c:v>
                </c:pt>
                <c:pt idx="210">
                  <c:v>44117</c:v>
                </c:pt>
                <c:pt idx="211">
                  <c:v>44118</c:v>
                </c:pt>
                <c:pt idx="212">
                  <c:v>44119</c:v>
                </c:pt>
                <c:pt idx="213">
                  <c:v>44120</c:v>
                </c:pt>
                <c:pt idx="214">
                  <c:v>44121</c:v>
                </c:pt>
                <c:pt idx="215">
                  <c:v>44122</c:v>
                </c:pt>
                <c:pt idx="216">
                  <c:v>44123</c:v>
                </c:pt>
                <c:pt idx="217">
                  <c:v>44124</c:v>
                </c:pt>
                <c:pt idx="218">
                  <c:v>44125</c:v>
                </c:pt>
                <c:pt idx="219">
                  <c:v>44126</c:v>
                </c:pt>
                <c:pt idx="220">
                  <c:v>44127</c:v>
                </c:pt>
                <c:pt idx="221">
                  <c:v>44128</c:v>
                </c:pt>
                <c:pt idx="222">
                  <c:v>44129</c:v>
                </c:pt>
                <c:pt idx="223">
                  <c:v>44130</c:v>
                </c:pt>
                <c:pt idx="224">
                  <c:v>44131</c:v>
                </c:pt>
                <c:pt idx="225">
                  <c:v>44132</c:v>
                </c:pt>
                <c:pt idx="226">
                  <c:v>44133</c:v>
                </c:pt>
                <c:pt idx="227">
                  <c:v>44134</c:v>
                </c:pt>
                <c:pt idx="228">
                  <c:v>44135</c:v>
                </c:pt>
                <c:pt idx="229">
                  <c:v>44136</c:v>
                </c:pt>
                <c:pt idx="230">
                  <c:v>44137</c:v>
                </c:pt>
                <c:pt idx="231">
                  <c:v>44138</c:v>
                </c:pt>
                <c:pt idx="232">
                  <c:v>44139</c:v>
                </c:pt>
                <c:pt idx="233">
                  <c:v>44140</c:v>
                </c:pt>
                <c:pt idx="234">
                  <c:v>44141</c:v>
                </c:pt>
                <c:pt idx="235">
                  <c:v>44142</c:v>
                </c:pt>
                <c:pt idx="236">
                  <c:v>44143</c:v>
                </c:pt>
                <c:pt idx="237">
                  <c:v>44144</c:v>
                </c:pt>
                <c:pt idx="238">
                  <c:v>44145</c:v>
                </c:pt>
                <c:pt idx="239">
                  <c:v>44146</c:v>
                </c:pt>
                <c:pt idx="240">
                  <c:v>44147</c:v>
                </c:pt>
                <c:pt idx="241">
                  <c:v>44148</c:v>
                </c:pt>
                <c:pt idx="242">
                  <c:v>44149</c:v>
                </c:pt>
                <c:pt idx="243">
                  <c:v>44150</c:v>
                </c:pt>
                <c:pt idx="244">
                  <c:v>44151</c:v>
                </c:pt>
                <c:pt idx="245">
                  <c:v>44152</c:v>
                </c:pt>
                <c:pt idx="246">
                  <c:v>44153</c:v>
                </c:pt>
                <c:pt idx="247">
                  <c:v>44154</c:v>
                </c:pt>
                <c:pt idx="248">
                  <c:v>44155</c:v>
                </c:pt>
                <c:pt idx="249">
                  <c:v>44156</c:v>
                </c:pt>
                <c:pt idx="250">
                  <c:v>44157</c:v>
                </c:pt>
                <c:pt idx="251">
                  <c:v>44158</c:v>
                </c:pt>
                <c:pt idx="252">
                  <c:v>44159</c:v>
                </c:pt>
                <c:pt idx="253">
                  <c:v>44160</c:v>
                </c:pt>
                <c:pt idx="254">
                  <c:v>44161</c:v>
                </c:pt>
                <c:pt idx="255">
                  <c:v>44162</c:v>
                </c:pt>
                <c:pt idx="256">
                  <c:v>44163</c:v>
                </c:pt>
                <c:pt idx="257">
                  <c:v>44164</c:v>
                </c:pt>
                <c:pt idx="258">
                  <c:v>44165</c:v>
                </c:pt>
                <c:pt idx="259">
                  <c:v>44166</c:v>
                </c:pt>
                <c:pt idx="260">
                  <c:v>44167</c:v>
                </c:pt>
                <c:pt idx="261">
                  <c:v>44168</c:v>
                </c:pt>
                <c:pt idx="262">
                  <c:v>44169</c:v>
                </c:pt>
                <c:pt idx="263">
                  <c:v>44170</c:v>
                </c:pt>
                <c:pt idx="264">
                  <c:v>44171</c:v>
                </c:pt>
                <c:pt idx="265">
                  <c:v>44172</c:v>
                </c:pt>
                <c:pt idx="266">
                  <c:v>44173</c:v>
                </c:pt>
                <c:pt idx="267">
                  <c:v>44174</c:v>
                </c:pt>
                <c:pt idx="268">
                  <c:v>44175</c:v>
                </c:pt>
                <c:pt idx="269">
                  <c:v>44176</c:v>
                </c:pt>
                <c:pt idx="270">
                  <c:v>44177</c:v>
                </c:pt>
                <c:pt idx="271">
                  <c:v>44178</c:v>
                </c:pt>
                <c:pt idx="272">
                  <c:v>44179</c:v>
                </c:pt>
                <c:pt idx="273">
                  <c:v>44180</c:v>
                </c:pt>
                <c:pt idx="274">
                  <c:v>44181</c:v>
                </c:pt>
                <c:pt idx="275">
                  <c:v>44182</c:v>
                </c:pt>
                <c:pt idx="276">
                  <c:v>44183</c:v>
                </c:pt>
                <c:pt idx="277">
                  <c:v>44184</c:v>
                </c:pt>
                <c:pt idx="278">
                  <c:v>44185</c:v>
                </c:pt>
                <c:pt idx="279">
                  <c:v>44186</c:v>
                </c:pt>
                <c:pt idx="280">
                  <c:v>44187</c:v>
                </c:pt>
                <c:pt idx="281">
                  <c:v>44188</c:v>
                </c:pt>
                <c:pt idx="282">
                  <c:v>44189</c:v>
                </c:pt>
                <c:pt idx="283">
                  <c:v>44190</c:v>
                </c:pt>
                <c:pt idx="284">
                  <c:v>44191</c:v>
                </c:pt>
                <c:pt idx="285">
                  <c:v>44192</c:v>
                </c:pt>
                <c:pt idx="286">
                  <c:v>44193</c:v>
                </c:pt>
                <c:pt idx="287">
                  <c:v>44194</c:v>
                </c:pt>
                <c:pt idx="288">
                  <c:v>44195</c:v>
                </c:pt>
                <c:pt idx="289">
                  <c:v>44196</c:v>
                </c:pt>
                <c:pt idx="290">
                  <c:v>44197</c:v>
                </c:pt>
                <c:pt idx="291">
                  <c:v>44198</c:v>
                </c:pt>
                <c:pt idx="292">
                  <c:v>44199</c:v>
                </c:pt>
                <c:pt idx="293">
                  <c:v>44200</c:v>
                </c:pt>
                <c:pt idx="294">
                  <c:v>44201</c:v>
                </c:pt>
                <c:pt idx="295">
                  <c:v>44202</c:v>
                </c:pt>
                <c:pt idx="296">
                  <c:v>44203</c:v>
                </c:pt>
                <c:pt idx="297">
                  <c:v>44204</c:v>
                </c:pt>
                <c:pt idx="298">
                  <c:v>44205</c:v>
                </c:pt>
                <c:pt idx="299">
                  <c:v>44206</c:v>
                </c:pt>
                <c:pt idx="300">
                  <c:v>44207</c:v>
                </c:pt>
                <c:pt idx="301">
                  <c:v>44208</c:v>
                </c:pt>
                <c:pt idx="302">
                  <c:v>44209</c:v>
                </c:pt>
                <c:pt idx="303">
                  <c:v>44210</c:v>
                </c:pt>
                <c:pt idx="304">
                  <c:v>44211</c:v>
                </c:pt>
                <c:pt idx="305">
                  <c:v>44212</c:v>
                </c:pt>
                <c:pt idx="306">
                  <c:v>44213</c:v>
                </c:pt>
                <c:pt idx="307">
                  <c:v>44214</c:v>
                </c:pt>
                <c:pt idx="308">
                  <c:v>44215</c:v>
                </c:pt>
                <c:pt idx="309">
                  <c:v>44216</c:v>
                </c:pt>
                <c:pt idx="310">
                  <c:v>44217</c:v>
                </c:pt>
                <c:pt idx="311">
                  <c:v>44218</c:v>
                </c:pt>
                <c:pt idx="312">
                  <c:v>44219</c:v>
                </c:pt>
                <c:pt idx="313">
                  <c:v>44220</c:v>
                </c:pt>
                <c:pt idx="314">
                  <c:v>44221</c:v>
                </c:pt>
                <c:pt idx="315">
                  <c:v>44222</c:v>
                </c:pt>
                <c:pt idx="316">
                  <c:v>44223</c:v>
                </c:pt>
                <c:pt idx="317">
                  <c:v>44224</c:v>
                </c:pt>
                <c:pt idx="318">
                  <c:v>44225</c:v>
                </c:pt>
                <c:pt idx="319">
                  <c:v>44226</c:v>
                </c:pt>
                <c:pt idx="320">
                  <c:v>44227</c:v>
                </c:pt>
                <c:pt idx="321">
                  <c:v>44228</c:v>
                </c:pt>
                <c:pt idx="322">
                  <c:v>44229</c:v>
                </c:pt>
                <c:pt idx="323">
                  <c:v>44230</c:v>
                </c:pt>
                <c:pt idx="324">
                  <c:v>44231</c:v>
                </c:pt>
                <c:pt idx="325">
                  <c:v>44232</c:v>
                </c:pt>
                <c:pt idx="326">
                  <c:v>44233</c:v>
                </c:pt>
                <c:pt idx="327">
                  <c:v>44234</c:v>
                </c:pt>
                <c:pt idx="328">
                  <c:v>44235</c:v>
                </c:pt>
                <c:pt idx="329">
                  <c:v>44236</c:v>
                </c:pt>
                <c:pt idx="330">
                  <c:v>44237</c:v>
                </c:pt>
                <c:pt idx="331">
                  <c:v>44238</c:v>
                </c:pt>
                <c:pt idx="332">
                  <c:v>44239</c:v>
                </c:pt>
                <c:pt idx="333">
                  <c:v>44240</c:v>
                </c:pt>
                <c:pt idx="334">
                  <c:v>44241</c:v>
                </c:pt>
                <c:pt idx="335">
                  <c:v>44242</c:v>
                </c:pt>
                <c:pt idx="336">
                  <c:v>44243</c:v>
                </c:pt>
                <c:pt idx="337">
                  <c:v>44244</c:v>
                </c:pt>
                <c:pt idx="338">
                  <c:v>44245</c:v>
                </c:pt>
                <c:pt idx="339">
                  <c:v>44246</c:v>
                </c:pt>
                <c:pt idx="340">
                  <c:v>44247</c:v>
                </c:pt>
                <c:pt idx="341">
                  <c:v>44248</c:v>
                </c:pt>
                <c:pt idx="342">
                  <c:v>44249</c:v>
                </c:pt>
                <c:pt idx="343">
                  <c:v>44250</c:v>
                </c:pt>
                <c:pt idx="344">
                  <c:v>44251</c:v>
                </c:pt>
                <c:pt idx="345">
                  <c:v>44252</c:v>
                </c:pt>
                <c:pt idx="346">
                  <c:v>44253</c:v>
                </c:pt>
                <c:pt idx="347">
                  <c:v>44254</c:v>
                </c:pt>
                <c:pt idx="348">
                  <c:v>44255</c:v>
                </c:pt>
                <c:pt idx="349">
                  <c:v>44256</c:v>
                </c:pt>
                <c:pt idx="350">
                  <c:v>44257</c:v>
                </c:pt>
                <c:pt idx="351">
                  <c:v>44258</c:v>
                </c:pt>
                <c:pt idx="352">
                  <c:v>44259</c:v>
                </c:pt>
                <c:pt idx="353">
                  <c:v>44260</c:v>
                </c:pt>
                <c:pt idx="354">
                  <c:v>44261</c:v>
                </c:pt>
                <c:pt idx="355">
                  <c:v>44262</c:v>
                </c:pt>
                <c:pt idx="356">
                  <c:v>44263</c:v>
                </c:pt>
                <c:pt idx="357">
                  <c:v>44264</c:v>
                </c:pt>
                <c:pt idx="358">
                  <c:v>44265</c:v>
                </c:pt>
                <c:pt idx="359">
                  <c:v>44266</c:v>
                </c:pt>
                <c:pt idx="360">
                  <c:v>44267</c:v>
                </c:pt>
                <c:pt idx="361">
                  <c:v>44268</c:v>
                </c:pt>
                <c:pt idx="362">
                  <c:v>44269</c:v>
                </c:pt>
                <c:pt idx="363">
                  <c:v>44270</c:v>
                </c:pt>
                <c:pt idx="364">
                  <c:v>44271</c:v>
                </c:pt>
                <c:pt idx="365">
                  <c:v>44272</c:v>
                </c:pt>
                <c:pt idx="366">
                  <c:v>44273</c:v>
                </c:pt>
                <c:pt idx="367">
                  <c:v>44274</c:v>
                </c:pt>
                <c:pt idx="368">
                  <c:v>44275</c:v>
                </c:pt>
                <c:pt idx="369">
                  <c:v>44276</c:v>
                </c:pt>
                <c:pt idx="370">
                  <c:v>44277</c:v>
                </c:pt>
                <c:pt idx="371">
                  <c:v>44278</c:v>
                </c:pt>
                <c:pt idx="372">
                  <c:v>44279</c:v>
                </c:pt>
                <c:pt idx="373">
                  <c:v>44280</c:v>
                </c:pt>
                <c:pt idx="374">
                  <c:v>44281</c:v>
                </c:pt>
                <c:pt idx="375">
                  <c:v>44282</c:v>
                </c:pt>
                <c:pt idx="376">
                  <c:v>44283</c:v>
                </c:pt>
                <c:pt idx="377">
                  <c:v>44284</c:v>
                </c:pt>
                <c:pt idx="378">
                  <c:v>44285</c:v>
                </c:pt>
                <c:pt idx="379">
                  <c:v>44286</c:v>
                </c:pt>
                <c:pt idx="380">
                  <c:v>44287</c:v>
                </c:pt>
                <c:pt idx="381">
                  <c:v>44288</c:v>
                </c:pt>
                <c:pt idx="382">
                  <c:v>44289</c:v>
                </c:pt>
                <c:pt idx="383">
                  <c:v>44290</c:v>
                </c:pt>
                <c:pt idx="384">
                  <c:v>44291</c:v>
                </c:pt>
                <c:pt idx="385">
                  <c:v>44292</c:v>
                </c:pt>
                <c:pt idx="386">
                  <c:v>44293</c:v>
                </c:pt>
                <c:pt idx="387">
                  <c:v>44294</c:v>
                </c:pt>
                <c:pt idx="388">
                  <c:v>44295</c:v>
                </c:pt>
                <c:pt idx="389">
                  <c:v>44296</c:v>
                </c:pt>
                <c:pt idx="390">
                  <c:v>44297</c:v>
                </c:pt>
                <c:pt idx="391">
                  <c:v>44298</c:v>
                </c:pt>
                <c:pt idx="392">
                  <c:v>44299</c:v>
                </c:pt>
                <c:pt idx="393">
                  <c:v>44300</c:v>
                </c:pt>
                <c:pt idx="394">
                  <c:v>44301</c:v>
                </c:pt>
                <c:pt idx="395">
                  <c:v>44302</c:v>
                </c:pt>
                <c:pt idx="396">
                  <c:v>44303</c:v>
                </c:pt>
                <c:pt idx="397">
                  <c:v>44304</c:v>
                </c:pt>
                <c:pt idx="398">
                  <c:v>44305</c:v>
                </c:pt>
                <c:pt idx="399">
                  <c:v>44306</c:v>
                </c:pt>
                <c:pt idx="400">
                  <c:v>44307</c:v>
                </c:pt>
                <c:pt idx="401">
                  <c:v>44308</c:v>
                </c:pt>
                <c:pt idx="402">
                  <c:v>44309</c:v>
                </c:pt>
                <c:pt idx="403">
                  <c:v>44310</c:v>
                </c:pt>
                <c:pt idx="404">
                  <c:v>44311</c:v>
                </c:pt>
                <c:pt idx="405">
                  <c:v>44312</c:v>
                </c:pt>
                <c:pt idx="406">
                  <c:v>44313</c:v>
                </c:pt>
                <c:pt idx="407">
                  <c:v>44314</c:v>
                </c:pt>
                <c:pt idx="408">
                  <c:v>44315</c:v>
                </c:pt>
                <c:pt idx="409">
                  <c:v>44316</c:v>
                </c:pt>
                <c:pt idx="410">
                  <c:v>44317</c:v>
                </c:pt>
                <c:pt idx="411">
                  <c:v>44318</c:v>
                </c:pt>
                <c:pt idx="412">
                  <c:v>44319</c:v>
                </c:pt>
                <c:pt idx="413">
                  <c:v>44320</c:v>
                </c:pt>
                <c:pt idx="414">
                  <c:v>44321</c:v>
                </c:pt>
                <c:pt idx="415">
                  <c:v>44322</c:v>
                </c:pt>
                <c:pt idx="416">
                  <c:v>44323</c:v>
                </c:pt>
                <c:pt idx="417">
                  <c:v>44324</c:v>
                </c:pt>
                <c:pt idx="418">
                  <c:v>44325</c:v>
                </c:pt>
                <c:pt idx="419">
                  <c:v>44326</c:v>
                </c:pt>
                <c:pt idx="420">
                  <c:v>44327</c:v>
                </c:pt>
                <c:pt idx="421">
                  <c:v>44328</c:v>
                </c:pt>
                <c:pt idx="422">
                  <c:v>44329</c:v>
                </c:pt>
                <c:pt idx="423">
                  <c:v>44330</c:v>
                </c:pt>
                <c:pt idx="424">
                  <c:v>44331</c:v>
                </c:pt>
                <c:pt idx="425">
                  <c:v>44332</c:v>
                </c:pt>
                <c:pt idx="426">
                  <c:v>44333</c:v>
                </c:pt>
                <c:pt idx="427">
                  <c:v>44334</c:v>
                </c:pt>
                <c:pt idx="428">
                  <c:v>44335</c:v>
                </c:pt>
                <c:pt idx="429">
                  <c:v>44336</c:v>
                </c:pt>
                <c:pt idx="430">
                  <c:v>44337</c:v>
                </c:pt>
                <c:pt idx="431">
                  <c:v>44338</c:v>
                </c:pt>
                <c:pt idx="432">
                  <c:v>44339</c:v>
                </c:pt>
                <c:pt idx="433">
                  <c:v>44340</c:v>
                </c:pt>
                <c:pt idx="434">
                  <c:v>44341</c:v>
                </c:pt>
                <c:pt idx="435">
                  <c:v>44342</c:v>
                </c:pt>
                <c:pt idx="436">
                  <c:v>44343</c:v>
                </c:pt>
                <c:pt idx="437">
                  <c:v>44344</c:v>
                </c:pt>
                <c:pt idx="438">
                  <c:v>44345</c:v>
                </c:pt>
                <c:pt idx="439">
                  <c:v>44346</c:v>
                </c:pt>
                <c:pt idx="440">
                  <c:v>44347</c:v>
                </c:pt>
                <c:pt idx="441">
                  <c:v>44348</c:v>
                </c:pt>
                <c:pt idx="442">
                  <c:v>44349</c:v>
                </c:pt>
                <c:pt idx="443">
                  <c:v>44350</c:v>
                </c:pt>
                <c:pt idx="444">
                  <c:v>44351</c:v>
                </c:pt>
                <c:pt idx="445">
                  <c:v>44352</c:v>
                </c:pt>
                <c:pt idx="446">
                  <c:v>44353</c:v>
                </c:pt>
                <c:pt idx="447">
                  <c:v>44354</c:v>
                </c:pt>
                <c:pt idx="448">
                  <c:v>44355</c:v>
                </c:pt>
                <c:pt idx="449">
                  <c:v>44356</c:v>
                </c:pt>
                <c:pt idx="450">
                  <c:v>44357</c:v>
                </c:pt>
                <c:pt idx="451">
                  <c:v>44358</c:v>
                </c:pt>
                <c:pt idx="452">
                  <c:v>44359</c:v>
                </c:pt>
                <c:pt idx="453">
                  <c:v>44360</c:v>
                </c:pt>
                <c:pt idx="454">
                  <c:v>44361</c:v>
                </c:pt>
                <c:pt idx="455">
                  <c:v>44362</c:v>
                </c:pt>
                <c:pt idx="456">
                  <c:v>44363</c:v>
                </c:pt>
                <c:pt idx="457">
                  <c:v>44364</c:v>
                </c:pt>
                <c:pt idx="458">
                  <c:v>44365</c:v>
                </c:pt>
                <c:pt idx="459">
                  <c:v>44366</c:v>
                </c:pt>
                <c:pt idx="460">
                  <c:v>44367</c:v>
                </c:pt>
                <c:pt idx="461">
                  <c:v>44368</c:v>
                </c:pt>
                <c:pt idx="462">
                  <c:v>44369</c:v>
                </c:pt>
                <c:pt idx="463">
                  <c:v>44370</c:v>
                </c:pt>
                <c:pt idx="464">
                  <c:v>44371</c:v>
                </c:pt>
                <c:pt idx="465">
                  <c:v>44372</c:v>
                </c:pt>
                <c:pt idx="466">
                  <c:v>44373</c:v>
                </c:pt>
                <c:pt idx="467">
                  <c:v>44374</c:v>
                </c:pt>
                <c:pt idx="468">
                  <c:v>44375</c:v>
                </c:pt>
                <c:pt idx="469">
                  <c:v>44376</c:v>
                </c:pt>
                <c:pt idx="470">
                  <c:v>44377</c:v>
                </c:pt>
                <c:pt idx="471">
                  <c:v>44378</c:v>
                </c:pt>
                <c:pt idx="472">
                  <c:v>44379</c:v>
                </c:pt>
                <c:pt idx="473">
                  <c:v>44380</c:v>
                </c:pt>
                <c:pt idx="474">
                  <c:v>44381</c:v>
                </c:pt>
                <c:pt idx="475">
                  <c:v>44382</c:v>
                </c:pt>
                <c:pt idx="476">
                  <c:v>44383</c:v>
                </c:pt>
                <c:pt idx="477">
                  <c:v>44384</c:v>
                </c:pt>
                <c:pt idx="478">
                  <c:v>44385</c:v>
                </c:pt>
                <c:pt idx="479">
                  <c:v>44386</c:v>
                </c:pt>
                <c:pt idx="480">
                  <c:v>44387</c:v>
                </c:pt>
                <c:pt idx="481">
                  <c:v>44388</c:v>
                </c:pt>
                <c:pt idx="482">
                  <c:v>44389</c:v>
                </c:pt>
                <c:pt idx="483">
                  <c:v>44390</c:v>
                </c:pt>
                <c:pt idx="484">
                  <c:v>44391</c:v>
                </c:pt>
                <c:pt idx="485">
                  <c:v>44392</c:v>
                </c:pt>
                <c:pt idx="486">
                  <c:v>44393</c:v>
                </c:pt>
                <c:pt idx="487">
                  <c:v>44394</c:v>
                </c:pt>
                <c:pt idx="488">
                  <c:v>44395</c:v>
                </c:pt>
                <c:pt idx="489">
                  <c:v>44396</c:v>
                </c:pt>
                <c:pt idx="490">
                  <c:v>44397</c:v>
                </c:pt>
                <c:pt idx="491">
                  <c:v>44398</c:v>
                </c:pt>
                <c:pt idx="492">
                  <c:v>44399</c:v>
                </c:pt>
                <c:pt idx="493">
                  <c:v>44400</c:v>
                </c:pt>
                <c:pt idx="494">
                  <c:v>44401</c:v>
                </c:pt>
                <c:pt idx="495">
                  <c:v>44402</c:v>
                </c:pt>
                <c:pt idx="496">
                  <c:v>44403</c:v>
                </c:pt>
                <c:pt idx="497">
                  <c:v>44404</c:v>
                </c:pt>
                <c:pt idx="498">
                  <c:v>44405</c:v>
                </c:pt>
                <c:pt idx="499">
                  <c:v>44406</c:v>
                </c:pt>
                <c:pt idx="500">
                  <c:v>44407</c:v>
                </c:pt>
                <c:pt idx="501">
                  <c:v>44408</c:v>
                </c:pt>
                <c:pt idx="502">
                  <c:v>44409</c:v>
                </c:pt>
                <c:pt idx="503">
                  <c:v>44410</c:v>
                </c:pt>
                <c:pt idx="504">
                  <c:v>44411</c:v>
                </c:pt>
                <c:pt idx="505">
                  <c:v>44412</c:v>
                </c:pt>
                <c:pt idx="506">
                  <c:v>44413</c:v>
                </c:pt>
                <c:pt idx="507">
                  <c:v>44414</c:v>
                </c:pt>
              </c:numCache>
            </c:numRef>
          </c:cat>
          <c:val>
            <c:numRef>
              <c:f>deaths_state!$C$2:$C$509</c:f>
              <c:numCache>
                <c:formatCode>General</c:formatCode>
                <c:ptCount val="508"/>
                <c:pt idx="0">
                  <c:v>0</c:v>
                </c:pt>
                <c:pt idx="1">
                  <c:v>0</c:v>
                </c:pt>
                <c:pt idx="2">
                  <c:v>0</c:v>
                </c:pt>
                <c:pt idx="3">
                  <c:v>0</c:v>
                </c:pt>
                <c:pt idx="4">
                  <c:v>1</c:v>
                </c:pt>
                <c:pt idx="5">
                  <c:v>0</c:v>
                </c:pt>
                <c:pt idx="6">
                  <c:v>0</c:v>
                </c:pt>
                <c:pt idx="7">
                  <c:v>0</c:v>
                </c:pt>
                <c:pt idx="8">
                  <c:v>0</c:v>
                </c:pt>
                <c:pt idx="9">
                  <c:v>1</c:v>
                </c:pt>
                <c:pt idx="10">
                  <c:v>0</c:v>
                </c:pt>
                <c:pt idx="11">
                  <c:v>0</c:v>
                </c:pt>
                <c:pt idx="12">
                  <c:v>0</c:v>
                </c:pt>
                <c:pt idx="13">
                  <c:v>0</c:v>
                </c:pt>
                <c:pt idx="14">
                  <c:v>0</c:v>
                </c:pt>
                <c:pt idx="15">
                  <c:v>0</c:v>
                </c:pt>
                <c:pt idx="16">
                  <c:v>0</c:v>
                </c:pt>
                <c:pt idx="17">
                  <c:v>0</c:v>
                </c:pt>
                <c:pt idx="18">
                  <c:v>1</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1</c:v>
                </c:pt>
                <c:pt idx="262">
                  <c:v>0</c:v>
                </c:pt>
                <c:pt idx="263">
                  <c:v>0</c:v>
                </c:pt>
                <c:pt idx="264">
                  <c:v>0</c:v>
                </c:pt>
                <c:pt idx="265">
                  <c:v>0</c:v>
                </c:pt>
                <c:pt idx="266">
                  <c:v>0</c:v>
                </c:pt>
                <c:pt idx="267">
                  <c:v>0</c:v>
                </c:pt>
                <c:pt idx="268">
                  <c:v>0</c:v>
                </c:pt>
                <c:pt idx="269">
                  <c:v>0</c:v>
                </c:pt>
                <c:pt idx="270">
                  <c:v>0</c:v>
                </c:pt>
                <c:pt idx="271">
                  <c:v>1</c:v>
                </c:pt>
                <c:pt idx="272">
                  <c:v>0</c:v>
                </c:pt>
                <c:pt idx="273">
                  <c:v>0</c:v>
                </c:pt>
                <c:pt idx="274">
                  <c:v>1</c:v>
                </c:pt>
                <c:pt idx="275">
                  <c:v>0</c:v>
                </c:pt>
                <c:pt idx="276">
                  <c:v>0</c:v>
                </c:pt>
                <c:pt idx="277">
                  <c:v>0</c:v>
                </c:pt>
                <c:pt idx="278">
                  <c:v>0</c:v>
                </c:pt>
                <c:pt idx="279">
                  <c:v>0</c:v>
                </c:pt>
                <c:pt idx="280">
                  <c:v>0</c:v>
                </c:pt>
                <c:pt idx="281">
                  <c:v>0</c:v>
                </c:pt>
                <c:pt idx="282">
                  <c:v>0</c:v>
                </c:pt>
                <c:pt idx="283">
                  <c:v>0</c:v>
                </c:pt>
                <c:pt idx="284">
                  <c:v>0</c:v>
                </c:pt>
                <c:pt idx="285">
                  <c:v>0</c:v>
                </c:pt>
                <c:pt idx="286">
                  <c:v>0</c:v>
                </c:pt>
                <c:pt idx="287">
                  <c:v>1</c:v>
                </c:pt>
                <c:pt idx="288">
                  <c:v>0</c:v>
                </c:pt>
                <c:pt idx="289">
                  <c:v>1</c:v>
                </c:pt>
                <c:pt idx="290">
                  <c:v>0</c:v>
                </c:pt>
                <c:pt idx="291">
                  <c:v>1</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1</c:v>
                </c:pt>
                <c:pt idx="309">
                  <c:v>0</c:v>
                </c:pt>
                <c:pt idx="310">
                  <c:v>0</c:v>
                </c:pt>
                <c:pt idx="311">
                  <c:v>0</c:v>
                </c:pt>
                <c:pt idx="312">
                  <c:v>0</c:v>
                </c:pt>
                <c:pt idx="313">
                  <c:v>0</c:v>
                </c:pt>
                <c:pt idx="314">
                  <c:v>1</c:v>
                </c:pt>
                <c:pt idx="315">
                  <c:v>0</c:v>
                </c:pt>
                <c:pt idx="316">
                  <c:v>0</c:v>
                </c:pt>
                <c:pt idx="317">
                  <c:v>0</c:v>
                </c:pt>
                <c:pt idx="318">
                  <c:v>1</c:v>
                </c:pt>
                <c:pt idx="319">
                  <c:v>0</c:v>
                </c:pt>
                <c:pt idx="320">
                  <c:v>0</c:v>
                </c:pt>
                <c:pt idx="321">
                  <c:v>0</c:v>
                </c:pt>
                <c:pt idx="322">
                  <c:v>0</c:v>
                </c:pt>
                <c:pt idx="323">
                  <c:v>1</c:v>
                </c:pt>
                <c:pt idx="324">
                  <c:v>1</c:v>
                </c:pt>
                <c:pt idx="325">
                  <c:v>0</c:v>
                </c:pt>
                <c:pt idx="326">
                  <c:v>1</c:v>
                </c:pt>
                <c:pt idx="327">
                  <c:v>0</c:v>
                </c:pt>
                <c:pt idx="328">
                  <c:v>1</c:v>
                </c:pt>
                <c:pt idx="329">
                  <c:v>0</c:v>
                </c:pt>
                <c:pt idx="330">
                  <c:v>0</c:v>
                </c:pt>
                <c:pt idx="331">
                  <c:v>0</c:v>
                </c:pt>
                <c:pt idx="332">
                  <c:v>1</c:v>
                </c:pt>
                <c:pt idx="333">
                  <c:v>0</c:v>
                </c:pt>
                <c:pt idx="334">
                  <c:v>0</c:v>
                </c:pt>
                <c:pt idx="335">
                  <c:v>0</c:v>
                </c:pt>
                <c:pt idx="336">
                  <c:v>0</c:v>
                </c:pt>
                <c:pt idx="337">
                  <c:v>0</c:v>
                </c:pt>
                <c:pt idx="338">
                  <c:v>0</c:v>
                </c:pt>
                <c:pt idx="339">
                  <c:v>0</c:v>
                </c:pt>
                <c:pt idx="340">
                  <c:v>1</c:v>
                </c:pt>
                <c:pt idx="341">
                  <c:v>0</c:v>
                </c:pt>
                <c:pt idx="342">
                  <c:v>0</c:v>
                </c:pt>
                <c:pt idx="343">
                  <c:v>0</c:v>
                </c:pt>
                <c:pt idx="344">
                  <c:v>0</c:v>
                </c:pt>
                <c:pt idx="345">
                  <c:v>0</c:v>
                </c:pt>
                <c:pt idx="346">
                  <c:v>0</c:v>
                </c:pt>
                <c:pt idx="347">
                  <c:v>0</c:v>
                </c:pt>
                <c:pt idx="348">
                  <c:v>1</c:v>
                </c:pt>
                <c:pt idx="349">
                  <c:v>0</c:v>
                </c:pt>
                <c:pt idx="350">
                  <c:v>0</c:v>
                </c:pt>
                <c:pt idx="351">
                  <c:v>1</c:v>
                </c:pt>
                <c:pt idx="352">
                  <c:v>0</c:v>
                </c:pt>
                <c:pt idx="353">
                  <c:v>0</c:v>
                </c:pt>
                <c:pt idx="354">
                  <c:v>0</c:v>
                </c:pt>
                <c:pt idx="355">
                  <c:v>0</c:v>
                </c:pt>
                <c:pt idx="356">
                  <c:v>0</c:v>
                </c:pt>
                <c:pt idx="357">
                  <c:v>0</c:v>
                </c:pt>
                <c:pt idx="358">
                  <c:v>0</c:v>
                </c:pt>
                <c:pt idx="359">
                  <c:v>1</c:v>
                </c:pt>
                <c:pt idx="360">
                  <c:v>0</c:v>
                </c:pt>
                <c:pt idx="361">
                  <c:v>0</c:v>
                </c:pt>
                <c:pt idx="362">
                  <c:v>0</c:v>
                </c:pt>
                <c:pt idx="363">
                  <c:v>0</c:v>
                </c:pt>
                <c:pt idx="364">
                  <c:v>0</c:v>
                </c:pt>
                <c:pt idx="365">
                  <c:v>0</c:v>
                </c:pt>
                <c:pt idx="366">
                  <c:v>1</c:v>
                </c:pt>
                <c:pt idx="367">
                  <c:v>0</c:v>
                </c:pt>
                <c:pt idx="368">
                  <c:v>0</c:v>
                </c:pt>
                <c:pt idx="369">
                  <c:v>0</c:v>
                </c:pt>
                <c:pt idx="370">
                  <c:v>0</c:v>
                </c:pt>
                <c:pt idx="371">
                  <c:v>1</c:v>
                </c:pt>
                <c:pt idx="372">
                  <c:v>0</c:v>
                </c:pt>
                <c:pt idx="373">
                  <c:v>0</c:v>
                </c:pt>
                <c:pt idx="374">
                  <c:v>0</c:v>
                </c:pt>
                <c:pt idx="375">
                  <c:v>0</c:v>
                </c:pt>
                <c:pt idx="376">
                  <c:v>0</c:v>
                </c:pt>
                <c:pt idx="377">
                  <c:v>0</c:v>
                </c:pt>
                <c:pt idx="378">
                  <c:v>0</c:v>
                </c:pt>
                <c:pt idx="379">
                  <c:v>0</c:v>
                </c:pt>
                <c:pt idx="380">
                  <c:v>1</c:v>
                </c:pt>
                <c:pt idx="381">
                  <c:v>0</c:v>
                </c:pt>
                <c:pt idx="382">
                  <c:v>1</c:v>
                </c:pt>
                <c:pt idx="383">
                  <c:v>0</c:v>
                </c:pt>
                <c:pt idx="384">
                  <c:v>0</c:v>
                </c:pt>
                <c:pt idx="385">
                  <c:v>1</c:v>
                </c:pt>
                <c:pt idx="386">
                  <c:v>0</c:v>
                </c:pt>
                <c:pt idx="387">
                  <c:v>0</c:v>
                </c:pt>
                <c:pt idx="388">
                  <c:v>0</c:v>
                </c:pt>
                <c:pt idx="389">
                  <c:v>0</c:v>
                </c:pt>
                <c:pt idx="390">
                  <c:v>0</c:v>
                </c:pt>
                <c:pt idx="391">
                  <c:v>0</c:v>
                </c:pt>
                <c:pt idx="392">
                  <c:v>0</c:v>
                </c:pt>
                <c:pt idx="393">
                  <c:v>0</c:v>
                </c:pt>
                <c:pt idx="394">
                  <c:v>0</c:v>
                </c:pt>
                <c:pt idx="395">
                  <c:v>0</c:v>
                </c:pt>
                <c:pt idx="396">
                  <c:v>0</c:v>
                </c:pt>
                <c:pt idx="397">
                  <c:v>2</c:v>
                </c:pt>
                <c:pt idx="398">
                  <c:v>0</c:v>
                </c:pt>
                <c:pt idx="399">
                  <c:v>0</c:v>
                </c:pt>
                <c:pt idx="400">
                  <c:v>0</c:v>
                </c:pt>
                <c:pt idx="401">
                  <c:v>1</c:v>
                </c:pt>
                <c:pt idx="402">
                  <c:v>2</c:v>
                </c:pt>
                <c:pt idx="403">
                  <c:v>0</c:v>
                </c:pt>
                <c:pt idx="404">
                  <c:v>0</c:v>
                </c:pt>
                <c:pt idx="405">
                  <c:v>1</c:v>
                </c:pt>
                <c:pt idx="406">
                  <c:v>2</c:v>
                </c:pt>
                <c:pt idx="407">
                  <c:v>2</c:v>
                </c:pt>
                <c:pt idx="408">
                  <c:v>4</c:v>
                </c:pt>
                <c:pt idx="409">
                  <c:v>0</c:v>
                </c:pt>
                <c:pt idx="410">
                  <c:v>1</c:v>
                </c:pt>
                <c:pt idx="411">
                  <c:v>3</c:v>
                </c:pt>
                <c:pt idx="412">
                  <c:v>2</c:v>
                </c:pt>
                <c:pt idx="413">
                  <c:v>6</c:v>
                </c:pt>
                <c:pt idx="414">
                  <c:v>1</c:v>
                </c:pt>
                <c:pt idx="415">
                  <c:v>2</c:v>
                </c:pt>
                <c:pt idx="416">
                  <c:v>3</c:v>
                </c:pt>
                <c:pt idx="417">
                  <c:v>2</c:v>
                </c:pt>
                <c:pt idx="418">
                  <c:v>3</c:v>
                </c:pt>
                <c:pt idx="419">
                  <c:v>1</c:v>
                </c:pt>
                <c:pt idx="420">
                  <c:v>5</c:v>
                </c:pt>
                <c:pt idx="421">
                  <c:v>2</c:v>
                </c:pt>
                <c:pt idx="422">
                  <c:v>3</c:v>
                </c:pt>
                <c:pt idx="423">
                  <c:v>4</c:v>
                </c:pt>
                <c:pt idx="424">
                  <c:v>5</c:v>
                </c:pt>
                <c:pt idx="425">
                  <c:v>0</c:v>
                </c:pt>
                <c:pt idx="426">
                  <c:v>4</c:v>
                </c:pt>
                <c:pt idx="427">
                  <c:v>4</c:v>
                </c:pt>
                <c:pt idx="428">
                  <c:v>4</c:v>
                </c:pt>
                <c:pt idx="429">
                  <c:v>6</c:v>
                </c:pt>
                <c:pt idx="430">
                  <c:v>1</c:v>
                </c:pt>
                <c:pt idx="431">
                  <c:v>1</c:v>
                </c:pt>
                <c:pt idx="432">
                  <c:v>1</c:v>
                </c:pt>
                <c:pt idx="433">
                  <c:v>0</c:v>
                </c:pt>
                <c:pt idx="434">
                  <c:v>3</c:v>
                </c:pt>
                <c:pt idx="435">
                  <c:v>0</c:v>
                </c:pt>
                <c:pt idx="436">
                  <c:v>5</c:v>
                </c:pt>
                <c:pt idx="437">
                  <c:v>2</c:v>
                </c:pt>
                <c:pt idx="438">
                  <c:v>2</c:v>
                </c:pt>
                <c:pt idx="439">
                  <c:v>0</c:v>
                </c:pt>
                <c:pt idx="440">
                  <c:v>5</c:v>
                </c:pt>
                <c:pt idx="441">
                  <c:v>5</c:v>
                </c:pt>
                <c:pt idx="442">
                  <c:v>12</c:v>
                </c:pt>
                <c:pt idx="443">
                  <c:v>8</c:v>
                </c:pt>
                <c:pt idx="444">
                  <c:v>2</c:v>
                </c:pt>
                <c:pt idx="445">
                  <c:v>6</c:v>
                </c:pt>
                <c:pt idx="446">
                  <c:v>3</c:v>
                </c:pt>
                <c:pt idx="447">
                  <c:v>4</c:v>
                </c:pt>
                <c:pt idx="448">
                  <c:v>4</c:v>
                </c:pt>
                <c:pt idx="449">
                  <c:v>7</c:v>
                </c:pt>
                <c:pt idx="450">
                  <c:v>2</c:v>
                </c:pt>
                <c:pt idx="451">
                  <c:v>1</c:v>
                </c:pt>
                <c:pt idx="452">
                  <c:v>3</c:v>
                </c:pt>
                <c:pt idx="453">
                  <c:v>2</c:v>
                </c:pt>
                <c:pt idx="454">
                  <c:v>2</c:v>
                </c:pt>
                <c:pt idx="455">
                  <c:v>3</c:v>
                </c:pt>
                <c:pt idx="456">
                  <c:v>1</c:v>
                </c:pt>
                <c:pt idx="457">
                  <c:v>1</c:v>
                </c:pt>
                <c:pt idx="458">
                  <c:v>0</c:v>
                </c:pt>
                <c:pt idx="459">
                  <c:v>2</c:v>
                </c:pt>
                <c:pt idx="460">
                  <c:v>0</c:v>
                </c:pt>
                <c:pt idx="461">
                  <c:v>4</c:v>
                </c:pt>
                <c:pt idx="462">
                  <c:v>0</c:v>
                </c:pt>
                <c:pt idx="463">
                  <c:v>6</c:v>
                </c:pt>
                <c:pt idx="464">
                  <c:v>8</c:v>
                </c:pt>
                <c:pt idx="465">
                  <c:v>2</c:v>
                </c:pt>
                <c:pt idx="466">
                  <c:v>0</c:v>
                </c:pt>
                <c:pt idx="467">
                  <c:v>6</c:v>
                </c:pt>
                <c:pt idx="468">
                  <c:v>2</c:v>
                </c:pt>
                <c:pt idx="469">
                  <c:v>4</c:v>
                </c:pt>
                <c:pt idx="470">
                  <c:v>2</c:v>
                </c:pt>
                <c:pt idx="471">
                  <c:v>0</c:v>
                </c:pt>
                <c:pt idx="472">
                  <c:v>2</c:v>
                </c:pt>
                <c:pt idx="473">
                  <c:v>0</c:v>
                </c:pt>
                <c:pt idx="474">
                  <c:v>0</c:v>
                </c:pt>
                <c:pt idx="475">
                  <c:v>3</c:v>
                </c:pt>
                <c:pt idx="476">
                  <c:v>6</c:v>
                </c:pt>
                <c:pt idx="477">
                  <c:v>1</c:v>
                </c:pt>
                <c:pt idx="478">
                  <c:v>4</c:v>
                </c:pt>
                <c:pt idx="479">
                  <c:v>0</c:v>
                </c:pt>
                <c:pt idx="480">
                  <c:v>1</c:v>
                </c:pt>
                <c:pt idx="481">
                  <c:v>2</c:v>
                </c:pt>
                <c:pt idx="482">
                  <c:v>1</c:v>
                </c:pt>
                <c:pt idx="483">
                  <c:v>1</c:v>
                </c:pt>
                <c:pt idx="484">
                  <c:v>2</c:v>
                </c:pt>
                <c:pt idx="485">
                  <c:v>3</c:v>
                </c:pt>
                <c:pt idx="486">
                  <c:v>2</c:v>
                </c:pt>
                <c:pt idx="487">
                  <c:v>0</c:v>
                </c:pt>
                <c:pt idx="488">
                  <c:v>1</c:v>
                </c:pt>
                <c:pt idx="489">
                  <c:v>1</c:v>
                </c:pt>
                <c:pt idx="490">
                  <c:v>0</c:v>
                </c:pt>
                <c:pt idx="491">
                  <c:v>2</c:v>
                </c:pt>
                <c:pt idx="492">
                  <c:v>0</c:v>
                </c:pt>
                <c:pt idx="493">
                  <c:v>0</c:v>
                </c:pt>
                <c:pt idx="494">
                  <c:v>0</c:v>
                </c:pt>
                <c:pt idx="495">
                  <c:v>0</c:v>
                </c:pt>
                <c:pt idx="496">
                  <c:v>0</c:v>
                </c:pt>
                <c:pt idx="497">
                  <c:v>5</c:v>
                </c:pt>
                <c:pt idx="498">
                  <c:v>5</c:v>
                </c:pt>
                <c:pt idx="499">
                  <c:v>2</c:v>
                </c:pt>
                <c:pt idx="500">
                  <c:v>2</c:v>
                </c:pt>
                <c:pt idx="501">
                  <c:v>1</c:v>
                </c:pt>
                <c:pt idx="502">
                  <c:v>4</c:v>
                </c:pt>
                <c:pt idx="503">
                  <c:v>4</c:v>
                </c:pt>
                <c:pt idx="504">
                  <c:v>3</c:v>
                </c:pt>
                <c:pt idx="505">
                  <c:v>3</c:v>
                </c:pt>
                <c:pt idx="506">
                  <c:v>1</c:v>
                </c:pt>
                <c:pt idx="507">
                  <c:v>0</c:v>
                </c:pt>
              </c:numCache>
            </c:numRef>
          </c:val>
          <c:extLst xmlns:c16r2="http://schemas.microsoft.com/office/drawing/2015/06/chart">
            <c:ext xmlns:c16="http://schemas.microsoft.com/office/drawing/2014/chart" uri="{C3380CC4-5D6E-409C-BE32-E72D297353CC}">
              <c16:uniqueId val="{00000000-8A6F-47D0-882C-BD8B3BC7BE06}"/>
            </c:ext>
          </c:extLst>
        </c:ser>
        <c:dLbls>
          <c:showLegendKey val="0"/>
          <c:showVal val="0"/>
          <c:showCatName val="0"/>
          <c:showSerName val="0"/>
          <c:showPercent val="0"/>
          <c:showBubbleSize val="0"/>
        </c:dLbls>
        <c:axId val="188413288"/>
        <c:axId val="188412896"/>
      </c:areaChart>
      <c:dateAx>
        <c:axId val="18841328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12896"/>
        <c:crosses val="autoZero"/>
        <c:auto val="1"/>
        <c:lblOffset val="100"/>
        <c:baseTimeUnit val="days"/>
      </c:dateAx>
      <c:valAx>
        <c:axId val="188412896"/>
        <c:scaling>
          <c:orientation val="minMax"/>
        </c:scaling>
        <c:delete val="0"/>
        <c:axPos val="l"/>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13288"/>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390473764062474E-2"/>
          <c:y val="2.2228512104912578E-2"/>
          <c:w val="0.9228703783843758"/>
          <c:h val="0.82781329450053109"/>
        </c:manualLayout>
      </c:layout>
      <c:areaChart>
        <c:grouping val="stacked"/>
        <c:varyColors val="0"/>
        <c:ser>
          <c:idx val="0"/>
          <c:order val="0"/>
          <c:tx>
            <c:strRef>
              <c:f>vax_state!$F$1</c:f>
              <c:strCache>
                <c:ptCount val="1"/>
                <c:pt idx="0">
                  <c:v>cummulative</c:v>
                </c:pt>
              </c:strCache>
            </c:strRef>
          </c:tx>
          <c:spPr>
            <a:solidFill>
              <a:schemeClr val="accent1"/>
            </a:solidFill>
            <a:ln>
              <a:noFill/>
            </a:ln>
            <a:effectLst/>
          </c:spPr>
          <c:cat>
            <c:numRef>
              <c:f>vax_state!$A$2:$A$165</c:f>
              <c:numCache>
                <c:formatCode>m/d/yyyy</c:formatCode>
                <c:ptCount val="164"/>
                <c:pt idx="0">
                  <c:v>44251</c:v>
                </c:pt>
                <c:pt idx="1">
                  <c:v>44252</c:v>
                </c:pt>
                <c:pt idx="2">
                  <c:v>44253</c:v>
                </c:pt>
                <c:pt idx="3">
                  <c:v>44254</c:v>
                </c:pt>
                <c:pt idx="4">
                  <c:v>44255</c:v>
                </c:pt>
                <c:pt idx="5">
                  <c:v>44256</c:v>
                </c:pt>
                <c:pt idx="6">
                  <c:v>44257</c:v>
                </c:pt>
                <c:pt idx="7">
                  <c:v>44258</c:v>
                </c:pt>
                <c:pt idx="8">
                  <c:v>44259</c:v>
                </c:pt>
                <c:pt idx="9">
                  <c:v>44260</c:v>
                </c:pt>
                <c:pt idx="10">
                  <c:v>44261</c:v>
                </c:pt>
                <c:pt idx="11">
                  <c:v>44262</c:v>
                </c:pt>
                <c:pt idx="12">
                  <c:v>44263</c:v>
                </c:pt>
                <c:pt idx="13">
                  <c:v>44264</c:v>
                </c:pt>
                <c:pt idx="14">
                  <c:v>44265</c:v>
                </c:pt>
                <c:pt idx="15">
                  <c:v>44266</c:v>
                </c:pt>
                <c:pt idx="16">
                  <c:v>44267</c:v>
                </c:pt>
                <c:pt idx="17">
                  <c:v>44268</c:v>
                </c:pt>
                <c:pt idx="18">
                  <c:v>44269</c:v>
                </c:pt>
                <c:pt idx="19">
                  <c:v>44270</c:v>
                </c:pt>
                <c:pt idx="20">
                  <c:v>44271</c:v>
                </c:pt>
                <c:pt idx="21">
                  <c:v>44272</c:v>
                </c:pt>
                <c:pt idx="22">
                  <c:v>44273</c:v>
                </c:pt>
                <c:pt idx="23">
                  <c:v>44274</c:v>
                </c:pt>
                <c:pt idx="24">
                  <c:v>44275</c:v>
                </c:pt>
                <c:pt idx="25">
                  <c:v>44276</c:v>
                </c:pt>
                <c:pt idx="26">
                  <c:v>44277</c:v>
                </c:pt>
                <c:pt idx="27">
                  <c:v>44278</c:v>
                </c:pt>
                <c:pt idx="28">
                  <c:v>44279</c:v>
                </c:pt>
                <c:pt idx="29">
                  <c:v>44280</c:v>
                </c:pt>
                <c:pt idx="30">
                  <c:v>44281</c:v>
                </c:pt>
                <c:pt idx="31">
                  <c:v>44282</c:v>
                </c:pt>
                <c:pt idx="32">
                  <c:v>44283</c:v>
                </c:pt>
                <c:pt idx="33">
                  <c:v>44284</c:v>
                </c:pt>
                <c:pt idx="34">
                  <c:v>44285</c:v>
                </c:pt>
                <c:pt idx="35">
                  <c:v>44286</c:v>
                </c:pt>
                <c:pt idx="36">
                  <c:v>44287</c:v>
                </c:pt>
                <c:pt idx="37">
                  <c:v>44288</c:v>
                </c:pt>
                <c:pt idx="38">
                  <c:v>44289</c:v>
                </c:pt>
                <c:pt idx="39">
                  <c:v>44290</c:v>
                </c:pt>
                <c:pt idx="40">
                  <c:v>44291</c:v>
                </c:pt>
                <c:pt idx="41">
                  <c:v>44292</c:v>
                </c:pt>
                <c:pt idx="42">
                  <c:v>44293</c:v>
                </c:pt>
                <c:pt idx="43">
                  <c:v>44294</c:v>
                </c:pt>
                <c:pt idx="44">
                  <c:v>44295</c:v>
                </c:pt>
                <c:pt idx="45">
                  <c:v>44296</c:v>
                </c:pt>
                <c:pt idx="46">
                  <c:v>44297</c:v>
                </c:pt>
                <c:pt idx="47">
                  <c:v>44298</c:v>
                </c:pt>
                <c:pt idx="48">
                  <c:v>44299</c:v>
                </c:pt>
                <c:pt idx="49">
                  <c:v>44300</c:v>
                </c:pt>
                <c:pt idx="50">
                  <c:v>44301</c:v>
                </c:pt>
                <c:pt idx="51">
                  <c:v>44302</c:v>
                </c:pt>
                <c:pt idx="52">
                  <c:v>44303</c:v>
                </c:pt>
                <c:pt idx="53">
                  <c:v>44304</c:v>
                </c:pt>
                <c:pt idx="54">
                  <c:v>44305</c:v>
                </c:pt>
                <c:pt idx="55">
                  <c:v>44306</c:v>
                </c:pt>
                <c:pt idx="56">
                  <c:v>44307</c:v>
                </c:pt>
                <c:pt idx="57">
                  <c:v>44308</c:v>
                </c:pt>
                <c:pt idx="58">
                  <c:v>44309</c:v>
                </c:pt>
                <c:pt idx="59">
                  <c:v>44310</c:v>
                </c:pt>
                <c:pt idx="60">
                  <c:v>44311</c:v>
                </c:pt>
                <c:pt idx="61">
                  <c:v>44312</c:v>
                </c:pt>
                <c:pt idx="62">
                  <c:v>44313</c:v>
                </c:pt>
                <c:pt idx="63">
                  <c:v>44314</c:v>
                </c:pt>
                <c:pt idx="64">
                  <c:v>44315</c:v>
                </c:pt>
                <c:pt idx="65">
                  <c:v>44316</c:v>
                </c:pt>
                <c:pt idx="66">
                  <c:v>44317</c:v>
                </c:pt>
                <c:pt idx="67">
                  <c:v>44318</c:v>
                </c:pt>
                <c:pt idx="68">
                  <c:v>44319</c:v>
                </c:pt>
                <c:pt idx="69">
                  <c:v>44320</c:v>
                </c:pt>
                <c:pt idx="70">
                  <c:v>44321</c:v>
                </c:pt>
                <c:pt idx="71">
                  <c:v>44322</c:v>
                </c:pt>
                <c:pt idx="72">
                  <c:v>44323</c:v>
                </c:pt>
                <c:pt idx="73">
                  <c:v>44324</c:v>
                </c:pt>
                <c:pt idx="74">
                  <c:v>44325</c:v>
                </c:pt>
                <c:pt idx="75">
                  <c:v>44326</c:v>
                </c:pt>
                <c:pt idx="76">
                  <c:v>44327</c:v>
                </c:pt>
                <c:pt idx="77">
                  <c:v>44328</c:v>
                </c:pt>
                <c:pt idx="78">
                  <c:v>44329</c:v>
                </c:pt>
                <c:pt idx="79">
                  <c:v>44330</c:v>
                </c:pt>
                <c:pt idx="80">
                  <c:v>44331</c:v>
                </c:pt>
                <c:pt idx="81">
                  <c:v>44332</c:v>
                </c:pt>
                <c:pt idx="82">
                  <c:v>44333</c:v>
                </c:pt>
                <c:pt idx="83">
                  <c:v>44334</c:v>
                </c:pt>
                <c:pt idx="84">
                  <c:v>44335</c:v>
                </c:pt>
                <c:pt idx="85">
                  <c:v>44336</c:v>
                </c:pt>
                <c:pt idx="86">
                  <c:v>44337</c:v>
                </c:pt>
                <c:pt idx="87">
                  <c:v>44338</c:v>
                </c:pt>
                <c:pt idx="88">
                  <c:v>44339</c:v>
                </c:pt>
                <c:pt idx="89">
                  <c:v>44340</c:v>
                </c:pt>
                <c:pt idx="90">
                  <c:v>44341</c:v>
                </c:pt>
                <c:pt idx="91">
                  <c:v>44342</c:v>
                </c:pt>
                <c:pt idx="92">
                  <c:v>44343</c:v>
                </c:pt>
                <c:pt idx="93">
                  <c:v>44344</c:v>
                </c:pt>
                <c:pt idx="94">
                  <c:v>44345</c:v>
                </c:pt>
                <c:pt idx="95">
                  <c:v>44346</c:v>
                </c:pt>
                <c:pt idx="96">
                  <c:v>44347</c:v>
                </c:pt>
                <c:pt idx="97">
                  <c:v>44348</c:v>
                </c:pt>
                <c:pt idx="98">
                  <c:v>44349</c:v>
                </c:pt>
                <c:pt idx="99">
                  <c:v>44350</c:v>
                </c:pt>
                <c:pt idx="100">
                  <c:v>44351</c:v>
                </c:pt>
                <c:pt idx="101">
                  <c:v>44352</c:v>
                </c:pt>
                <c:pt idx="102">
                  <c:v>44353</c:v>
                </c:pt>
                <c:pt idx="103">
                  <c:v>44354</c:v>
                </c:pt>
                <c:pt idx="104">
                  <c:v>44355</c:v>
                </c:pt>
                <c:pt idx="105">
                  <c:v>44356</c:v>
                </c:pt>
                <c:pt idx="106">
                  <c:v>44357</c:v>
                </c:pt>
                <c:pt idx="107">
                  <c:v>44358</c:v>
                </c:pt>
                <c:pt idx="108">
                  <c:v>44359</c:v>
                </c:pt>
                <c:pt idx="109">
                  <c:v>44360</c:v>
                </c:pt>
                <c:pt idx="110">
                  <c:v>44361</c:v>
                </c:pt>
                <c:pt idx="111">
                  <c:v>44362</c:v>
                </c:pt>
                <c:pt idx="112">
                  <c:v>44363</c:v>
                </c:pt>
                <c:pt idx="113">
                  <c:v>44364</c:v>
                </c:pt>
                <c:pt idx="114">
                  <c:v>44365</c:v>
                </c:pt>
                <c:pt idx="115">
                  <c:v>44366</c:v>
                </c:pt>
                <c:pt idx="116">
                  <c:v>44367</c:v>
                </c:pt>
                <c:pt idx="117">
                  <c:v>44368</c:v>
                </c:pt>
                <c:pt idx="118">
                  <c:v>44369</c:v>
                </c:pt>
                <c:pt idx="119">
                  <c:v>44370</c:v>
                </c:pt>
                <c:pt idx="120">
                  <c:v>44371</c:v>
                </c:pt>
                <c:pt idx="121">
                  <c:v>44372</c:v>
                </c:pt>
                <c:pt idx="122">
                  <c:v>44373</c:v>
                </c:pt>
                <c:pt idx="123">
                  <c:v>44374</c:v>
                </c:pt>
                <c:pt idx="124">
                  <c:v>44375</c:v>
                </c:pt>
                <c:pt idx="125">
                  <c:v>44376</c:v>
                </c:pt>
                <c:pt idx="126">
                  <c:v>44377</c:v>
                </c:pt>
                <c:pt idx="127">
                  <c:v>44378</c:v>
                </c:pt>
                <c:pt idx="128">
                  <c:v>44379</c:v>
                </c:pt>
                <c:pt idx="129">
                  <c:v>44380</c:v>
                </c:pt>
                <c:pt idx="130">
                  <c:v>44381</c:v>
                </c:pt>
                <c:pt idx="131">
                  <c:v>44382</c:v>
                </c:pt>
                <c:pt idx="132">
                  <c:v>44383</c:v>
                </c:pt>
                <c:pt idx="133">
                  <c:v>44384</c:v>
                </c:pt>
                <c:pt idx="134">
                  <c:v>44385</c:v>
                </c:pt>
                <c:pt idx="135">
                  <c:v>44386</c:v>
                </c:pt>
                <c:pt idx="136">
                  <c:v>44387</c:v>
                </c:pt>
                <c:pt idx="137">
                  <c:v>44388</c:v>
                </c:pt>
                <c:pt idx="138">
                  <c:v>44389</c:v>
                </c:pt>
                <c:pt idx="139">
                  <c:v>44390</c:v>
                </c:pt>
                <c:pt idx="140">
                  <c:v>44391</c:v>
                </c:pt>
                <c:pt idx="141">
                  <c:v>44392</c:v>
                </c:pt>
                <c:pt idx="142">
                  <c:v>44393</c:v>
                </c:pt>
                <c:pt idx="143">
                  <c:v>44394</c:v>
                </c:pt>
                <c:pt idx="144">
                  <c:v>44395</c:v>
                </c:pt>
                <c:pt idx="145">
                  <c:v>44396</c:v>
                </c:pt>
                <c:pt idx="146">
                  <c:v>44397</c:v>
                </c:pt>
                <c:pt idx="147">
                  <c:v>44398</c:v>
                </c:pt>
                <c:pt idx="148">
                  <c:v>44399</c:v>
                </c:pt>
                <c:pt idx="149">
                  <c:v>44400</c:v>
                </c:pt>
                <c:pt idx="150">
                  <c:v>44401</c:v>
                </c:pt>
                <c:pt idx="151">
                  <c:v>44402</c:v>
                </c:pt>
                <c:pt idx="152">
                  <c:v>44403</c:v>
                </c:pt>
                <c:pt idx="153">
                  <c:v>44404</c:v>
                </c:pt>
                <c:pt idx="154">
                  <c:v>44405</c:v>
                </c:pt>
                <c:pt idx="155">
                  <c:v>44406</c:v>
                </c:pt>
                <c:pt idx="156">
                  <c:v>44407</c:v>
                </c:pt>
                <c:pt idx="157">
                  <c:v>44408</c:v>
                </c:pt>
                <c:pt idx="158">
                  <c:v>44409</c:v>
                </c:pt>
                <c:pt idx="159">
                  <c:v>44410</c:v>
                </c:pt>
                <c:pt idx="160">
                  <c:v>44411</c:v>
                </c:pt>
                <c:pt idx="161">
                  <c:v>44412</c:v>
                </c:pt>
                <c:pt idx="162">
                  <c:v>44413</c:v>
                </c:pt>
                <c:pt idx="163">
                  <c:v>44414</c:v>
                </c:pt>
              </c:numCache>
            </c:numRef>
          </c:cat>
          <c:val>
            <c:numRef>
              <c:f>vax_state!$F$2:$F$165</c:f>
              <c:numCache>
                <c:formatCode>General</c:formatCode>
                <c:ptCount val="1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147</c:v>
                </c:pt>
                <c:pt idx="26">
                  <c:v>1852</c:v>
                </c:pt>
                <c:pt idx="27">
                  <c:v>4620</c:v>
                </c:pt>
                <c:pt idx="28">
                  <c:v>7901</c:v>
                </c:pt>
                <c:pt idx="29">
                  <c:v>10708</c:v>
                </c:pt>
                <c:pt idx="30">
                  <c:v>11405</c:v>
                </c:pt>
                <c:pt idx="31">
                  <c:v>11405</c:v>
                </c:pt>
                <c:pt idx="32">
                  <c:v>11901</c:v>
                </c:pt>
                <c:pt idx="33">
                  <c:v>13446</c:v>
                </c:pt>
                <c:pt idx="34">
                  <c:v>14465</c:v>
                </c:pt>
                <c:pt idx="35">
                  <c:v>15242</c:v>
                </c:pt>
                <c:pt idx="36">
                  <c:v>15625</c:v>
                </c:pt>
                <c:pt idx="37">
                  <c:v>15625</c:v>
                </c:pt>
                <c:pt idx="38">
                  <c:v>15625</c:v>
                </c:pt>
                <c:pt idx="39">
                  <c:v>15710</c:v>
                </c:pt>
                <c:pt idx="40">
                  <c:v>16199</c:v>
                </c:pt>
                <c:pt idx="41">
                  <c:v>16857</c:v>
                </c:pt>
                <c:pt idx="42">
                  <c:v>18242</c:v>
                </c:pt>
                <c:pt idx="43">
                  <c:v>18961</c:v>
                </c:pt>
                <c:pt idx="44">
                  <c:v>18961</c:v>
                </c:pt>
                <c:pt idx="45">
                  <c:v>18961</c:v>
                </c:pt>
                <c:pt idx="46">
                  <c:v>18997</c:v>
                </c:pt>
                <c:pt idx="47">
                  <c:v>19095</c:v>
                </c:pt>
                <c:pt idx="48">
                  <c:v>19102</c:v>
                </c:pt>
                <c:pt idx="49">
                  <c:v>19120</c:v>
                </c:pt>
                <c:pt idx="50">
                  <c:v>19514</c:v>
                </c:pt>
                <c:pt idx="51">
                  <c:v>19514</c:v>
                </c:pt>
                <c:pt idx="52">
                  <c:v>19514</c:v>
                </c:pt>
                <c:pt idx="53">
                  <c:v>19898</c:v>
                </c:pt>
                <c:pt idx="54">
                  <c:v>20601</c:v>
                </c:pt>
                <c:pt idx="55">
                  <c:v>21257</c:v>
                </c:pt>
                <c:pt idx="56">
                  <c:v>21788</c:v>
                </c:pt>
                <c:pt idx="57">
                  <c:v>22272</c:v>
                </c:pt>
                <c:pt idx="58">
                  <c:v>22356</c:v>
                </c:pt>
                <c:pt idx="59">
                  <c:v>22357</c:v>
                </c:pt>
                <c:pt idx="60">
                  <c:v>22399</c:v>
                </c:pt>
                <c:pt idx="61">
                  <c:v>23216</c:v>
                </c:pt>
                <c:pt idx="62">
                  <c:v>24115</c:v>
                </c:pt>
                <c:pt idx="63">
                  <c:v>24417</c:v>
                </c:pt>
                <c:pt idx="64">
                  <c:v>24608</c:v>
                </c:pt>
                <c:pt idx="65">
                  <c:v>24608</c:v>
                </c:pt>
                <c:pt idx="66">
                  <c:v>24608</c:v>
                </c:pt>
                <c:pt idx="67">
                  <c:v>24608</c:v>
                </c:pt>
                <c:pt idx="68">
                  <c:v>26958</c:v>
                </c:pt>
                <c:pt idx="69">
                  <c:v>29069</c:v>
                </c:pt>
                <c:pt idx="70">
                  <c:v>31130</c:v>
                </c:pt>
                <c:pt idx="71">
                  <c:v>31975</c:v>
                </c:pt>
                <c:pt idx="72">
                  <c:v>31977</c:v>
                </c:pt>
                <c:pt idx="73">
                  <c:v>31977</c:v>
                </c:pt>
                <c:pt idx="74">
                  <c:v>32437</c:v>
                </c:pt>
                <c:pt idx="75">
                  <c:v>33270</c:v>
                </c:pt>
                <c:pt idx="76">
                  <c:v>33984</c:v>
                </c:pt>
                <c:pt idx="77">
                  <c:v>34098</c:v>
                </c:pt>
                <c:pt idx="78">
                  <c:v>34098</c:v>
                </c:pt>
                <c:pt idx="79">
                  <c:v>34098</c:v>
                </c:pt>
                <c:pt idx="80">
                  <c:v>34098</c:v>
                </c:pt>
                <c:pt idx="81">
                  <c:v>34420</c:v>
                </c:pt>
                <c:pt idx="82">
                  <c:v>36383</c:v>
                </c:pt>
                <c:pt idx="83">
                  <c:v>39004</c:v>
                </c:pt>
                <c:pt idx="84">
                  <c:v>41240</c:v>
                </c:pt>
                <c:pt idx="85">
                  <c:v>41815</c:v>
                </c:pt>
                <c:pt idx="86">
                  <c:v>41815</c:v>
                </c:pt>
                <c:pt idx="87">
                  <c:v>41815</c:v>
                </c:pt>
                <c:pt idx="88">
                  <c:v>42181</c:v>
                </c:pt>
                <c:pt idx="89">
                  <c:v>43470</c:v>
                </c:pt>
                <c:pt idx="90">
                  <c:v>44912</c:v>
                </c:pt>
                <c:pt idx="91">
                  <c:v>44912</c:v>
                </c:pt>
                <c:pt idx="92">
                  <c:v>48553</c:v>
                </c:pt>
                <c:pt idx="93">
                  <c:v>48553</c:v>
                </c:pt>
                <c:pt idx="94">
                  <c:v>48613</c:v>
                </c:pt>
                <c:pt idx="95">
                  <c:v>50471</c:v>
                </c:pt>
                <c:pt idx="96">
                  <c:v>52900</c:v>
                </c:pt>
                <c:pt idx="97">
                  <c:v>55039</c:v>
                </c:pt>
                <c:pt idx="98">
                  <c:v>55212</c:v>
                </c:pt>
                <c:pt idx="99">
                  <c:v>55543</c:v>
                </c:pt>
                <c:pt idx="100">
                  <c:v>55543</c:v>
                </c:pt>
                <c:pt idx="101">
                  <c:v>55548</c:v>
                </c:pt>
                <c:pt idx="102">
                  <c:v>55983</c:v>
                </c:pt>
                <c:pt idx="103">
                  <c:v>56196</c:v>
                </c:pt>
                <c:pt idx="104">
                  <c:v>58932</c:v>
                </c:pt>
                <c:pt idx="105">
                  <c:v>61822</c:v>
                </c:pt>
                <c:pt idx="106">
                  <c:v>65477</c:v>
                </c:pt>
                <c:pt idx="107">
                  <c:v>65497</c:v>
                </c:pt>
                <c:pt idx="108">
                  <c:v>65513</c:v>
                </c:pt>
                <c:pt idx="109">
                  <c:v>68741</c:v>
                </c:pt>
                <c:pt idx="110">
                  <c:v>72223</c:v>
                </c:pt>
                <c:pt idx="111">
                  <c:v>76437</c:v>
                </c:pt>
                <c:pt idx="112">
                  <c:v>77372</c:v>
                </c:pt>
                <c:pt idx="113">
                  <c:v>80389</c:v>
                </c:pt>
                <c:pt idx="114">
                  <c:v>80402</c:v>
                </c:pt>
                <c:pt idx="115">
                  <c:v>80406</c:v>
                </c:pt>
                <c:pt idx="116">
                  <c:v>84110</c:v>
                </c:pt>
                <c:pt idx="117">
                  <c:v>89147</c:v>
                </c:pt>
                <c:pt idx="118">
                  <c:v>96213</c:v>
                </c:pt>
                <c:pt idx="119">
                  <c:v>104319</c:v>
                </c:pt>
                <c:pt idx="120">
                  <c:v>112848</c:v>
                </c:pt>
                <c:pt idx="121">
                  <c:v>113308</c:v>
                </c:pt>
                <c:pt idx="122">
                  <c:v>113950</c:v>
                </c:pt>
                <c:pt idx="123">
                  <c:v>120527</c:v>
                </c:pt>
                <c:pt idx="124">
                  <c:v>121325</c:v>
                </c:pt>
                <c:pt idx="125">
                  <c:v>128138</c:v>
                </c:pt>
                <c:pt idx="126">
                  <c:v>136044</c:v>
                </c:pt>
                <c:pt idx="127">
                  <c:v>142492</c:v>
                </c:pt>
                <c:pt idx="128">
                  <c:v>142932</c:v>
                </c:pt>
                <c:pt idx="129">
                  <c:v>143162</c:v>
                </c:pt>
                <c:pt idx="130">
                  <c:v>148312</c:v>
                </c:pt>
                <c:pt idx="131">
                  <c:v>154872</c:v>
                </c:pt>
                <c:pt idx="132">
                  <c:v>163088</c:v>
                </c:pt>
                <c:pt idx="133">
                  <c:v>173954</c:v>
                </c:pt>
                <c:pt idx="134">
                  <c:v>182921</c:v>
                </c:pt>
                <c:pt idx="135">
                  <c:v>183351</c:v>
                </c:pt>
                <c:pt idx="136">
                  <c:v>183898</c:v>
                </c:pt>
                <c:pt idx="137">
                  <c:v>188481</c:v>
                </c:pt>
                <c:pt idx="138">
                  <c:v>193145</c:v>
                </c:pt>
                <c:pt idx="139">
                  <c:v>197111</c:v>
                </c:pt>
                <c:pt idx="140">
                  <c:v>200096</c:v>
                </c:pt>
                <c:pt idx="141">
                  <c:v>202198</c:v>
                </c:pt>
                <c:pt idx="142">
                  <c:v>202605</c:v>
                </c:pt>
                <c:pt idx="143">
                  <c:v>203000</c:v>
                </c:pt>
                <c:pt idx="144">
                  <c:v>204919</c:v>
                </c:pt>
                <c:pt idx="145">
                  <c:v>210228</c:v>
                </c:pt>
                <c:pt idx="146">
                  <c:v>210234</c:v>
                </c:pt>
                <c:pt idx="147">
                  <c:v>210816</c:v>
                </c:pt>
                <c:pt idx="148">
                  <c:v>213789</c:v>
                </c:pt>
                <c:pt idx="149">
                  <c:v>214610</c:v>
                </c:pt>
                <c:pt idx="150">
                  <c:v>215031</c:v>
                </c:pt>
                <c:pt idx="151">
                  <c:v>221103</c:v>
                </c:pt>
                <c:pt idx="152">
                  <c:v>226903</c:v>
                </c:pt>
                <c:pt idx="153">
                  <c:v>234297</c:v>
                </c:pt>
                <c:pt idx="154">
                  <c:v>240496</c:v>
                </c:pt>
                <c:pt idx="155">
                  <c:v>246824</c:v>
                </c:pt>
                <c:pt idx="156">
                  <c:v>246847</c:v>
                </c:pt>
                <c:pt idx="157">
                  <c:v>247507</c:v>
                </c:pt>
                <c:pt idx="158">
                  <c:v>253245</c:v>
                </c:pt>
                <c:pt idx="159">
                  <c:v>261927</c:v>
                </c:pt>
                <c:pt idx="160">
                  <c:v>272859</c:v>
                </c:pt>
                <c:pt idx="161">
                  <c:v>284837</c:v>
                </c:pt>
                <c:pt idx="162">
                  <c:v>299119</c:v>
                </c:pt>
                <c:pt idx="163">
                  <c:v>300833</c:v>
                </c:pt>
              </c:numCache>
            </c:numRef>
          </c:val>
          <c:extLst xmlns:c16r2="http://schemas.microsoft.com/office/drawing/2015/06/chart">
            <c:ext xmlns:c16="http://schemas.microsoft.com/office/drawing/2014/chart" uri="{C3380CC4-5D6E-409C-BE32-E72D297353CC}">
              <c16:uniqueId val="{00000000-1D74-47E7-84A9-3E6B908B4A3C}"/>
            </c:ext>
          </c:extLst>
        </c:ser>
        <c:dLbls>
          <c:showLegendKey val="0"/>
          <c:showVal val="0"/>
          <c:showCatName val="0"/>
          <c:showSerName val="0"/>
          <c:showPercent val="0"/>
          <c:showBubbleSize val="0"/>
        </c:dLbls>
        <c:axId val="188407408"/>
        <c:axId val="188412112"/>
      </c:areaChart>
      <c:dateAx>
        <c:axId val="18840740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12112"/>
        <c:crosses val="autoZero"/>
        <c:auto val="1"/>
        <c:lblOffset val="100"/>
        <c:baseTimeUnit val="days"/>
      </c:dateAx>
      <c:valAx>
        <c:axId val="188412112"/>
        <c:scaling>
          <c:orientation val="minMax"/>
        </c:scaling>
        <c:delete val="0"/>
        <c:axPos val="l"/>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07408"/>
        <c:crosses val="autoZero"/>
        <c:crossBetween val="midCat"/>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3DC13-7F7A-44D7-8E1B-25578F7AF84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B57ABC86-E119-464B-8F01-9BBADC3ECA6B}">
      <dgm:prSet/>
      <dgm:spPr/>
      <dgm:t>
        <a:bodyPr/>
        <a:lstStyle/>
        <a:p>
          <a:r>
            <a:rPr lang="en-US" dirty="0"/>
            <a:t>The population is assumed to have homogenous mixing behavior where all susceptible individuals have identical rate of disease-causing contacts</a:t>
          </a:r>
          <a:r>
            <a:rPr lang="en-MY" dirty="0"/>
            <a:t>. </a:t>
          </a:r>
          <a:endParaRPr lang="en-US" dirty="0"/>
        </a:p>
      </dgm:t>
    </dgm:pt>
    <dgm:pt modelId="{306128AB-8BE7-432A-90AC-3033E8DB5131}" type="parTrans" cxnId="{3E49C884-C986-4B08-8018-04CDF9402FE4}">
      <dgm:prSet/>
      <dgm:spPr/>
      <dgm:t>
        <a:bodyPr/>
        <a:lstStyle/>
        <a:p>
          <a:endParaRPr lang="en-US"/>
        </a:p>
      </dgm:t>
    </dgm:pt>
    <dgm:pt modelId="{C8A229F5-8C1C-4778-B2CB-928D4722C12C}" type="sibTrans" cxnId="{3E49C884-C986-4B08-8018-04CDF9402FE4}">
      <dgm:prSet/>
      <dgm:spPr/>
      <dgm:t>
        <a:bodyPr/>
        <a:lstStyle/>
        <a:p>
          <a:endParaRPr lang="en-US"/>
        </a:p>
      </dgm:t>
    </dgm:pt>
    <dgm:pt modelId="{7DC12999-05C2-4C38-8763-B6FE8DA07B26}">
      <dgm:prSet/>
      <dgm:spPr/>
      <dgm:t>
        <a:bodyPr/>
        <a:lstStyle/>
        <a:p>
          <a:r>
            <a:rPr lang="en-MY" dirty="0"/>
            <a:t>No one is added to the susceptible group, we ignored births and immigration. The only way an individual leaves the susceptible group is by becoming infected and vaccinated. </a:t>
          </a:r>
          <a:endParaRPr lang="en-US" dirty="0"/>
        </a:p>
      </dgm:t>
    </dgm:pt>
    <dgm:pt modelId="{E789F2EA-9509-402A-BC2D-DF8FF3E73431}" type="parTrans" cxnId="{E87AF0F9-2128-4DA6-A192-EF6662D6F21D}">
      <dgm:prSet/>
      <dgm:spPr/>
      <dgm:t>
        <a:bodyPr/>
        <a:lstStyle/>
        <a:p>
          <a:endParaRPr lang="en-US"/>
        </a:p>
      </dgm:t>
    </dgm:pt>
    <dgm:pt modelId="{5816B8E4-6908-4B96-AF27-433E92445FA4}" type="sibTrans" cxnId="{E87AF0F9-2128-4DA6-A192-EF6662D6F21D}">
      <dgm:prSet/>
      <dgm:spPr/>
      <dgm:t>
        <a:bodyPr/>
        <a:lstStyle/>
        <a:p>
          <a:endParaRPr lang="en-US"/>
        </a:p>
      </dgm:t>
    </dgm:pt>
    <dgm:pt modelId="{615D83C0-CDF9-417B-A5B4-2D695B1F7642}">
      <dgm:prSet/>
      <dgm:spPr/>
      <dgm:t>
        <a:bodyPr/>
        <a:lstStyle/>
        <a:p>
          <a:r>
            <a:rPr lang="en-MY" dirty="0"/>
            <a:t>We assume that the time-rate of change the number of susceptible (St), depends on the number already susceptible, the number of individuals already infected, transmission rate the disease (β), and vaccination rate (α).</a:t>
          </a:r>
          <a:endParaRPr lang="en-US" dirty="0"/>
        </a:p>
      </dgm:t>
    </dgm:pt>
    <dgm:pt modelId="{BAB91B50-4AD0-4516-A16E-DD248191D82E}" type="parTrans" cxnId="{8CF53282-6B9F-4DD7-9462-90D564C05D66}">
      <dgm:prSet/>
      <dgm:spPr/>
      <dgm:t>
        <a:bodyPr/>
        <a:lstStyle/>
        <a:p>
          <a:endParaRPr lang="en-US"/>
        </a:p>
      </dgm:t>
    </dgm:pt>
    <dgm:pt modelId="{54F00C5D-E81F-4836-90BE-5078F779BB14}" type="sibTrans" cxnId="{8CF53282-6B9F-4DD7-9462-90D564C05D66}">
      <dgm:prSet/>
      <dgm:spPr/>
      <dgm:t>
        <a:bodyPr/>
        <a:lstStyle/>
        <a:p>
          <a:endParaRPr lang="en-US"/>
        </a:p>
      </dgm:t>
    </dgm:pt>
    <dgm:pt modelId="{85E7D3D6-AAB5-4D4F-84B0-E310046D13BA}">
      <dgm:prSet/>
      <dgm:spPr/>
      <dgm:t>
        <a:bodyPr/>
        <a:lstStyle/>
        <a:p>
          <a:r>
            <a:rPr lang="en-MY" dirty="0"/>
            <a:t>The transmission rate among vaccinated individuals is assumed to follow an exponential function (β(1-μ)) considering the fact that fewer individuals are infected after the vaccination.</a:t>
          </a:r>
          <a:endParaRPr lang="en-US" dirty="0"/>
        </a:p>
      </dgm:t>
    </dgm:pt>
    <dgm:pt modelId="{C9C666C0-FEA0-4243-B2C1-FE1D35CBFA46}" type="parTrans" cxnId="{84B192E2-D2AF-40B7-96D0-54BD44B2F4D3}">
      <dgm:prSet/>
      <dgm:spPr/>
      <dgm:t>
        <a:bodyPr/>
        <a:lstStyle/>
        <a:p>
          <a:endParaRPr lang="en-US"/>
        </a:p>
      </dgm:t>
    </dgm:pt>
    <dgm:pt modelId="{6FEFF2C9-1573-4686-97DA-82ADD9AFBFF5}" type="sibTrans" cxnId="{84B192E2-D2AF-40B7-96D0-54BD44B2F4D3}">
      <dgm:prSet/>
      <dgm:spPr/>
      <dgm:t>
        <a:bodyPr/>
        <a:lstStyle/>
        <a:p>
          <a:endParaRPr lang="en-US"/>
        </a:p>
      </dgm:t>
    </dgm:pt>
    <dgm:pt modelId="{65E9D791-62F0-4F3F-95C0-1DC493463F25}">
      <dgm:prSet/>
      <dgm:spPr/>
      <dgm:t>
        <a:bodyPr/>
        <a:lstStyle/>
        <a:p>
          <a:r>
            <a:rPr lang="en-MY" dirty="0"/>
            <a:t>We assumed the vaccine effectiveness, (</a:t>
          </a:r>
          <a:r>
            <a:rPr lang="el-GR" dirty="0"/>
            <a:t>μ</a:t>
          </a:r>
          <a:r>
            <a:rPr lang="en-US" dirty="0"/>
            <a:t>)</a:t>
          </a:r>
          <a:r>
            <a:rPr lang="en-MY" dirty="0"/>
            <a:t> is at 95%.</a:t>
          </a:r>
          <a:endParaRPr lang="en-US" dirty="0"/>
        </a:p>
      </dgm:t>
    </dgm:pt>
    <dgm:pt modelId="{C597BA73-8E60-4B9F-9B18-4A4E661529F0}" type="parTrans" cxnId="{F37F749A-7D37-4DD5-A280-9CCCC3DBFB15}">
      <dgm:prSet/>
      <dgm:spPr/>
      <dgm:t>
        <a:bodyPr/>
        <a:lstStyle/>
        <a:p>
          <a:endParaRPr lang="en-US"/>
        </a:p>
      </dgm:t>
    </dgm:pt>
    <dgm:pt modelId="{0D17FC53-2EA6-48E4-B6CA-31966D984B8A}" type="sibTrans" cxnId="{F37F749A-7D37-4DD5-A280-9CCCC3DBFB15}">
      <dgm:prSet/>
      <dgm:spPr/>
      <dgm:t>
        <a:bodyPr/>
        <a:lstStyle/>
        <a:p>
          <a:endParaRPr lang="en-US"/>
        </a:p>
      </dgm:t>
    </dgm:pt>
    <dgm:pt modelId="{4A317EF5-EDAC-42FC-8655-B7301AFBF358}">
      <dgm:prSet/>
      <dgm:spPr/>
      <dgm:t>
        <a:bodyPr/>
        <a:lstStyle/>
        <a:p>
          <a:r>
            <a:rPr lang="en-MY" dirty="0"/>
            <a:t>We assume that the time-rate of change of V(t), the number of vaccinated, depends on the number already susceptible (S), the number of individuals already vaccinated (V), the number of individuals already infected (I) and the vaccination rate (α).</a:t>
          </a:r>
          <a:endParaRPr lang="en-US" dirty="0"/>
        </a:p>
      </dgm:t>
    </dgm:pt>
    <dgm:pt modelId="{FF7A329B-EA4C-40B8-B66C-F0D86BB96E51}" type="parTrans" cxnId="{0CF7375F-5962-4D36-9C2B-7515BC930508}">
      <dgm:prSet/>
      <dgm:spPr/>
      <dgm:t>
        <a:bodyPr/>
        <a:lstStyle/>
        <a:p>
          <a:endParaRPr lang="en-US"/>
        </a:p>
      </dgm:t>
    </dgm:pt>
    <dgm:pt modelId="{7219A5CA-BB45-44AD-9BB9-29F467B69AAD}" type="sibTrans" cxnId="{0CF7375F-5962-4D36-9C2B-7515BC930508}">
      <dgm:prSet/>
      <dgm:spPr/>
      <dgm:t>
        <a:bodyPr/>
        <a:lstStyle/>
        <a:p>
          <a:endParaRPr lang="en-US"/>
        </a:p>
      </dgm:t>
    </dgm:pt>
    <dgm:pt modelId="{AA51BCED-5A3F-4F04-B558-371E0065414A}">
      <dgm:prSet/>
      <dgm:spPr/>
      <dgm:t>
        <a:bodyPr/>
        <a:lstStyle/>
        <a:p>
          <a:r>
            <a:rPr lang="en-MY" dirty="0"/>
            <a:t>We also assume that a fixed fraction, (</a:t>
          </a:r>
          <a:r>
            <a:rPr lang="en-MY" b="1" dirty="0"/>
            <a:t>γ</a:t>
          </a:r>
          <a:r>
            <a:rPr lang="en-MY" dirty="0"/>
            <a:t> ) of the infected group will recover during any given day.</a:t>
          </a:r>
          <a:endParaRPr lang="en-US" dirty="0"/>
        </a:p>
      </dgm:t>
    </dgm:pt>
    <dgm:pt modelId="{FCA05092-8A5D-431F-861D-1DB73ADACDC9}" type="parTrans" cxnId="{8D69EF8C-0653-422E-AA0B-7FFDBA2CCAB3}">
      <dgm:prSet/>
      <dgm:spPr/>
      <dgm:t>
        <a:bodyPr/>
        <a:lstStyle/>
        <a:p>
          <a:endParaRPr lang="en-US"/>
        </a:p>
      </dgm:t>
    </dgm:pt>
    <dgm:pt modelId="{10B78B56-A042-4BF2-B8AD-9E02DF3D9434}" type="sibTrans" cxnId="{8D69EF8C-0653-422E-AA0B-7FFDBA2CCAB3}">
      <dgm:prSet/>
      <dgm:spPr/>
      <dgm:t>
        <a:bodyPr/>
        <a:lstStyle/>
        <a:p>
          <a:endParaRPr lang="en-US"/>
        </a:p>
      </dgm:t>
    </dgm:pt>
    <dgm:pt modelId="{CE394118-5B7A-476A-8A28-43874A50F63D}">
      <dgm:prSet/>
      <dgm:spPr/>
      <dgm:t>
        <a:bodyPr/>
        <a:lstStyle/>
        <a:p>
          <a:r>
            <a:rPr lang="en-MY" dirty="0"/>
            <a:t>Dead (D) and recovered (R) individual is removed from the system and has no ability to infect others or be re-infected.</a:t>
          </a:r>
          <a:endParaRPr lang="en-US" dirty="0"/>
        </a:p>
      </dgm:t>
    </dgm:pt>
    <dgm:pt modelId="{84441FB0-9DB1-4A12-910F-8E85A67691F7}" type="parTrans" cxnId="{AAFF6686-BA73-4F33-A27A-2E16AEB52C8A}">
      <dgm:prSet/>
      <dgm:spPr/>
      <dgm:t>
        <a:bodyPr/>
        <a:lstStyle/>
        <a:p>
          <a:endParaRPr lang="en-US"/>
        </a:p>
      </dgm:t>
    </dgm:pt>
    <dgm:pt modelId="{7DE210ED-7724-40AF-AD49-26D14B2F2ECC}" type="sibTrans" cxnId="{AAFF6686-BA73-4F33-A27A-2E16AEB52C8A}">
      <dgm:prSet/>
      <dgm:spPr/>
      <dgm:t>
        <a:bodyPr/>
        <a:lstStyle/>
        <a:p>
          <a:endParaRPr lang="en-US"/>
        </a:p>
      </dgm:t>
    </dgm:pt>
    <dgm:pt modelId="{491DDC77-16EB-43AE-B1B3-ED040375C34A}">
      <dgm:prSet/>
      <dgm:spPr/>
      <dgm:t>
        <a:bodyPr/>
        <a:lstStyle/>
        <a:p>
          <a:r>
            <a:rPr lang="en-MY" dirty="0"/>
            <a:t>We also assume that a fixed fraction, (</a:t>
          </a:r>
          <a:r>
            <a:rPr lang="el-GR" dirty="0"/>
            <a:t>δ</a:t>
          </a:r>
          <a:r>
            <a:rPr lang="en-MY" dirty="0"/>
            <a:t>) of the infected group will die due to Covid-19 during any given day.</a:t>
          </a:r>
          <a:endParaRPr lang="en-US" dirty="0"/>
        </a:p>
      </dgm:t>
    </dgm:pt>
    <dgm:pt modelId="{556F7D12-0A8F-4943-B2A1-61D4EAED81CC}" type="parTrans" cxnId="{C6898FE9-DCB4-4C18-A265-8414D7917DA2}">
      <dgm:prSet/>
      <dgm:spPr/>
      <dgm:t>
        <a:bodyPr/>
        <a:lstStyle/>
        <a:p>
          <a:endParaRPr lang="en-MY"/>
        </a:p>
      </dgm:t>
    </dgm:pt>
    <dgm:pt modelId="{4B6614EF-12E7-4005-9CCD-0C77E9599133}" type="sibTrans" cxnId="{C6898FE9-DCB4-4C18-A265-8414D7917DA2}">
      <dgm:prSet/>
      <dgm:spPr/>
      <dgm:t>
        <a:bodyPr/>
        <a:lstStyle/>
        <a:p>
          <a:endParaRPr lang="en-MY"/>
        </a:p>
      </dgm:t>
    </dgm:pt>
    <dgm:pt modelId="{FC5D661C-3478-4987-9A9A-371D407A7D90}" type="pres">
      <dgm:prSet presAssocID="{7E13DC13-7F7A-44D7-8E1B-25578F7AF842}" presName="linear" presStyleCnt="0">
        <dgm:presLayoutVars>
          <dgm:animLvl val="lvl"/>
          <dgm:resizeHandles val="exact"/>
        </dgm:presLayoutVars>
      </dgm:prSet>
      <dgm:spPr/>
      <dgm:t>
        <a:bodyPr/>
        <a:lstStyle/>
        <a:p>
          <a:endParaRPr lang="en-US"/>
        </a:p>
      </dgm:t>
    </dgm:pt>
    <dgm:pt modelId="{489EFB7E-49CB-4DC9-B9B7-9D60CEDFC255}" type="pres">
      <dgm:prSet presAssocID="{B57ABC86-E119-464B-8F01-9BBADC3ECA6B}" presName="parentText" presStyleLbl="node1" presStyleIdx="0" presStyleCnt="9">
        <dgm:presLayoutVars>
          <dgm:chMax val="0"/>
          <dgm:bulletEnabled val="1"/>
        </dgm:presLayoutVars>
      </dgm:prSet>
      <dgm:spPr/>
      <dgm:t>
        <a:bodyPr/>
        <a:lstStyle/>
        <a:p>
          <a:endParaRPr lang="en-US"/>
        </a:p>
      </dgm:t>
    </dgm:pt>
    <dgm:pt modelId="{E3471AFE-B005-40B6-8C31-B7184DC30349}" type="pres">
      <dgm:prSet presAssocID="{C8A229F5-8C1C-4778-B2CB-928D4722C12C}" presName="spacer" presStyleCnt="0"/>
      <dgm:spPr/>
    </dgm:pt>
    <dgm:pt modelId="{84CCF64E-23C1-468F-BA47-7693E949615A}" type="pres">
      <dgm:prSet presAssocID="{7DC12999-05C2-4C38-8763-B6FE8DA07B26}" presName="parentText" presStyleLbl="node1" presStyleIdx="1" presStyleCnt="9" custLinFactNeighborY="-57797">
        <dgm:presLayoutVars>
          <dgm:chMax val="0"/>
          <dgm:bulletEnabled val="1"/>
        </dgm:presLayoutVars>
      </dgm:prSet>
      <dgm:spPr/>
      <dgm:t>
        <a:bodyPr/>
        <a:lstStyle/>
        <a:p>
          <a:endParaRPr lang="en-US"/>
        </a:p>
      </dgm:t>
    </dgm:pt>
    <dgm:pt modelId="{F632C1AC-6ADF-436C-A9EA-6B75F834C51C}" type="pres">
      <dgm:prSet presAssocID="{5816B8E4-6908-4B96-AF27-433E92445FA4}" presName="spacer" presStyleCnt="0"/>
      <dgm:spPr/>
    </dgm:pt>
    <dgm:pt modelId="{FEBB67B5-5DCB-4350-B971-8DCAF6698C50}" type="pres">
      <dgm:prSet presAssocID="{615D83C0-CDF9-417B-A5B4-2D695B1F7642}" presName="parentText" presStyleLbl="node1" presStyleIdx="2" presStyleCnt="9">
        <dgm:presLayoutVars>
          <dgm:chMax val="0"/>
          <dgm:bulletEnabled val="1"/>
        </dgm:presLayoutVars>
      </dgm:prSet>
      <dgm:spPr/>
      <dgm:t>
        <a:bodyPr/>
        <a:lstStyle/>
        <a:p>
          <a:endParaRPr lang="en-US"/>
        </a:p>
      </dgm:t>
    </dgm:pt>
    <dgm:pt modelId="{C99FDA4A-43B0-4B25-BFEF-34114F5F18D2}" type="pres">
      <dgm:prSet presAssocID="{54F00C5D-E81F-4836-90BE-5078F779BB14}" presName="spacer" presStyleCnt="0"/>
      <dgm:spPr/>
    </dgm:pt>
    <dgm:pt modelId="{54A406ED-49BD-4BDC-8AE4-119104FA15CE}" type="pres">
      <dgm:prSet presAssocID="{85E7D3D6-AAB5-4D4F-84B0-E310046D13BA}" presName="parentText" presStyleLbl="node1" presStyleIdx="3" presStyleCnt="9">
        <dgm:presLayoutVars>
          <dgm:chMax val="0"/>
          <dgm:bulletEnabled val="1"/>
        </dgm:presLayoutVars>
      </dgm:prSet>
      <dgm:spPr/>
      <dgm:t>
        <a:bodyPr/>
        <a:lstStyle/>
        <a:p>
          <a:endParaRPr lang="en-US"/>
        </a:p>
      </dgm:t>
    </dgm:pt>
    <dgm:pt modelId="{F68DA29E-0C79-41B2-AC90-6F3D2C9C346D}" type="pres">
      <dgm:prSet presAssocID="{6FEFF2C9-1573-4686-97DA-82ADD9AFBFF5}" presName="spacer" presStyleCnt="0"/>
      <dgm:spPr/>
    </dgm:pt>
    <dgm:pt modelId="{0DE36676-33B3-4C3E-95EC-3E9988F89828}" type="pres">
      <dgm:prSet presAssocID="{65E9D791-62F0-4F3F-95C0-1DC493463F25}" presName="parentText" presStyleLbl="node1" presStyleIdx="4" presStyleCnt="9">
        <dgm:presLayoutVars>
          <dgm:chMax val="0"/>
          <dgm:bulletEnabled val="1"/>
        </dgm:presLayoutVars>
      </dgm:prSet>
      <dgm:spPr/>
      <dgm:t>
        <a:bodyPr/>
        <a:lstStyle/>
        <a:p>
          <a:endParaRPr lang="en-US"/>
        </a:p>
      </dgm:t>
    </dgm:pt>
    <dgm:pt modelId="{B9071D42-6197-4146-8944-CE0873B12A5E}" type="pres">
      <dgm:prSet presAssocID="{0D17FC53-2EA6-48E4-B6CA-31966D984B8A}" presName="spacer" presStyleCnt="0"/>
      <dgm:spPr/>
    </dgm:pt>
    <dgm:pt modelId="{74447617-72A2-43BA-AB68-39F4109A94F2}" type="pres">
      <dgm:prSet presAssocID="{4A317EF5-EDAC-42FC-8655-B7301AFBF358}" presName="parentText" presStyleLbl="node1" presStyleIdx="5" presStyleCnt="9">
        <dgm:presLayoutVars>
          <dgm:chMax val="0"/>
          <dgm:bulletEnabled val="1"/>
        </dgm:presLayoutVars>
      </dgm:prSet>
      <dgm:spPr/>
      <dgm:t>
        <a:bodyPr/>
        <a:lstStyle/>
        <a:p>
          <a:endParaRPr lang="en-US"/>
        </a:p>
      </dgm:t>
    </dgm:pt>
    <dgm:pt modelId="{0A6D1F95-44E7-4DDC-829A-878A133E047A}" type="pres">
      <dgm:prSet presAssocID="{7219A5CA-BB45-44AD-9BB9-29F467B69AAD}" presName="spacer" presStyleCnt="0"/>
      <dgm:spPr/>
    </dgm:pt>
    <dgm:pt modelId="{25AD452F-A2F5-48DE-8DBE-8B57F846013E}" type="pres">
      <dgm:prSet presAssocID="{AA51BCED-5A3F-4F04-B558-371E0065414A}" presName="parentText" presStyleLbl="node1" presStyleIdx="6" presStyleCnt="9">
        <dgm:presLayoutVars>
          <dgm:chMax val="0"/>
          <dgm:bulletEnabled val="1"/>
        </dgm:presLayoutVars>
      </dgm:prSet>
      <dgm:spPr/>
      <dgm:t>
        <a:bodyPr/>
        <a:lstStyle/>
        <a:p>
          <a:endParaRPr lang="en-US"/>
        </a:p>
      </dgm:t>
    </dgm:pt>
    <dgm:pt modelId="{DB9476C2-FC7A-4373-81F0-B19D7A94A4A5}" type="pres">
      <dgm:prSet presAssocID="{10B78B56-A042-4BF2-B8AD-9E02DF3D9434}" presName="spacer" presStyleCnt="0"/>
      <dgm:spPr/>
    </dgm:pt>
    <dgm:pt modelId="{EB19C275-5CC1-49FF-8003-A6B5A1096EF7}" type="pres">
      <dgm:prSet presAssocID="{491DDC77-16EB-43AE-B1B3-ED040375C34A}" presName="parentText" presStyleLbl="node1" presStyleIdx="7" presStyleCnt="9">
        <dgm:presLayoutVars>
          <dgm:chMax val="0"/>
          <dgm:bulletEnabled val="1"/>
        </dgm:presLayoutVars>
      </dgm:prSet>
      <dgm:spPr/>
      <dgm:t>
        <a:bodyPr/>
        <a:lstStyle/>
        <a:p>
          <a:endParaRPr lang="en-US"/>
        </a:p>
      </dgm:t>
    </dgm:pt>
    <dgm:pt modelId="{FC10D8F0-6E10-44D9-B316-3D695B8D03BF}" type="pres">
      <dgm:prSet presAssocID="{4B6614EF-12E7-4005-9CCD-0C77E9599133}" presName="spacer" presStyleCnt="0"/>
      <dgm:spPr/>
    </dgm:pt>
    <dgm:pt modelId="{5BDE1D03-81F7-4163-9509-6163838A1CA1}" type="pres">
      <dgm:prSet presAssocID="{CE394118-5B7A-476A-8A28-43874A50F63D}" presName="parentText" presStyleLbl="node1" presStyleIdx="8" presStyleCnt="9">
        <dgm:presLayoutVars>
          <dgm:chMax val="0"/>
          <dgm:bulletEnabled val="1"/>
        </dgm:presLayoutVars>
      </dgm:prSet>
      <dgm:spPr/>
      <dgm:t>
        <a:bodyPr/>
        <a:lstStyle/>
        <a:p>
          <a:endParaRPr lang="en-US"/>
        </a:p>
      </dgm:t>
    </dgm:pt>
  </dgm:ptLst>
  <dgm:cxnLst>
    <dgm:cxn modelId="{3E49C884-C986-4B08-8018-04CDF9402FE4}" srcId="{7E13DC13-7F7A-44D7-8E1B-25578F7AF842}" destId="{B57ABC86-E119-464B-8F01-9BBADC3ECA6B}" srcOrd="0" destOrd="0" parTransId="{306128AB-8BE7-432A-90AC-3033E8DB5131}" sibTransId="{C8A229F5-8C1C-4778-B2CB-928D4722C12C}"/>
    <dgm:cxn modelId="{94841264-0B4F-4FC4-92D2-5CB6B678E2F9}" type="presOf" srcId="{615D83C0-CDF9-417B-A5B4-2D695B1F7642}" destId="{FEBB67B5-5DCB-4350-B971-8DCAF6698C50}" srcOrd="0" destOrd="0" presId="urn:microsoft.com/office/officeart/2005/8/layout/vList2"/>
    <dgm:cxn modelId="{460B1F1F-F93E-4B7C-9D0D-801D4C9C2648}" type="presOf" srcId="{7E13DC13-7F7A-44D7-8E1B-25578F7AF842}" destId="{FC5D661C-3478-4987-9A9A-371D407A7D90}" srcOrd="0" destOrd="0" presId="urn:microsoft.com/office/officeart/2005/8/layout/vList2"/>
    <dgm:cxn modelId="{84B192E2-D2AF-40B7-96D0-54BD44B2F4D3}" srcId="{7E13DC13-7F7A-44D7-8E1B-25578F7AF842}" destId="{85E7D3D6-AAB5-4D4F-84B0-E310046D13BA}" srcOrd="3" destOrd="0" parTransId="{C9C666C0-FEA0-4243-B2C1-FE1D35CBFA46}" sibTransId="{6FEFF2C9-1573-4686-97DA-82ADD9AFBFF5}"/>
    <dgm:cxn modelId="{0CF7375F-5962-4D36-9C2B-7515BC930508}" srcId="{7E13DC13-7F7A-44D7-8E1B-25578F7AF842}" destId="{4A317EF5-EDAC-42FC-8655-B7301AFBF358}" srcOrd="5" destOrd="0" parTransId="{FF7A329B-EA4C-40B8-B66C-F0D86BB96E51}" sibTransId="{7219A5CA-BB45-44AD-9BB9-29F467B69AAD}"/>
    <dgm:cxn modelId="{8CF53282-6B9F-4DD7-9462-90D564C05D66}" srcId="{7E13DC13-7F7A-44D7-8E1B-25578F7AF842}" destId="{615D83C0-CDF9-417B-A5B4-2D695B1F7642}" srcOrd="2" destOrd="0" parTransId="{BAB91B50-4AD0-4516-A16E-DD248191D82E}" sibTransId="{54F00C5D-E81F-4836-90BE-5078F779BB14}"/>
    <dgm:cxn modelId="{AAFF6686-BA73-4F33-A27A-2E16AEB52C8A}" srcId="{7E13DC13-7F7A-44D7-8E1B-25578F7AF842}" destId="{CE394118-5B7A-476A-8A28-43874A50F63D}" srcOrd="8" destOrd="0" parTransId="{84441FB0-9DB1-4A12-910F-8E85A67691F7}" sibTransId="{7DE210ED-7724-40AF-AD49-26D14B2F2ECC}"/>
    <dgm:cxn modelId="{050C0CFE-5CAC-42A6-99A3-A969825C5861}" type="presOf" srcId="{B57ABC86-E119-464B-8F01-9BBADC3ECA6B}" destId="{489EFB7E-49CB-4DC9-B9B7-9D60CEDFC255}" srcOrd="0" destOrd="0" presId="urn:microsoft.com/office/officeart/2005/8/layout/vList2"/>
    <dgm:cxn modelId="{05A83D75-062F-43F2-9E12-D7E8CEA167D3}" type="presOf" srcId="{AA51BCED-5A3F-4F04-B558-371E0065414A}" destId="{25AD452F-A2F5-48DE-8DBE-8B57F846013E}" srcOrd="0" destOrd="0" presId="urn:microsoft.com/office/officeart/2005/8/layout/vList2"/>
    <dgm:cxn modelId="{45DA9483-1417-411B-866C-4CA482B45B07}" type="presOf" srcId="{491DDC77-16EB-43AE-B1B3-ED040375C34A}" destId="{EB19C275-5CC1-49FF-8003-A6B5A1096EF7}" srcOrd="0" destOrd="0" presId="urn:microsoft.com/office/officeart/2005/8/layout/vList2"/>
    <dgm:cxn modelId="{C6898FE9-DCB4-4C18-A265-8414D7917DA2}" srcId="{7E13DC13-7F7A-44D7-8E1B-25578F7AF842}" destId="{491DDC77-16EB-43AE-B1B3-ED040375C34A}" srcOrd="7" destOrd="0" parTransId="{556F7D12-0A8F-4943-B2A1-61D4EAED81CC}" sibTransId="{4B6614EF-12E7-4005-9CCD-0C77E9599133}"/>
    <dgm:cxn modelId="{8D69EF8C-0653-422E-AA0B-7FFDBA2CCAB3}" srcId="{7E13DC13-7F7A-44D7-8E1B-25578F7AF842}" destId="{AA51BCED-5A3F-4F04-B558-371E0065414A}" srcOrd="6" destOrd="0" parTransId="{FCA05092-8A5D-431F-861D-1DB73ADACDC9}" sibTransId="{10B78B56-A042-4BF2-B8AD-9E02DF3D9434}"/>
    <dgm:cxn modelId="{23D9A5F6-F468-4773-9121-04F5742EC619}" type="presOf" srcId="{CE394118-5B7A-476A-8A28-43874A50F63D}" destId="{5BDE1D03-81F7-4163-9509-6163838A1CA1}" srcOrd="0" destOrd="0" presId="urn:microsoft.com/office/officeart/2005/8/layout/vList2"/>
    <dgm:cxn modelId="{D0E531BF-B892-462A-B01E-946918114938}" type="presOf" srcId="{7DC12999-05C2-4C38-8763-B6FE8DA07B26}" destId="{84CCF64E-23C1-468F-BA47-7693E949615A}" srcOrd="0" destOrd="0" presId="urn:microsoft.com/office/officeart/2005/8/layout/vList2"/>
    <dgm:cxn modelId="{F37F749A-7D37-4DD5-A280-9CCCC3DBFB15}" srcId="{7E13DC13-7F7A-44D7-8E1B-25578F7AF842}" destId="{65E9D791-62F0-4F3F-95C0-1DC493463F25}" srcOrd="4" destOrd="0" parTransId="{C597BA73-8E60-4B9F-9B18-4A4E661529F0}" sibTransId="{0D17FC53-2EA6-48E4-B6CA-31966D984B8A}"/>
    <dgm:cxn modelId="{2DDB6312-7CAF-4470-AF99-6B31B745D807}" type="presOf" srcId="{85E7D3D6-AAB5-4D4F-84B0-E310046D13BA}" destId="{54A406ED-49BD-4BDC-8AE4-119104FA15CE}" srcOrd="0" destOrd="0" presId="urn:microsoft.com/office/officeart/2005/8/layout/vList2"/>
    <dgm:cxn modelId="{E87AF0F9-2128-4DA6-A192-EF6662D6F21D}" srcId="{7E13DC13-7F7A-44D7-8E1B-25578F7AF842}" destId="{7DC12999-05C2-4C38-8763-B6FE8DA07B26}" srcOrd="1" destOrd="0" parTransId="{E789F2EA-9509-402A-BC2D-DF8FF3E73431}" sibTransId="{5816B8E4-6908-4B96-AF27-433E92445FA4}"/>
    <dgm:cxn modelId="{DDD99F08-7A31-40C2-B59E-325ADEC72CA2}" type="presOf" srcId="{65E9D791-62F0-4F3F-95C0-1DC493463F25}" destId="{0DE36676-33B3-4C3E-95EC-3E9988F89828}" srcOrd="0" destOrd="0" presId="urn:microsoft.com/office/officeart/2005/8/layout/vList2"/>
    <dgm:cxn modelId="{E6D07BAD-233E-4450-9948-688E7706FF68}" type="presOf" srcId="{4A317EF5-EDAC-42FC-8655-B7301AFBF358}" destId="{74447617-72A2-43BA-AB68-39F4109A94F2}" srcOrd="0" destOrd="0" presId="urn:microsoft.com/office/officeart/2005/8/layout/vList2"/>
    <dgm:cxn modelId="{2159E9FD-9FF3-4AF0-84EE-C26CB9FA7C63}" type="presParOf" srcId="{FC5D661C-3478-4987-9A9A-371D407A7D90}" destId="{489EFB7E-49CB-4DC9-B9B7-9D60CEDFC255}" srcOrd="0" destOrd="0" presId="urn:microsoft.com/office/officeart/2005/8/layout/vList2"/>
    <dgm:cxn modelId="{7E1551DA-2A98-484F-8A2E-10DCB710B2E1}" type="presParOf" srcId="{FC5D661C-3478-4987-9A9A-371D407A7D90}" destId="{E3471AFE-B005-40B6-8C31-B7184DC30349}" srcOrd="1" destOrd="0" presId="urn:microsoft.com/office/officeart/2005/8/layout/vList2"/>
    <dgm:cxn modelId="{A7F2B131-1913-4A0F-B2AD-906D52465BAC}" type="presParOf" srcId="{FC5D661C-3478-4987-9A9A-371D407A7D90}" destId="{84CCF64E-23C1-468F-BA47-7693E949615A}" srcOrd="2" destOrd="0" presId="urn:microsoft.com/office/officeart/2005/8/layout/vList2"/>
    <dgm:cxn modelId="{97D62418-D3B9-4482-85C8-8B13EE01BF61}" type="presParOf" srcId="{FC5D661C-3478-4987-9A9A-371D407A7D90}" destId="{F632C1AC-6ADF-436C-A9EA-6B75F834C51C}" srcOrd="3" destOrd="0" presId="urn:microsoft.com/office/officeart/2005/8/layout/vList2"/>
    <dgm:cxn modelId="{5CC7E044-A014-4FA3-BBAE-DAE614DE0E42}" type="presParOf" srcId="{FC5D661C-3478-4987-9A9A-371D407A7D90}" destId="{FEBB67B5-5DCB-4350-B971-8DCAF6698C50}" srcOrd="4" destOrd="0" presId="urn:microsoft.com/office/officeart/2005/8/layout/vList2"/>
    <dgm:cxn modelId="{5771387E-BD37-4BBF-B7D8-A6E565CE800B}" type="presParOf" srcId="{FC5D661C-3478-4987-9A9A-371D407A7D90}" destId="{C99FDA4A-43B0-4B25-BFEF-34114F5F18D2}" srcOrd="5" destOrd="0" presId="urn:microsoft.com/office/officeart/2005/8/layout/vList2"/>
    <dgm:cxn modelId="{0291376E-CF5A-40D1-AA34-9E5E0338173D}" type="presParOf" srcId="{FC5D661C-3478-4987-9A9A-371D407A7D90}" destId="{54A406ED-49BD-4BDC-8AE4-119104FA15CE}" srcOrd="6" destOrd="0" presId="urn:microsoft.com/office/officeart/2005/8/layout/vList2"/>
    <dgm:cxn modelId="{14068CA4-2545-47FF-AEC5-DF63B6575633}" type="presParOf" srcId="{FC5D661C-3478-4987-9A9A-371D407A7D90}" destId="{F68DA29E-0C79-41B2-AC90-6F3D2C9C346D}" srcOrd="7" destOrd="0" presId="urn:microsoft.com/office/officeart/2005/8/layout/vList2"/>
    <dgm:cxn modelId="{1837B778-57A8-43AE-95BA-341DF8D1DDDE}" type="presParOf" srcId="{FC5D661C-3478-4987-9A9A-371D407A7D90}" destId="{0DE36676-33B3-4C3E-95EC-3E9988F89828}" srcOrd="8" destOrd="0" presId="urn:microsoft.com/office/officeart/2005/8/layout/vList2"/>
    <dgm:cxn modelId="{E23AC3D0-9310-4EED-900A-86F4BC00FC5F}" type="presParOf" srcId="{FC5D661C-3478-4987-9A9A-371D407A7D90}" destId="{B9071D42-6197-4146-8944-CE0873B12A5E}" srcOrd="9" destOrd="0" presId="urn:microsoft.com/office/officeart/2005/8/layout/vList2"/>
    <dgm:cxn modelId="{01751DD0-1D2F-41A7-BF15-D1FF7731AB48}" type="presParOf" srcId="{FC5D661C-3478-4987-9A9A-371D407A7D90}" destId="{74447617-72A2-43BA-AB68-39F4109A94F2}" srcOrd="10" destOrd="0" presId="urn:microsoft.com/office/officeart/2005/8/layout/vList2"/>
    <dgm:cxn modelId="{C54023E7-9A48-41BB-85EB-E98F6C65B7F5}" type="presParOf" srcId="{FC5D661C-3478-4987-9A9A-371D407A7D90}" destId="{0A6D1F95-44E7-4DDC-829A-878A133E047A}" srcOrd="11" destOrd="0" presId="urn:microsoft.com/office/officeart/2005/8/layout/vList2"/>
    <dgm:cxn modelId="{C168D9DC-0363-4116-8732-B34F18C9947A}" type="presParOf" srcId="{FC5D661C-3478-4987-9A9A-371D407A7D90}" destId="{25AD452F-A2F5-48DE-8DBE-8B57F846013E}" srcOrd="12" destOrd="0" presId="urn:microsoft.com/office/officeart/2005/8/layout/vList2"/>
    <dgm:cxn modelId="{97243A3D-9785-465A-8C01-EFD2ADEA2BF6}" type="presParOf" srcId="{FC5D661C-3478-4987-9A9A-371D407A7D90}" destId="{DB9476C2-FC7A-4373-81F0-B19D7A94A4A5}" srcOrd="13" destOrd="0" presId="urn:microsoft.com/office/officeart/2005/8/layout/vList2"/>
    <dgm:cxn modelId="{B8ECFA05-1D4B-4720-9A17-8B7783AA1ED0}" type="presParOf" srcId="{FC5D661C-3478-4987-9A9A-371D407A7D90}" destId="{EB19C275-5CC1-49FF-8003-A6B5A1096EF7}" srcOrd="14" destOrd="0" presId="urn:microsoft.com/office/officeart/2005/8/layout/vList2"/>
    <dgm:cxn modelId="{4D2F9E8A-80F4-4524-8512-1E31E2E97D7C}" type="presParOf" srcId="{FC5D661C-3478-4987-9A9A-371D407A7D90}" destId="{FC10D8F0-6E10-44D9-B316-3D695B8D03BF}" srcOrd="15" destOrd="0" presId="urn:microsoft.com/office/officeart/2005/8/layout/vList2"/>
    <dgm:cxn modelId="{A8B21C69-17FF-4A58-B7D8-AB2FDD62B6E5}" type="presParOf" srcId="{FC5D661C-3478-4987-9A9A-371D407A7D90}" destId="{5BDE1D03-81F7-4163-9509-6163838A1CA1}"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EFB7E-49CB-4DC9-B9B7-9D60CEDFC255}">
      <dsp:nvSpPr>
        <dsp:cNvPr id="0" name=""/>
        <dsp:cNvSpPr/>
      </dsp:nvSpPr>
      <dsp:spPr>
        <a:xfrm>
          <a:off x="0" y="58024"/>
          <a:ext cx="10515600" cy="556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The population is assumed to have homogenous mixing behavior where all susceptible individuals have identical rate of disease-causing contacts</a:t>
          </a:r>
          <a:r>
            <a:rPr lang="en-MY" sz="1400" kern="1200" dirty="0"/>
            <a:t>. </a:t>
          </a:r>
          <a:endParaRPr lang="en-US" sz="1400" kern="1200" dirty="0"/>
        </a:p>
      </dsp:txBody>
      <dsp:txXfrm>
        <a:off x="27187" y="85211"/>
        <a:ext cx="10461226" cy="502546"/>
      </dsp:txXfrm>
    </dsp:sp>
    <dsp:sp modelId="{84CCF64E-23C1-468F-BA47-7693E949615A}">
      <dsp:nvSpPr>
        <dsp:cNvPr id="0" name=""/>
        <dsp:cNvSpPr/>
      </dsp:nvSpPr>
      <dsp:spPr>
        <a:xfrm>
          <a:off x="0" y="631960"/>
          <a:ext cx="10515600" cy="556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MY" sz="1400" kern="1200" dirty="0"/>
            <a:t>No one is added to the susceptible group, we ignored births and immigration. The only way an individual leaves the susceptible group is by becoming infected and vaccinated. </a:t>
          </a:r>
          <a:endParaRPr lang="en-US" sz="1400" kern="1200" dirty="0"/>
        </a:p>
      </dsp:txBody>
      <dsp:txXfrm>
        <a:off x="27187" y="659147"/>
        <a:ext cx="10461226" cy="502546"/>
      </dsp:txXfrm>
    </dsp:sp>
    <dsp:sp modelId="{FEBB67B5-5DCB-4350-B971-8DCAF6698C50}">
      <dsp:nvSpPr>
        <dsp:cNvPr id="0" name=""/>
        <dsp:cNvSpPr/>
      </dsp:nvSpPr>
      <dsp:spPr>
        <a:xfrm>
          <a:off x="0" y="1252504"/>
          <a:ext cx="10515600" cy="556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MY" sz="1400" kern="1200" dirty="0"/>
            <a:t>We assume that the time-rate of change the number of susceptible (St), depends on the number already susceptible, the number of individuals already infected, transmission rate the disease (β), and vaccination rate (α).</a:t>
          </a:r>
          <a:endParaRPr lang="en-US" sz="1400" kern="1200" dirty="0"/>
        </a:p>
      </dsp:txBody>
      <dsp:txXfrm>
        <a:off x="27187" y="1279691"/>
        <a:ext cx="10461226" cy="502546"/>
      </dsp:txXfrm>
    </dsp:sp>
    <dsp:sp modelId="{54A406ED-49BD-4BDC-8AE4-119104FA15CE}">
      <dsp:nvSpPr>
        <dsp:cNvPr id="0" name=""/>
        <dsp:cNvSpPr/>
      </dsp:nvSpPr>
      <dsp:spPr>
        <a:xfrm>
          <a:off x="0" y="1849744"/>
          <a:ext cx="10515600" cy="556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MY" sz="1400" kern="1200" dirty="0"/>
            <a:t>The transmission rate among vaccinated individuals is assumed to follow an exponential function (β(1-μ)) considering the fact that fewer individuals are infected after the vaccination.</a:t>
          </a:r>
          <a:endParaRPr lang="en-US" sz="1400" kern="1200" dirty="0"/>
        </a:p>
      </dsp:txBody>
      <dsp:txXfrm>
        <a:off x="27187" y="1876931"/>
        <a:ext cx="10461226" cy="502546"/>
      </dsp:txXfrm>
    </dsp:sp>
    <dsp:sp modelId="{0DE36676-33B3-4C3E-95EC-3E9988F89828}">
      <dsp:nvSpPr>
        <dsp:cNvPr id="0" name=""/>
        <dsp:cNvSpPr/>
      </dsp:nvSpPr>
      <dsp:spPr>
        <a:xfrm>
          <a:off x="0" y="2446984"/>
          <a:ext cx="10515600" cy="556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MY" sz="1400" kern="1200" dirty="0"/>
            <a:t>We assumed the vaccine effectiveness, (</a:t>
          </a:r>
          <a:r>
            <a:rPr lang="el-GR" sz="1400" kern="1200" dirty="0"/>
            <a:t>μ</a:t>
          </a:r>
          <a:r>
            <a:rPr lang="en-US" sz="1400" kern="1200" dirty="0"/>
            <a:t>)</a:t>
          </a:r>
          <a:r>
            <a:rPr lang="en-MY" sz="1400" kern="1200" dirty="0"/>
            <a:t> is at 95%.</a:t>
          </a:r>
          <a:endParaRPr lang="en-US" sz="1400" kern="1200" dirty="0"/>
        </a:p>
      </dsp:txBody>
      <dsp:txXfrm>
        <a:off x="27187" y="2474171"/>
        <a:ext cx="10461226" cy="502546"/>
      </dsp:txXfrm>
    </dsp:sp>
    <dsp:sp modelId="{74447617-72A2-43BA-AB68-39F4109A94F2}">
      <dsp:nvSpPr>
        <dsp:cNvPr id="0" name=""/>
        <dsp:cNvSpPr/>
      </dsp:nvSpPr>
      <dsp:spPr>
        <a:xfrm>
          <a:off x="0" y="3044224"/>
          <a:ext cx="10515600" cy="556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MY" sz="1400" kern="1200" dirty="0"/>
            <a:t>We assume that the time-rate of change of V(t), the number of vaccinated, depends on the number already susceptible (S), the number of individuals already vaccinated (V), the number of individuals already infected (I) and the vaccination rate (α).</a:t>
          </a:r>
          <a:endParaRPr lang="en-US" sz="1400" kern="1200" dirty="0"/>
        </a:p>
      </dsp:txBody>
      <dsp:txXfrm>
        <a:off x="27187" y="3071411"/>
        <a:ext cx="10461226" cy="502546"/>
      </dsp:txXfrm>
    </dsp:sp>
    <dsp:sp modelId="{25AD452F-A2F5-48DE-8DBE-8B57F846013E}">
      <dsp:nvSpPr>
        <dsp:cNvPr id="0" name=""/>
        <dsp:cNvSpPr/>
      </dsp:nvSpPr>
      <dsp:spPr>
        <a:xfrm>
          <a:off x="0" y="3641464"/>
          <a:ext cx="10515600" cy="556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MY" sz="1400" kern="1200" dirty="0"/>
            <a:t>We also assume that a fixed fraction, (</a:t>
          </a:r>
          <a:r>
            <a:rPr lang="en-MY" sz="1400" b="1" kern="1200" dirty="0"/>
            <a:t>γ</a:t>
          </a:r>
          <a:r>
            <a:rPr lang="en-MY" sz="1400" kern="1200" dirty="0"/>
            <a:t> ) of the infected group will recover during any given day.</a:t>
          </a:r>
          <a:endParaRPr lang="en-US" sz="1400" kern="1200" dirty="0"/>
        </a:p>
      </dsp:txBody>
      <dsp:txXfrm>
        <a:off x="27187" y="3668651"/>
        <a:ext cx="10461226" cy="502546"/>
      </dsp:txXfrm>
    </dsp:sp>
    <dsp:sp modelId="{EB19C275-5CC1-49FF-8003-A6B5A1096EF7}">
      <dsp:nvSpPr>
        <dsp:cNvPr id="0" name=""/>
        <dsp:cNvSpPr/>
      </dsp:nvSpPr>
      <dsp:spPr>
        <a:xfrm>
          <a:off x="0" y="4238704"/>
          <a:ext cx="10515600" cy="556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MY" sz="1400" kern="1200" dirty="0"/>
            <a:t>We also assume that a fixed fraction, (</a:t>
          </a:r>
          <a:r>
            <a:rPr lang="el-GR" sz="1400" kern="1200" dirty="0"/>
            <a:t>δ</a:t>
          </a:r>
          <a:r>
            <a:rPr lang="en-MY" sz="1400" kern="1200" dirty="0"/>
            <a:t>) of the infected group will die due to Covid-19 during any given day.</a:t>
          </a:r>
          <a:endParaRPr lang="en-US" sz="1400" kern="1200" dirty="0"/>
        </a:p>
      </dsp:txBody>
      <dsp:txXfrm>
        <a:off x="27187" y="4265891"/>
        <a:ext cx="10461226" cy="502546"/>
      </dsp:txXfrm>
    </dsp:sp>
    <dsp:sp modelId="{5BDE1D03-81F7-4163-9509-6163838A1CA1}">
      <dsp:nvSpPr>
        <dsp:cNvPr id="0" name=""/>
        <dsp:cNvSpPr/>
      </dsp:nvSpPr>
      <dsp:spPr>
        <a:xfrm>
          <a:off x="0" y="4835944"/>
          <a:ext cx="10515600" cy="556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MY" sz="1400" kern="1200" dirty="0"/>
            <a:t>Dead (D) and recovered (R) individual is removed from the system and has no ability to infect others or be re-infected.</a:t>
          </a:r>
          <a:endParaRPr lang="en-US" sz="1400" kern="1200" dirty="0"/>
        </a:p>
      </dsp:txBody>
      <dsp:txXfrm>
        <a:off x="27187" y="4863131"/>
        <a:ext cx="10461226" cy="502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105F2-3FA8-4499-BCED-5B7A65A9D161}" type="datetimeFigureOut">
              <a:rPr lang="en-MY" smtClean="0"/>
              <a:t>17/8/2021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81F94-FE7E-4EAC-9683-B6B546EF9410}" type="slidenum">
              <a:rPr lang="en-MY" smtClean="0"/>
              <a:t>‹#›</a:t>
            </a:fld>
            <a:endParaRPr lang="en-MY"/>
          </a:p>
        </p:txBody>
      </p:sp>
    </p:spTree>
    <p:extLst>
      <p:ext uri="{BB962C8B-B14F-4D97-AF65-F5344CB8AC3E}">
        <p14:creationId xmlns:p14="http://schemas.microsoft.com/office/powerpoint/2010/main" val="28768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32.6%</a:t>
            </a:r>
            <a:r>
              <a:rPr lang="en-US" baseline="0" dirty="0"/>
              <a:t> has fully vaccinated as of 11</a:t>
            </a:r>
            <a:r>
              <a:rPr lang="en-US" baseline="30000" dirty="0"/>
              <a:t>th</a:t>
            </a:r>
            <a:r>
              <a:rPr lang="en-US" baseline="0" dirty="0"/>
              <a:t> Aug 221</a:t>
            </a:r>
            <a:endParaRPr lang="en-US" dirty="0"/>
          </a:p>
        </p:txBody>
      </p:sp>
      <p:sp>
        <p:nvSpPr>
          <p:cNvPr id="4" name="Slide Number Placeholder 3"/>
          <p:cNvSpPr>
            <a:spLocks noGrp="1"/>
          </p:cNvSpPr>
          <p:nvPr>
            <p:ph type="sldNum" sz="quarter" idx="10"/>
          </p:nvPr>
        </p:nvSpPr>
        <p:spPr/>
        <p:txBody>
          <a:bodyPr/>
          <a:lstStyle/>
          <a:p>
            <a:fld id="{D7081F94-FE7E-4EAC-9683-B6B546EF9410}" type="slidenum">
              <a:rPr lang="en-MY" smtClean="0"/>
              <a:t>8</a:t>
            </a:fld>
            <a:endParaRPr lang="en-MY"/>
          </a:p>
        </p:txBody>
      </p:sp>
    </p:spTree>
    <p:extLst>
      <p:ext uri="{BB962C8B-B14F-4D97-AF65-F5344CB8AC3E}">
        <p14:creationId xmlns:p14="http://schemas.microsoft.com/office/powerpoint/2010/main" val="337010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to 9</a:t>
            </a:r>
            <a:r>
              <a:rPr lang="en-US" baseline="30000" dirty="0"/>
              <a:t>th</a:t>
            </a:r>
            <a:r>
              <a:rPr lang="en-US" dirty="0"/>
              <a:t> Aug 2021</a:t>
            </a:r>
            <a:endParaRPr lang="en-MY" dirty="0"/>
          </a:p>
        </p:txBody>
      </p:sp>
      <p:sp>
        <p:nvSpPr>
          <p:cNvPr id="4" name="Slide Number Placeholder 3"/>
          <p:cNvSpPr>
            <a:spLocks noGrp="1"/>
          </p:cNvSpPr>
          <p:nvPr>
            <p:ph type="sldNum" sz="quarter" idx="10"/>
          </p:nvPr>
        </p:nvSpPr>
        <p:spPr/>
        <p:txBody>
          <a:bodyPr/>
          <a:lstStyle/>
          <a:p>
            <a:fld id="{A4C99CB4-6D4D-4152-A5C9-7C22E53631D0}" type="slidenum">
              <a:rPr lang="en-MY" smtClean="0"/>
              <a:t>9</a:t>
            </a:fld>
            <a:endParaRPr lang="en-MY"/>
          </a:p>
        </p:txBody>
      </p:sp>
    </p:spTree>
    <p:extLst>
      <p:ext uri="{BB962C8B-B14F-4D97-AF65-F5344CB8AC3E}">
        <p14:creationId xmlns:p14="http://schemas.microsoft.com/office/powerpoint/2010/main" val="48152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81F94-FE7E-4EAC-9683-B6B546EF9410}" type="slidenum">
              <a:rPr lang="en-MY" smtClean="0"/>
              <a:t>14</a:t>
            </a:fld>
            <a:endParaRPr lang="en-MY"/>
          </a:p>
        </p:txBody>
      </p:sp>
    </p:spTree>
    <p:extLst>
      <p:ext uri="{BB962C8B-B14F-4D97-AF65-F5344CB8AC3E}">
        <p14:creationId xmlns:p14="http://schemas.microsoft.com/office/powerpoint/2010/main" val="390039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S0 = N – I0 – R0 – V0</a:t>
            </a:r>
          </a:p>
          <a:p>
            <a:r>
              <a:rPr lang="en-US" sz="1200" dirty="0"/>
              <a:t>I0 = infected (infectious) at time = t</a:t>
            </a:r>
          </a:p>
          <a:p>
            <a:r>
              <a:rPr lang="en-US" sz="1200" dirty="0"/>
              <a:t>R0 = recovered (removed) at time = t</a:t>
            </a:r>
          </a:p>
          <a:p>
            <a:r>
              <a:rPr lang="en-US" sz="1200" dirty="0"/>
              <a:t>Vs = V(1-μ)</a:t>
            </a:r>
          </a:p>
          <a:p>
            <a:endParaRPr lang="en-MY" dirty="0"/>
          </a:p>
        </p:txBody>
      </p:sp>
      <p:sp>
        <p:nvSpPr>
          <p:cNvPr id="4" name="Slide Number Placeholder 3"/>
          <p:cNvSpPr>
            <a:spLocks noGrp="1"/>
          </p:cNvSpPr>
          <p:nvPr>
            <p:ph type="sldNum" sz="quarter" idx="5"/>
          </p:nvPr>
        </p:nvSpPr>
        <p:spPr/>
        <p:txBody>
          <a:bodyPr/>
          <a:lstStyle/>
          <a:p>
            <a:fld id="{D7081F94-FE7E-4EAC-9683-B6B546EF9410}" type="slidenum">
              <a:rPr lang="en-MY" smtClean="0"/>
              <a:t>18</a:t>
            </a:fld>
            <a:endParaRPr lang="en-MY"/>
          </a:p>
        </p:txBody>
      </p:sp>
    </p:spTree>
    <p:extLst>
      <p:ext uri="{BB962C8B-B14F-4D97-AF65-F5344CB8AC3E}">
        <p14:creationId xmlns:p14="http://schemas.microsoft.com/office/powerpoint/2010/main" val="2573659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D7081F94-FE7E-4EAC-9683-B6B546EF9410}" type="slidenum">
              <a:rPr lang="en-MY" smtClean="0"/>
              <a:t>20</a:t>
            </a:fld>
            <a:endParaRPr lang="en-MY"/>
          </a:p>
        </p:txBody>
      </p:sp>
    </p:spTree>
    <p:extLst>
      <p:ext uri="{BB962C8B-B14F-4D97-AF65-F5344CB8AC3E}">
        <p14:creationId xmlns:p14="http://schemas.microsoft.com/office/powerpoint/2010/main" val="394333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model analysis outcome.</a:t>
            </a:r>
          </a:p>
          <a:p>
            <a:endParaRPr lang="en-US" dirty="0"/>
          </a:p>
          <a:p>
            <a:pPr marL="171450" indent="-171450">
              <a:buFont typeface="Arial" panose="020B0604020202020204" pitchFamily="34" charset="0"/>
              <a:buChar char="•"/>
            </a:pPr>
            <a:r>
              <a:rPr lang="en-US" dirty="0"/>
              <a:t>Figure 1 shows model analysis for 1</a:t>
            </a:r>
            <a:r>
              <a:rPr lang="en-US" baseline="30000" dirty="0"/>
              <a:t>st</a:t>
            </a:r>
            <a:r>
              <a:rPr lang="en-US" dirty="0"/>
              <a:t> peak (5th April- 17</a:t>
            </a:r>
            <a:r>
              <a:rPr lang="en-US" baseline="30000" dirty="0"/>
              <a:t>th</a:t>
            </a:r>
            <a:r>
              <a:rPr lang="en-US" dirty="0"/>
              <a:t> May 2021). </a:t>
            </a:r>
          </a:p>
          <a:p>
            <a:pPr marL="171450" indent="-171450">
              <a:buFont typeface="Arial" panose="020B0604020202020204" pitchFamily="34" charset="0"/>
              <a:buChar char="•"/>
            </a:pPr>
            <a:r>
              <a:rPr lang="en-US" dirty="0"/>
              <a:t>Our model shows declining trend of covid-19 cases with </a:t>
            </a:r>
            <a:r>
              <a:rPr lang="en-US" sz="1200" dirty="0"/>
              <a:t>β:0.71,</a:t>
            </a:r>
            <a:r>
              <a:rPr lang="el-GR" sz="1200" dirty="0"/>
              <a:t>γ</a:t>
            </a:r>
            <a:r>
              <a:rPr lang="en-US" sz="1200" dirty="0"/>
              <a:t>: 0.06, Ro:11.75</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Figure 2 </a:t>
            </a:r>
            <a:r>
              <a:rPr lang="en-US" dirty="0"/>
              <a:t>shows model analysis for 2</a:t>
            </a:r>
            <a:r>
              <a:rPr lang="en-US" baseline="30000" dirty="0"/>
              <a:t>nd</a:t>
            </a:r>
            <a:r>
              <a:rPr lang="en-US" dirty="0"/>
              <a:t> peak (17</a:t>
            </a:r>
            <a:r>
              <a:rPr lang="en-US" baseline="30000" dirty="0"/>
              <a:t>th</a:t>
            </a:r>
            <a:r>
              <a:rPr lang="en-US" dirty="0"/>
              <a:t> May-24</a:t>
            </a:r>
            <a:r>
              <a:rPr lang="en-US" baseline="30000" dirty="0"/>
              <a:t>th</a:t>
            </a:r>
            <a:r>
              <a:rPr lang="en-US" dirty="0"/>
              <a:t> June 2021).</a:t>
            </a:r>
          </a:p>
          <a:p>
            <a:pPr marL="171450" indent="-171450">
              <a:buFont typeface="Arial" panose="020B0604020202020204" pitchFamily="34" charset="0"/>
              <a:buChar char="•"/>
            </a:pPr>
            <a:r>
              <a:rPr lang="en-US" dirty="0"/>
              <a:t>Our model shows declining trend of covid-19 cases with </a:t>
            </a:r>
            <a:r>
              <a:rPr lang="en-US" sz="1200" dirty="0"/>
              <a:t>β:0.35, γ:0.07,Ro:4.71</a:t>
            </a:r>
          </a:p>
          <a:p>
            <a:pPr marL="171450" indent="-171450">
              <a:buFont typeface="Arial" panose="020B0604020202020204" pitchFamily="34" charset="0"/>
              <a:buChar cha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Figure 3 shows model analysis for 3</a:t>
            </a:r>
            <a:r>
              <a:rPr lang="en-US" baseline="30000" dirty="0"/>
              <a:t>rd</a:t>
            </a:r>
            <a:r>
              <a:rPr lang="en-US" dirty="0"/>
              <a:t> peak (24th June-16</a:t>
            </a:r>
            <a:r>
              <a:rPr lang="en-US" baseline="30000" dirty="0"/>
              <a:t>th</a:t>
            </a:r>
            <a:r>
              <a:rPr lang="en-US" dirty="0"/>
              <a:t> August 2021).</a:t>
            </a:r>
            <a:endParaRPr lang="en-MY" dirty="0"/>
          </a:p>
          <a:p>
            <a:pPr marL="171450" indent="-171450">
              <a:buFont typeface="Arial" panose="020B0604020202020204" pitchFamily="34" charset="0"/>
              <a:buChar char="•"/>
            </a:pPr>
            <a:r>
              <a:rPr lang="en-US" dirty="0"/>
              <a:t>Our model shows increasing trend of covid-19 cases with </a:t>
            </a:r>
            <a:r>
              <a:rPr lang="en-US" sz="1200" dirty="0"/>
              <a:t>β:0.64 , γ:0.08, Ro:7.72, and predict that cases will still be increasing for the next 10 days.</a:t>
            </a:r>
          </a:p>
          <a:p>
            <a:pPr marL="171450" indent="-171450">
              <a:buFont typeface="Arial" panose="020B0604020202020204" pitchFamily="34" charset="0"/>
              <a:buChar char="•"/>
            </a:pPr>
            <a:endParaRPr lang="en-US" sz="1200" dirty="0"/>
          </a:p>
          <a:p>
            <a:pPr algn="l"/>
            <a:r>
              <a:rPr lang="en-US" sz="1200" dirty="0"/>
              <a:t>Based on the R naught in the model output, we calculated the </a:t>
            </a:r>
            <a:r>
              <a:rPr lang="en-US" sz="1800" b="0" i="0" u="none" strike="noStrike" baseline="0" dirty="0">
                <a:latin typeface="NimbusSanL-Regu"/>
              </a:rPr>
              <a:t> proportion of susceptible population should be vaccinated in order to effectively reduced number of cases</a:t>
            </a:r>
          </a:p>
          <a:p>
            <a:pPr algn="l"/>
            <a:r>
              <a:rPr lang="en-US" sz="1800" b="0" i="0" u="none" strike="noStrike" baseline="0" dirty="0">
                <a:latin typeface="NimbusSanL-Regu"/>
              </a:rPr>
              <a:t>with formula of 1</a:t>
            </a:r>
            <a:r>
              <a:rPr lang="en-US" sz="1800" b="0" i="0" u="none" strike="noStrike" baseline="0" dirty="0">
                <a:latin typeface="CMMI10"/>
              </a:rPr>
              <a:t>/</a:t>
            </a:r>
            <a:r>
              <a:rPr lang="en-US" sz="1800" b="0" i="0" u="none" strike="noStrike" baseline="0" dirty="0">
                <a:latin typeface="NimbusSanL-ReguItal"/>
              </a:rPr>
              <a:t>Ro</a:t>
            </a:r>
            <a:r>
              <a:rPr lang="en-US" sz="1800" b="0" i="0" u="none" strike="noStrike" baseline="0" dirty="0">
                <a:latin typeface="NimbusSanL-Regu"/>
              </a:rPr>
              <a:t> x number of susceptible: </a:t>
            </a:r>
            <a:endParaRPr lang="en-US" sz="1200" dirty="0"/>
          </a:p>
          <a:p>
            <a:pPr marL="400050" indent="-400050">
              <a:buFont typeface="+mj-lt"/>
              <a:buAutoNum type="romanLcPeriod"/>
            </a:pPr>
            <a:r>
              <a:rPr lang="en-US" dirty="0"/>
              <a:t>1</a:t>
            </a:r>
            <a:r>
              <a:rPr lang="en-US" baseline="30000" dirty="0"/>
              <a:t>st</a:t>
            </a:r>
            <a:r>
              <a:rPr lang="en-US" dirty="0"/>
              <a:t> peak: 161 683, 8.5%</a:t>
            </a:r>
          </a:p>
          <a:p>
            <a:pPr marL="400050" indent="-400050">
              <a:buFont typeface="+mj-lt"/>
              <a:buAutoNum type="romanLcPeriod"/>
            </a:pPr>
            <a:r>
              <a:rPr lang="en-US" dirty="0"/>
              <a:t>2</a:t>
            </a:r>
            <a:r>
              <a:rPr lang="en-US" baseline="30000" dirty="0"/>
              <a:t>nd</a:t>
            </a:r>
            <a:r>
              <a:rPr lang="en-US" dirty="0"/>
              <a:t> peak: 390 743, 21%</a:t>
            </a:r>
          </a:p>
          <a:p>
            <a:pPr marL="400050" indent="-400050">
              <a:buFont typeface="+mj-lt"/>
              <a:buAutoNum type="romanLcPeriod"/>
            </a:pPr>
            <a:r>
              <a:rPr lang="en-US" dirty="0"/>
              <a:t>3</a:t>
            </a:r>
            <a:r>
              <a:rPr lang="en-US" baseline="30000" dirty="0"/>
              <a:t>rd</a:t>
            </a:r>
            <a:r>
              <a:rPr lang="en-US" dirty="0"/>
              <a:t> peak: 230 319, 13%</a:t>
            </a:r>
          </a:p>
          <a:p>
            <a:pPr marL="171450" indent="-171450">
              <a:buFont typeface="Arial" panose="020B0604020202020204" pitchFamily="34" charset="0"/>
              <a:buChar char="•"/>
            </a:pPr>
            <a:endParaRPr lang="en-MY" sz="1200" dirty="0"/>
          </a:p>
          <a:p>
            <a:pPr marL="171450" indent="-171450">
              <a:buFont typeface="Arial" panose="020B0604020202020204" pitchFamily="34" charset="0"/>
              <a:buChar char="•"/>
            </a:pPr>
            <a:endParaRPr lang="en-MY" sz="1200" dirty="0"/>
          </a:p>
          <a:p>
            <a:pPr marL="171450" indent="-171450">
              <a:buFont typeface="Arial" panose="020B0604020202020204" pitchFamily="34" charset="0"/>
              <a:buChar char="•"/>
            </a:pPr>
            <a:endParaRPr lang="en-MY" dirty="0"/>
          </a:p>
        </p:txBody>
      </p:sp>
      <p:sp>
        <p:nvSpPr>
          <p:cNvPr id="4" name="Slide Number Placeholder 3"/>
          <p:cNvSpPr>
            <a:spLocks noGrp="1"/>
          </p:cNvSpPr>
          <p:nvPr>
            <p:ph type="sldNum" sz="quarter" idx="5"/>
          </p:nvPr>
        </p:nvSpPr>
        <p:spPr/>
        <p:txBody>
          <a:bodyPr/>
          <a:lstStyle/>
          <a:p>
            <a:fld id="{D7081F94-FE7E-4EAC-9683-B6B546EF9410}" type="slidenum">
              <a:rPr lang="en-MY" smtClean="0"/>
              <a:t>22</a:t>
            </a:fld>
            <a:endParaRPr lang="en-MY"/>
          </a:p>
        </p:txBody>
      </p:sp>
    </p:spTree>
    <p:extLst>
      <p:ext uri="{BB962C8B-B14F-4D97-AF65-F5344CB8AC3E}">
        <p14:creationId xmlns:p14="http://schemas.microsoft.com/office/powerpoint/2010/main" val="889365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D7081F94-FE7E-4EAC-9683-B6B546EF9410}" type="slidenum">
              <a:rPr lang="en-MY" smtClean="0"/>
              <a:t>25</a:t>
            </a:fld>
            <a:endParaRPr lang="en-MY"/>
          </a:p>
        </p:txBody>
      </p:sp>
    </p:spTree>
    <p:extLst>
      <p:ext uri="{BB962C8B-B14F-4D97-AF65-F5344CB8AC3E}">
        <p14:creationId xmlns:p14="http://schemas.microsoft.com/office/powerpoint/2010/main" val="2175839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85B06C-0D4E-4931-BFA5-AFA853C7B907}" type="datetime1">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166787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A638A-3A05-45E6-B43B-EAAA3F5DFD7D}" type="datetime1">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381278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82ECD-6FAC-418D-B133-3EE19F593BB2}" type="datetime1">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789286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F85993-2CB4-4556-A2FE-DD29A1B056CB}" type="datetimeFigureOut">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1381183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85993-2CB4-4556-A2FE-DD29A1B056CB}" type="datetimeFigureOut">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107185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85993-2CB4-4556-A2FE-DD29A1B056CB}" type="datetimeFigureOut">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533499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F85993-2CB4-4556-A2FE-DD29A1B056CB}" type="datetimeFigureOut">
              <a:rPr lang="en-US" smtClean="0"/>
              <a:t>17-Aug-21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1328303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F85993-2CB4-4556-A2FE-DD29A1B056CB}" type="datetimeFigureOut">
              <a:rPr lang="en-US" smtClean="0"/>
              <a:t>17-Aug-21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2539722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F85993-2CB4-4556-A2FE-DD29A1B056CB}" type="datetimeFigureOut">
              <a:rPr lang="en-US" smtClean="0"/>
              <a:t>17-Aug-21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1331921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85993-2CB4-4556-A2FE-DD29A1B056CB}" type="datetimeFigureOut">
              <a:rPr lang="en-US" smtClean="0"/>
              <a:t>17-Aug-21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1772201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85993-2CB4-4556-A2FE-DD29A1B056CB}" type="datetimeFigureOut">
              <a:rPr lang="en-US" smtClean="0"/>
              <a:t>17-Aug-21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3533019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EE178C-D052-43E4-AFA0-6703CE1848D4}" type="datetime1">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1199056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85993-2CB4-4556-A2FE-DD29A1B056CB}" type="datetimeFigureOut">
              <a:rPr lang="en-US" smtClean="0"/>
              <a:t>17-Aug-21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1940599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85993-2CB4-4556-A2FE-DD29A1B056CB}" type="datetimeFigureOut">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3552046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85993-2CB4-4556-A2FE-DD29A1B056CB}" type="datetimeFigureOut">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46002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CF879-2936-4716-831A-EEF073642716}" type="datetime1">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54295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89B983-DD32-42A5-BBBE-58D1BFF2B61C}" type="datetime1">
              <a:rPr lang="en-US" smtClean="0"/>
              <a:t>17-Aug-21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238762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23B036-8E14-48D9-BE6D-A242A6191A80}" type="datetime1">
              <a:rPr lang="en-US" smtClean="0"/>
              <a:t>17-Aug-21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97293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8FD457-AC43-44D7-B18C-AA99D87DC828}" type="datetime1">
              <a:rPr lang="en-US" smtClean="0"/>
              <a:t>17-Aug-21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246280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7A935-9156-474C-A7CC-2F7F364AB943}" type="datetime1">
              <a:rPr lang="en-US" smtClean="0"/>
              <a:t>17-Aug-21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117309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5813F5-2AD7-447F-A1DC-0BE9FFC62B4A}" type="datetime1">
              <a:rPr lang="en-US" smtClean="0"/>
              <a:t>17-Aug-21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77882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BD5DE-DCBE-4FEF-AAC9-4C34C4DDC8A1}" type="datetime1">
              <a:rPr lang="en-US" smtClean="0"/>
              <a:t>17-Aug-21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4580D-6269-47CC-9D85-29747E52C620}" type="slidenum">
              <a:rPr lang="en-US" smtClean="0"/>
              <a:t>‹#›</a:t>
            </a:fld>
            <a:endParaRPr lang="en-US"/>
          </a:p>
        </p:txBody>
      </p:sp>
    </p:spTree>
    <p:extLst>
      <p:ext uri="{BB962C8B-B14F-4D97-AF65-F5344CB8AC3E}">
        <p14:creationId xmlns:p14="http://schemas.microsoft.com/office/powerpoint/2010/main" val="101854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7FBD6-FF8C-4FCE-9B20-0E8B539B0EBB}" type="datetime1">
              <a:rPr lang="en-US" smtClean="0"/>
              <a:t>17-Aug-21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4580D-6269-47CC-9D85-29747E52C620}" type="slidenum">
              <a:rPr lang="en-US" smtClean="0"/>
              <a:t>‹#›</a:t>
            </a:fld>
            <a:endParaRPr lang="en-US"/>
          </a:p>
        </p:txBody>
      </p:sp>
    </p:spTree>
    <p:extLst>
      <p:ext uri="{BB962C8B-B14F-4D97-AF65-F5344CB8AC3E}">
        <p14:creationId xmlns:p14="http://schemas.microsoft.com/office/powerpoint/2010/main" val="2636843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85993-2CB4-4556-A2FE-DD29A1B056CB}" type="datetimeFigureOut">
              <a:rPr lang="en-US" smtClean="0"/>
              <a:t>17-Aug-21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4580D-6269-47CC-9D85-29747E52C620}" type="slidenum">
              <a:rPr lang="en-US" smtClean="0"/>
              <a:t>‹#›</a:t>
            </a:fld>
            <a:endParaRPr lang="en-US"/>
          </a:p>
        </p:txBody>
      </p:sp>
    </p:spTree>
    <p:extLst>
      <p:ext uri="{BB962C8B-B14F-4D97-AF65-F5344CB8AC3E}">
        <p14:creationId xmlns:p14="http://schemas.microsoft.com/office/powerpoint/2010/main" val="1002476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oH-Malaysia" TargetMode="Externa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oH-Malaysia" TargetMode="Externa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oH-Malaysia" TargetMode="Externa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github.com/MoH-Malaysia"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MoH-Malaysia"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oH-Malaysi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st.com.my/news/nation/2021/05/692045/surge-cases-and-new-clusters-melaka-kelantan-due-raya-visit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covid-19.moh.gov.my/kajian-dan-penyelidikan/nilai-r-malaysia/0821/r-naught-malaysia-hari-ini-1608202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github.com/MoH-Malaysia/covid19-public" TargetMode="External"/><Relationship Id="rId7" Type="http://schemas.openxmlformats.org/officeDocument/2006/relationships/hyperlink" Target="https://doi.org/10.7326/M20-1260" TargetMode="External"/><Relationship Id="rId2" Type="http://schemas.openxmlformats.org/officeDocument/2006/relationships/hyperlink" Target="https://covid-19.moh.gov.my/kajian-dan-penyelidikan/nilai-r-malaysia/0821/r-naught-malaysia-hari-ini-16082021" TargetMode="External"/><Relationship Id="rId1" Type="http://schemas.openxmlformats.org/officeDocument/2006/relationships/slideLayout" Target="../slideLayouts/slideLayout2.xml"/><Relationship Id="rId6" Type="http://schemas.openxmlformats.org/officeDocument/2006/relationships/hyperlink" Target="https://www.nst.com.my/news/nation/2021/05/692045/surge-cases-and-new-clusters-melaka-kelantan-due-raya-visits" TargetMode="External"/><Relationship Id="rId5" Type="http://schemas.openxmlformats.org/officeDocument/2006/relationships/hyperlink" Target="https://www.who.int/news-room/q-a-detail/coronavirus-disease-(covid-19)-vaccines" TargetMode="External"/><Relationship Id="rId4" Type="http://schemas.openxmlformats.org/officeDocument/2006/relationships/hyperlink" Target="https://www.who.int/health-topics/coronavirus#tab=tab_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ho.int/news-room/q-a-detail/coronavirus-disease-(covid-19)-vaccin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ree variants of the COVID-19 virus found in 14 countries in the Americas,  PAHO reports - PAHO/WHO | Pan American Health Organization">
            <a:extLst>
              <a:ext uri="{FF2B5EF4-FFF2-40B4-BE49-F238E27FC236}">
                <a16:creationId xmlns:a16="http://schemas.microsoft.com/office/drawing/2014/main" xmlns="" id="{6FC50256-2819-4085-B7A0-D22776981FEE}"/>
              </a:ext>
            </a:extLst>
          </p:cNvPr>
          <p:cNvPicPr>
            <a:picLocks noChangeAspect="1" noChangeArrowheads="1"/>
          </p:cNvPicPr>
          <p:nvPr/>
        </p:nvPicPr>
        <p:blipFill rotWithShape="1">
          <a:blip r:embed="rId2">
            <a:alphaModFix amt="85000"/>
            <a:extLst>
              <a:ext uri="{BEBA8EAE-BF5A-486C-A8C5-ECC9F3942E4B}">
                <a14:imgProps xmlns:a14="http://schemas.microsoft.com/office/drawing/2010/main">
                  <a14:imgLayer r:embed="rId3">
                    <a14:imgEffect>
                      <a14:artisticGlowEdges/>
                    </a14:imgEffect>
                    <a14:imgEffect>
                      <a14:colorTemperature colorTemp="11200"/>
                    </a14:imgEffect>
                  </a14:imgLayer>
                </a14:imgProps>
              </a:ext>
              <a:ext uri="{28A0092B-C50C-407E-A947-70E740481C1C}">
                <a14:useLocalDpi xmlns:a14="http://schemas.microsoft.com/office/drawing/2010/main" val="0"/>
              </a:ext>
            </a:extLst>
          </a:blip>
          <a:srcRect r="1182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636449" y="1588682"/>
            <a:ext cx="9144000" cy="2620713"/>
          </a:xfrm>
          <a:solidFill>
            <a:schemeClr val="tx1"/>
          </a:solidFill>
        </p:spPr>
        <p:txBody>
          <a:bodyPr>
            <a:normAutofit/>
          </a:bodyPr>
          <a:lstStyle/>
          <a:p>
            <a:r>
              <a:rPr lang="en-US" b="1" dirty="0">
                <a:solidFill>
                  <a:schemeClr val="bg1"/>
                </a:solidFill>
              </a:rPr>
              <a:t>Mathematical analysis </a:t>
            </a:r>
            <a:br>
              <a:rPr lang="en-US" b="1" dirty="0">
                <a:solidFill>
                  <a:schemeClr val="bg1"/>
                </a:solidFill>
              </a:rPr>
            </a:br>
            <a:r>
              <a:rPr lang="en-US" b="1" dirty="0">
                <a:solidFill>
                  <a:schemeClr val="bg1"/>
                </a:solidFill>
              </a:rPr>
              <a:t>of Covid-19 in Kelantan state using SIRD-V model</a:t>
            </a:r>
            <a:endParaRPr lang="en-MY" b="1" dirty="0">
              <a:solidFill>
                <a:schemeClr val="bg1"/>
              </a:solidFill>
            </a:endParaRPr>
          </a:p>
        </p:txBody>
      </p:sp>
      <p:sp>
        <p:nvSpPr>
          <p:cNvPr id="3" name="Subtitle 2"/>
          <p:cNvSpPr>
            <a:spLocks noGrp="1"/>
          </p:cNvSpPr>
          <p:nvPr>
            <p:ph type="subTitle" idx="1"/>
          </p:nvPr>
        </p:nvSpPr>
        <p:spPr>
          <a:xfrm>
            <a:off x="1523998" y="4391443"/>
            <a:ext cx="9405259" cy="2330032"/>
          </a:xfrm>
        </p:spPr>
        <p:txBody>
          <a:bodyPr>
            <a:normAutofit fontScale="77500" lnSpcReduction="20000"/>
          </a:bodyPr>
          <a:lstStyle/>
          <a:p>
            <a:r>
              <a:rPr lang="en-US" b="1" dirty="0">
                <a:solidFill>
                  <a:schemeClr val="bg1"/>
                </a:solidFill>
              </a:rPr>
              <a:t>Prepared by:</a:t>
            </a:r>
          </a:p>
          <a:p>
            <a:r>
              <a:rPr lang="en-MY" b="1" dirty="0">
                <a:solidFill>
                  <a:schemeClr val="bg1"/>
                </a:solidFill>
              </a:rPr>
              <a:t>Wan </a:t>
            </a:r>
            <a:r>
              <a:rPr lang="en-MY" b="1" dirty="0" err="1">
                <a:solidFill>
                  <a:schemeClr val="bg1"/>
                </a:solidFill>
              </a:rPr>
              <a:t>Muhd</a:t>
            </a:r>
            <a:r>
              <a:rPr lang="en-MY" b="1" dirty="0">
                <a:solidFill>
                  <a:schemeClr val="bg1"/>
                </a:solidFill>
              </a:rPr>
              <a:t> Noor Al </a:t>
            </a:r>
            <a:r>
              <a:rPr lang="en-MY" b="1" dirty="0" err="1">
                <a:solidFill>
                  <a:schemeClr val="bg1"/>
                </a:solidFill>
              </a:rPr>
              <a:t>Hadi</a:t>
            </a:r>
            <a:r>
              <a:rPr lang="en-MY" b="1" dirty="0">
                <a:solidFill>
                  <a:schemeClr val="bg1"/>
                </a:solidFill>
              </a:rPr>
              <a:t> Bin Ab. Razak</a:t>
            </a:r>
          </a:p>
          <a:p>
            <a:r>
              <a:rPr lang="en-MY" b="1" dirty="0">
                <a:solidFill>
                  <a:schemeClr val="bg1"/>
                </a:solidFill>
              </a:rPr>
              <a:t>Yassimear Anak Ugak</a:t>
            </a:r>
          </a:p>
          <a:p>
            <a:r>
              <a:rPr lang="en-MY" b="1" dirty="0">
                <a:solidFill>
                  <a:schemeClr val="bg1"/>
                </a:solidFill>
              </a:rPr>
              <a:t>Lalitha Malar A/P </a:t>
            </a:r>
            <a:r>
              <a:rPr lang="en-MY" b="1" dirty="0" err="1">
                <a:solidFill>
                  <a:schemeClr val="bg1"/>
                </a:solidFill>
              </a:rPr>
              <a:t>Maniam</a:t>
            </a:r>
            <a:endParaRPr lang="en-MY" b="1" dirty="0">
              <a:solidFill>
                <a:schemeClr val="bg1"/>
              </a:solidFill>
            </a:endParaRPr>
          </a:p>
          <a:p>
            <a:endParaRPr lang="en-MY" b="1" dirty="0">
              <a:solidFill>
                <a:schemeClr val="bg1"/>
              </a:solidFill>
            </a:endParaRPr>
          </a:p>
          <a:p>
            <a:r>
              <a:rPr lang="en-MY" b="1" dirty="0">
                <a:solidFill>
                  <a:schemeClr val="bg1"/>
                </a:solidFill>
              </a:rPr>
              <a:t>DrPH Year 1</a:t>
            </a:r>
          </a:p>
          <a:p>
            <a:r>
              <a:rPr lang="en-MY" b="1" dirty="0">
                <a:solidFill>
                  <a:schemeClr val="bg1"/>
                </a:solidFill>
              </a:rPr>
              <a:t>18</a:t>
            </a:r>
            <a:r>
              <a:rPr lang="en-MY" b="1" baseline="30000" dirty="0">
                <a:solidFill>
                  <a:schemeClr val="bg1"/>
                </a:solidFill>
              </a:rPr>
              <a:t>th</a:t>
            </a:r>
            <a:r>
              <a:rPr lang="en-MY" b="1" dirty="0">
                <a:solidFill>
                  <a:schemeClr val="bg1"/>
                </a:solidFill>
              </a:rPr>
              <a:t> August 2021</a:t>
            </a:r>
          </a:p>
        </p:txBody>
      </p:sp>
      <p:sp>
        <p:nvSpPr>
          <p:cNvPr id="4" name="Slide Number Placeholder 3"/>
          <p:cNvSpPr>
            <a:spLocks noGrp="1"/>
          </p:cNvSpPr>
          <p:nvPr>
            <p:ph type="sldNum" sz="quarter" idx="12"/>
          </p:nvPr>
        </p:nvSpPr>
        <p:spPr/>
        <p:txBody>
          <a:bodyPr/>
          <a:lstStyle/>
          <a:p>
            <a:fld id="{DC24580D-6269-47CC-9D85-29747E52C620}" type="slidenum">
              <a:rPr lang="en-US" smtClean="0"/>
              <a:t>1</a:t>
            </a:fld>
            <a:endParaRPr lang="en-US" dirty="0"/>
          </a:p>
        </p:txBody>
      </p:sp>
      <p:pic>
        <p:nvPicPr>
          <p:cNvPr id="6" name="Picture 5">
            <a:extLst>
              <a:ext uri="{FF2B5EF4-FFF2-40B4-BE49-F238E27FC236}">
                <a16:creationId xmlns:a16="http://schemas.microsoft.com/office/drawing/2014/main" xmlns="" id="{92DD864F-7A4A-444D-A911-9B3905F08ACE}"/>
              </a:ext>
            </a:extLst>
          </p:cNvPr>
          <p:cNvPicPr>
            <a:picLocks noChangeAspect="1"/>
          </p:cNvPicPr>
          <p:nvPr/>
        </p:nvPicPr>
        <p:blipFill>
          <a:blip r:embed="rId4"/>
          <a:stretch>
            <a:fillRect/>
          </a:stretch>
        </p:blipFill>
        <p:spPr>
          <a:xfrm>
            <a:off x="4741898" y="427983"/>
            <a:ext cx="2933099" cy="1069675"/>
          </a:xfrm>
          <a:prstGeom prst="rect">
            <a:avLst/>
          </a:prstGeom>
          <a:solidFill>
            <a:schemeClr val="bg1"/>
          </a:solidFill>
        </p:spPr>
      </p:pic>
    </p:spTree>
    <p:extLst>
      <p:ext uri="{BB962C8B-B14F-4D97-AF65-F5344CB8AC3E}">
        <p14:creationId xmlns:p14="http://schemas.microsoft.com/office/powerpoint/2010/main" val="50514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0" y="1709738"/>
            <a:ext cx="9433379" cy="2852737"/>
          </a:xfrm>
        </p:spPr>
        <p:txBody>
          <a:bodyPr/>
          <a:lstStyle/>
          <a:p>
            <a:r>
              <a:rPr lang="en-US" b="1" dirty="0"/>
              <a:t>Current Covid-19 </a:t>
            </a:r>
            <a:br>
              <a:rPr lang="en-US" b="1" dirty="0"/>
            </a:br>
            <a:r>
              <a:rPr lang="en-US" b="1" dirty="0"/>
              <a:t>situation in Kelantan</a:t>
            </a:r>
            <a:endParaRPr lang="en-MY" b="1" dirty="0"/>
          </a:p>
        </p:txBody>
      </p:sp>
      <p:sp>
        <p:nvSpPr>
          <p:cNvPr id="6" name="Text Placeholder 5"/>
          <p:cNvSpPr>
            <a:spLocks noGrp="1"/>
          </p:cNvSpPr>
          <p:nvPr>
            <p:ph type="body" idx="1"/>
          </p:nvPr>
        </p:nvSpPr>
        <p:spPr/>
        <p:txBody>
          <a:bodyPr/>
          <a:lstStyle/>
          <a:p>
            <a:endParaRPr lang="en-MY"/>
          </a:p>
        </p:txBody>
      </p:sp>
      <p:sp>
        <p:nvSpPr>
          <p:cNvPr id="4" name="Slide Number Placeholder 3"/>
          <p:cNvSpPr>
            <a:spLocks noGrp="1"/>
          </p:cNvSpPr>
          <p:nvPr>
            <p:ph type="sldNum" sz="quarter" idx="12"/>
          </p:nvPr>
        </p:nvSpPr>
        <p:spPr/>
        <p:txBody>
          <a:bodyPr/>
          <a:lstStyle/>
          <a:p>
            <a:fld id="{DC24580D-6269-47CC-9D85-29747E52C620}" type="slidenum">
              <a:rPr lang="en-US" smtClean="0"/>
              <a:t>10</a:t>
            </a:fld>
            <a:endParaRPr lang="en-US"/>
          </a:p>
        </p:txBody>
      </p:sp>
      <p:pic>
        <p:nvPicPr>
          <p:cNvPr id="7" name="Picture 6">
            <a:extLst>
              <a:ext uri="{FF2B5EF4-FFF2-40B4-BE49-F238E27FC236}">
                <a16:creationId xmlns:a16="http://schemas.microsoft.com/office/drawing/2014/main" xmlns="" id="{C6EA6AC4-3B87-4FDA-9B4D-C2C7B2E0198F}"/>
              </a:ext>
            </a:extLst>
          </p:cNvPr>
          <p:cNvPicPr>
            <a:picLocks noChangeAspect="1"/>
          </p:cNvPicPr>
          <p:nvPr/>
        </p:nvPicPr>
        <p:blipFill>
          <a:blip r:embed="rId2"/>
          <a:stretch>
            <a:fillRect/>
          </a:stretch>
        </p:blipFill>
        <p:spPr>
          <a:xfrm>
            <a:off x="7383371" y="898979"/>
            <a:ext cx="4688887" cy="4707868"/>
          </a:xfrm>
          <a:prstGeom prst="rect">
            <a:avLst/>
          </a:prstGeom>
        </p:spPr>
      </p:pic>
    </p:spTree>
    <p:extLst>
      <p:ext uri="{BB962C8B-B14F-4D97-AF65-F5344CB8AC3E}">
        <p14:creationId xmlns:p14="http://schemas.microsoft.com/office/powerpoint/2010/main" val="15258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Trend of Covid-19 total cases in Kelantan </a:t>
            </a:r>
          </a:p>
        </p:txBody>
      </p:sp>
      <p:sp>
        <p:nvSpPr>
          <p:cNvPr id="4" name="Slide Number Placeholder 3"/>
          <p:cNvSpPr>
            <a:spLocks noGrp="1"/>
          </p:cNvSpPr>
          <p:nvPr>
            <p:ph type="sldNum" sz="quarter" idx="12"/>
          </p:nvPr>
        </p:nvSpPr>
        <p:spPr/>
        <p:txBody>
          <a:bodyPr/>
          <a:lstStyle/>
          <a:p>
            <a:fld id="{DC24580D-6269-47CC-9D85-29747E52C620}" type="slidenum">
              <a:rPr lang="en-US" smtClean="0"/>
              <a:t>11</a:t>
            </a:fld>
            <a:endParaRPr lang="en-US"/>
          </a:p>
        </p:txBody>
      </p:sp>
      <p:graphicFrame>
        <p:nvGraphicFramePr>
          <p:cNvPr id="6" name="Chart 5"/>
          <p:cNvGraphicFramePr>
            <a:graphicFrameLocks/>
          </p:cNvGraphicFramePr>
          <p:nvPr>
            <p:extLst>
              <p:ext uri="{D42A27DB-BD31-4B8C-83A1-F6EECF244321}">
                <p14:modId xmlns:p14="http://schemas.microsoft.com/office/powerpoint/2010/main" val="3139834282"/>
              </p:ext>
            </p:extLst>
          </p:nvPr>
        </p:nvGraphicFramePr>
        <p:xfrm>
          <a:off x="838199" y="1602463"/>
          <a:ext cx="11202909" cy="394731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xmlns="" id="{B3649FD9-14D4-445E-9B8C-4489C061C309}"/>
              </a:ext>
            </a:extLst>
          </p:cNvPr>
          <p:cNvSpPr txBox="1"/>
          <p:nvPr/>
        </p:nvSpPr>
        <p:spPr>
          <a:xfrm>
            <a:off x="838200" y="6169891"/>
            <a:ext cx="9423400" cy="276999"/>
          </a:xfrm>
          <a:prstGeom prst="rect">
            <a:avLst/>
          </a:prstGeom>
          <a:noFill/>
        </p:spPr>
        <p:txBody>
          <a:bodyPr wrap="square" rtlCol="0">
            <a:spAutoFit/>
          </a:bodyPr>
          <a:lstStyle/>
          <a:p>
            <a:pPr lvl="0"/>
            <a:r>
              <a:rPr lang="en-US" sz="1200" dirty="0">
                <a:solidFill>
                  <a:prstClr val="black"/>
                </a:solidFill>
              </a:rPr>
              <a:t>Source: </a:t>
            </a:r>
            <a:r>
              <a:rPr lang="en-US" sz="1200" dirty="0">
                <a:hlinkClick r:id="rId3"/>
              </a:rPr>
              <a:t>https://github.com/MoH-Malaysia</a:t>
            </a:r>
            <a:endParaRPr lang="en-MY" sz="1200" dirty="0">
              <a:solidFill>
                <a:prstClr val="black"/>
              </a:solidFill>
            </a:endParaRPr>
          </a:p>
        </p:txBody>
      </p:sp>
      <p:pic>
        <p:nvPicPr>
          <p:cNvPr id="7" name="Picture 6">
            <a:extLst>
              <a:ext uri="{FF2B5EF4-FFF2-40B4-BE49-F238E27FC236}">
                <a16:creationId xmlns:a16="http://schemas.microsoft.com/office/drawing/2014/main" xmlns="" id="{6702E79B-931C-4F7D-92D5-13D2BF8C3883}"/>
              </a:ext>
            </a:extLst>
          </p:cNvPr>
          <p:cNvPicPr>
            <a:picLocks noChangeAspect="1"/>
          </p:cNvPicPr>
          <p:nvPr/>
        </p:nvPicPr>
        <p:blipFill>
          <a:blip r:embed="rId4"/>
          <a:stretch>
            <a:fillRect/>
          </a:stretch>
        </p:blipFill>
        <p:spPr>
          <a:xfrm>
            <a:off x="10348700" y="128256"/>
            <a:ext cx="1505843" cy="1511939"/>
          </a:xfrm>
          <a:prstGeom prst="rect">
            <a:avLst/>
          </a:prstGeom>
        </p:spPr>
      </p:pic>
    </p:spTree>
    <p:extLst>
      <p:ext uri="{BB962C8B-B14F-4D97-AF65-F5344CB8AC3E}">
        <p14:creationId xmlns:p14="http://schemas.microsoft.com/office/powerpoint/2010/main" val="299027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370"/>
            <a:ext cx="10515600" cy="1325563"/>
          </a:xfrm>
        </p:spPr>
        <p:txBody>
          <a:bodyPr/>
          <a:lstStyle/>
          <a:p>
            <a:r>
              <a:rPr lang="en-US" b="1" dirty="0"/>
              <a:t>Trend of Covid-19 (new cases) in Kelantan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C24580D-6269-47CC-9D85-29747E52C620}" type="slidenum">
              <a:rPr lang="en-US" smtClean="0"/>
              <a:t>12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803515875"/>
              </p:ext>
            </p:extLst>
          </p:nvPr>
        </p:nvGraphicFramePr>
        <p:xfrm>
          <a:off x="1421393" y="1825625"/>
          <a:ext cx="9768689" cy="418587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xmlns="" id="{35F3ACF0-D30C-4584-93C1-78C01D4EC340}"/>
              </a:ext>
            </a:extLst>
          </p:cNvPr>
          <p:cNvSpPr txBox="1"/>
          <p:nvPr/>
        </p:nvSpPr>
        <p:spPr>
          <a:xfrm>
            <a:off x="838200" y="6325964"/>
            <a:ext cx="6094520" cy="276999"/>
          </a:xfrm>
          <a:prstGeom prst="rect">
            <a:avLst/>
          </a:prstGeom>
          <a:noFill/>
        </p:spPr>
        <p:txBody>
          <a:bodyPr wrap="square">
            <a:spAutoFit/>
          </a:bodyPr>
          <a:lstStyle/>
          <a:p>
            <a:pPr lvl="0"/>
            <a:r>
              <a:rPr lang="en-US" sz="1200" dirty="0">
                <a:solidFill>
                  <a:prstClr val="black"/>
                </a:solidFill>
              </a:rPr>
              <a:t>Source: </a:t>
            </a:r>
            <a:r>
              <a:rPr lang="en-US" sz="1200" dirty="0">
                <a:hlinkClick r:id="rId3"/>
              </a:rPr>
              <a:t>https://github.com/MoH-Malaysia</a:t>
            </a:r>
            <a:endParaRPr lang="en-MY" sz="1200" dirty="0">
              <a:solidFill>
                <a:prstClr val="black"/>
              </a:solidFill>
            </a:endParaRPr>
          </a:p>
        </p:txBody>
      </p:sp>
      <p:pic>
        <p:nvPicPr>
          <p:cNvPr id="8" name="Picture 7">
            <a:extLst>
              <a:ext uri="{FF2B5EF4-FFF2-40B4-BE49-F238E27FC236}">
                <a16:creationId xmlns:a16="http://schemas.microsoft.com/office/drawing/2014/main" xmlns="" id="{AD331F0C-E472-48A1-AE80-3F797B4100D3}"/>
              </a:ext>
            </a:extLst>
          </p:cNvPr>
          <p:cNvPicPr>
            <a:picLocks noChangeAspect="1"/>
          </p:cNvPicPr>
          <p:nvPr/>
        </p:nvPicPr>
        <p:blipFill>
          <a:blip r:embed="rId4"/>
          <a:stretch>
            <a:fillRect/>
          </a:stretch>
        </p:blipFill>
        <p:spPr>
          <a:xfrm>
            <a:off x="10348700" y="128256"/>
            <a:ext cx="1505843" cy="1511939"/>
          </a:xfrm>
          <a:prstGeom prst="rect">
            <a:avLst/>
          </a:prstGeom>
        </p:spPr>
      </p:pic>
    </p:spTree>
    <p:extLst>
      <p:ext uri="{BB962C8B-B14F-4D97-AF65-F5344CB8AC3E}">
        <p14:creationId xmlns:p14="http://schemas.microsoft.com/office/powerpoint/2010/main" val="3449287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Trend of Covid-19 deaths in Kelantan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C24580D-6269-47CC-9D85-29747E52C620}" type="slidenum">
              <a:rPr lang="en-US" smtClean="0"/>
              <a:t>13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490052166"/>
              </p:ext>
            </p:extLst>
          </p:nvPr>
        </p:nvGraphicFramePr>
        <p:xfrm>
          <a:off x="1004935" y="2057399"/>
          <a:ext cx="10103667" cy="374587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7088862" y="6356350"/>
            <a:ext cx="3883937" cy="369332"/>
          </a:xfrm>
          <a:prstGeom prst="rect">
            <a:avLst/>
          </a:prstGeom>
          <a:noFill/>
        </p:spPr>
        <p:txBody>
          <a:bodyPr wrap="square" rtlCol="0">
            <a:spAutoFit/>
          </a:bodyPr>
          <a:lstStyle/>
          <a:p>
            <a:r>
              <a:rPr lang="en-US" dirty="0"/>
              <a:t>Up to Aug 21 (0.0012 %)</a:t>
            </a:r>
          </a:p>
        </p:txBody>
      </p:sp>
      <p:sp>
        <p:nvSpPr>
          <p:cNvPr id="8" name="TextBox 7">
            <a:extLst>
              <a:ext uri="{FF2B5EF4-FFF2-40B4-BE49-F238E27FC236}">
                <a16:creationId xmlns:a16="http://schemas.microsoft.com/office/drawing/2014/main" xmlns="" id="{65C200BA-E760-4E40-88BE-6ECC0AC94435}"/>
              </a:ext>
            </a:extLst>
          </p:cNvPr>
          <p:cNvSpPr txBox="1"/>
          <p:nvPr/>
        </p:nvSpPr>
        <p:spPr>
          <a:xfrm>
            <a:off x="765699" y="6356350"/>
            <a:ext cx="6094520" cy="276999"/>
          </a:xfrm>
          <a:prstGeom prst="rect">
            <a:avLst/>
          </a:prstGeom>
          <a:noFill/>
        </p:spPr>
        <p:txBody>
          <a:bodyPr wrap="square">
            <a:spAutoFit/>
          </a:bodyPr>
          <a:lstStyle/>
          <a:p>
            <a:pPr lvl="0"/>
            <a:r>
              <a:rPr lang="en-US" sz="1200" dirty="0">
                <a:solidFill>
                  <a:prstClr val="black"/>
                </a:solidFill>
              </a:rPr>
              <a:t>Source: </a:t>
            </a:r>
            <a:r>
              <a:rPr lang="en-US" sz="1200" dirty="0">
                <a:hlinkClick r:id="rId3"/>
              </a:rPr>
              <a:t>https://github.com/MoH-Malaysia</a:t>
            </a:r>
            <a:endParaRPr lang="en-MY" sz="1200" dirty="0">
              <a:solidFill>
                <a:prstClr val="black"/>
              </a:solidFill>
            </a:endParaRPr>
          </a:p>
        </p:txBody>
      </p:sp>
      <p:pic>
        <p:nvPicPr>
          <p:cNvPr id="9" name="Picture 8">
            <a:extLst>
              <a:ext uri="{FF2B5EF4-FFF2-40B4-BE49-F238E27FC236}">
                <a16:creationId xmlns:a16="http://schemas.microsoft.com/office/drawing/2014/main" xmlns="" id="{C0472AC9-4257-4C63-8AEB-9F3AE7EA6516}"/>
              </a:ext>
            </a:extLst>
          </p:cNvPr>
          <p:cNvPicPr>
            <a:picLocks noChangeAspect="1"/>
          </p:cNvPicPr>
          <p:nvPr/>
        </p:nvPicPr>
        <p:blipFill>
          <a:blip r:embed="rId4"/>
          <a:stretch>
            <a:fillRect/>
          </a:stretch>
        </p:blipFill>
        <p:spPr>
          <a:xfrm>
            <a:off x="10348700" y="128256"/>
            <a:ext cx="1505843" cy="1511939"/>
          </a:xfrm>
          <a:prstGeom prst="rect">
            <a:avLst/>
          </a:prstGeom>
        </p:spPr>
      </p:pic>
    </p:spTree>
    <p:extLst>
      <p:ext uri="{BB962C8B-B14F-4D97-AF65-F5344CB8AC3E}">
        <p14:creationId xmlns:p14="http://schemas.microsoft.com/office/powerpoint/2010/main" val="3156670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Trend of Covid-19 vaccination in Kelantan</a:t>
            </a:r>
          </a:p>
        </p:txBody>
      </p:sp>
      <p:sp>
        <p:nvSpPr>
          <p:cNvPr id="4" name="Slide Number Placeholder 3"/>
          <p:cNvSpPr>
            <a:spLocks noGrp="1"/>
          </p:cNvSpPr>
          <p:nvPr>
            <p:ph type="sldNum" sz="quarter" idx="12"/>
          </p:nvPr>
        </p:nvSpPr>
        <p:spPr/>
        <p:txBody>
          <a:bodyPr/>
          <a:lstStyle/>
          <a:p>
            <a:fld id="{DC24580D-6269-47CC-9D85-29747E52C620}" type="slidenum">
              <a:rPr lang="en-US" smtClean="0"/>
              <a:t>14</a:t>
            </a:fld>
            <a:endParaRPr lang="en-US"/>
          </a:p>
        </p:txBody>
      </p:sp>
      <p:graphicFrame>
        <p:nvGraphicFramePr>
          <p:cNvPr id="5" name="Chart 4"/>
          <p:cNvGraphicFramePr>
            <a:graphicFrameLocks/>
          </p:cNvGraphicFramePr>
          <p:nvPr>
            <p:extLst>
              <p:ext uri="{D42A27DB-BD31-4B8C-83A1-F6EECF244321}">
                <p14:modId xmlns:p14="http://schemas.microsoft.com/office/powerpoint/2010/main" val="927099981"/>
              </p:ext>
            </p:extLst>
          </p:nvPr>
        </p:nvGraphicFramePr>
        <p:xfrm>
          <a:off x="1074373" y="1458168"/>
          <a:ext cx="10040293" cy="399936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179398" y="6455121"/>
            <a:ext cx="3748135" cy="369332"/>
          </a:xfrm>
          <a:prstGeom prst="rect">
            <a:avLst/>
          </a:prstGeom>
          <a:noFill/>
        </p:spPr>
        <p:txBody>
          <a:bodyPr wrap="square" rtlCol="0">
            <a:spAutoFit/>
          </a:bodyPr>
          <a:lstStyle/>
          <a:p>
            <a:r>
              <a:rPr lang="en-US" dirty="0"/>
              <a:t>Up to Aug 2021( 22%)</a:t>
            </a:r>
          </a:p>
        </p:txBody>
      </p:sp>
      <p:sp>
        <p:nvSpPr>
          <p:cNvPr id="8" name="TextBox 7">
            <a:extLst>
              <a:ext uri="{FF2B5EF4-FFF2-40B4-BE49-F238E27FC236}">
                <a16:creationId xmlns:a16="http://schemas.microsoft.com/office/drawing/2014/main" xmlns="" id="{A5772264-3F64-4563-BC48-47D2AF135701}"/>
              </a:ext>
            </a:extLst>
          </p:cNvPr>
          <p:cNvSpPr txBox="1"/>
          <p:nvPr/>
        </p:nvSpPr>
        <p:spPr>
          <a:xfrm>
            <a:off x="1074373" y="6181247"/>
            <a:ext cx="6094520" cy="276999"/>
          </a:xfrm>
          <a:prstGeom prst="rect">
            <a:avLst/>
          </a:prstGeom>
          <a:noFill/>
        </p:spPr>
        <p:txBody>
          <a:bodyPr wrap="square">
            <a:spAutoFit/>
          </a:bodyPr>
          <a:lstStyle/>
          <a:p>
            <a:pPr lvl="0"/>
            <a:r>
              <a:rPr lang="en-US" sz="1200" dirty="0">
                <a:solidFill>
                  <a:prstClr val="black"/>
                </a:solidFill>
              </a:rPr>
              <a:t>Source: </a:t>
            </a:r>
            <a:r>
              <a:rPr lang="en-US" sz="1200" dirty="0">
                <a:hlinkClick r:id="rId4"/>
              </a:rPr>
              <a:t>https://github.com/MoH-Malaysia</a:t>
            </a:r>
            <a:endParaRPr lang="en-MY" sz="1200" dirty="0">
              <a:solidFill>
                <a:prstClr val="black"/>
              </a:solidFill>
            </a:endParaRPr>
          </a:p>
        </p:txBody>
      </p:sp>
      <p:pic>
        <p:nvPicPr>
          <p:cNvPr id="7" name="Picture 6">
            <a:extLst>
              <a:ext uri="{FF2B5EF4-FFF2-40B4-BE49-F238E27FC236}">
                <a16:creationId xmlns:a16="http://schemas.microsoft.com/office/drawing/2014/main" xmlns="" id="{7DFF651F-BD2C-413D-99D7-2BE95F2BEBA7}"/>
              </a:ext>
            </a:extLst>
          </p:cNvPr>
          <p:cNvPicPr>
            <a:picLocks noChangeAspect="1"/>
          </p:cNvPicPr>
          <p:nvPr/>
        </p:nvPicPr>
        <p:blipFill>
          <a:blip r:embed="rId5"/>
          <a:stretch>
            <a:fillRect/>
          </a:stretch>
        </p:blipFill>
        <p:spPr>
          <a:xfrm>
            <a:off x="10348700" y="128256"/>
            <a:ext cx="1505843" cy="1511939"/>
          </a:xfrm>
          <a:prstGeom prst="rect">
            <a:avLst/>
          </a:prstGeom>
        </p:spPr>
      </p:pic>
    </p:spTree>
    <p:extLst>
      <p:ext uri="{BB962C8B-B14F-4D97-AF65-F5344CB8AC3E}">
        <p14:creationId xmlns:p14="http://schemas.microsoft.com/office/powerpoint/2010/main" val="306500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Objective</a:t>
            </a:r>
          </a:p>
        </p:txBody>
      </p:sp>
      <p:sp>
        <p:nvSpPr>
          <p:cNvPr id="5" name="Content Placeholder 4"/>
          <p:cNvSpPr>
            <a:spLocks noGrp="1"/>
          </p:cNvSpPr>
          <p:nvPr>
            <p:ph idx="1"/>
          </p:nvPr>
        </p:nvSpPr>
        <p:spPr/>
        <p:txBody>
          <a:bodyPr/>
          <a:lstStyle/>
          <a:p>
            <a:pPr marL="0" indent="0">
              <a:buNone/>
            </a:pPr>
            <a:r>
              <a:rPr lang="en-US" b="1" i="1" dirty="0"/>
              <a:t>General Objective</a:t>
            </a:r>
            <a:endParaRPr lang="en-US" i="1" dirty="0"/>
          </a:p>
          <a:p>
            <a:pPr marL="0" indent="0">
              <a:buNone/>
            </a:pPr>
            <a:r>
              <a:rPr lang="en-US" dirty="0"/>
              <a:t>To model the Covid-19 epidemic in Kelantan state, Malaysia.</a:t>
            </a:r>
          </a:p>
        </p:txBody>
      </p:sp>
      <p:sp>
        <p:nvSpPr>
          <p:cNvPr id="6" name="Title 3"/>
          <p:cNvSpPr txBox="1">
            <a:spLocks/>
          </p:cNvSpPr>
          <p:nvPr/>
        </p:nvSpPr>
        <p:spPr>
          <a:xfrm>
            <a:off x="838200" y="2997199"/>
            <a:ext cx="10515600" cy="8510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1" dirty="0">
                <a:latin typeface="+mn-lt"/>
              </a:rPr>
              <a:t>Specific Objectives</a:t>
            </a:r>
          </a:p>
        </p:txBody>
      </p:sp>
      <p:sp>
        <p:nvSpPr>
          <p:cNvPr id="7" name="Content Placeholder 4"/>
          <p:cNvSpPr txBox="1">
            <a:spLocks/>
          </p:cNvSpPr>
          <p:nvPr/>
        </p:nvSpPr>
        <p:spPr>
          <a:xfrm>
            <a:off x="838200" y="3860801"/>
            <a:ext cx="10515600" cy="2451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dirty="0"/>
              <a:t>To develop a mathematical model using SIRD-V model for Covid-19 cases in Kelantan state.</a:t>
            </a:r>
          </a:p>
          <a:p>
            <a:pPr marL="514350" indent="-514350">
              <a:buAutoNum type="arabicPeriod"/>
            </a:pPr>
            <a:r>
              <a:rPr lang="en-US" dirty="0">
                <a:solidFill>
                  <a:srgbClr val="000000"/>
                </a:solidFill>
              </a:rPr>
              <a:t>To compare SIRD-V model of Covid-19 cases in Kelantan between 3 peaks: (</a:t>
            </a:r>
            <a:r>
              <a:rPr lang="en-US" dirty="0" err="1">
                <a:solidFill>
                  <a:srgbClr val="000000"/>
                </a:solidFill>
              </a:rPr>
              <a:t>i</a:t>
            </a:r>
            <a:r>
              <a:rPr lang="en-US" dirty="0">
                <a:solidFill>
                  <a:srgbClr val="000000"/>
                </a:solidFill>
              </a:rPr>
              <a:t>) </a:t>
            </a:r>
            <a:r>
              <a:rPr lang="en-US" dirty="0"/>
              <a:t>1</a:t>
            </a:r>
            <a:r>
              <a:rPr lang="en-US" baseline="30000" dirty="0"/>
              <a:t>st</a:t>
            </a:r>
            <a:r>
              <a:rPr lang="en-US" dirty="0"/>
              <a:t> peak :5th April- 17</a:t>
            </a:r>
            <a:r>
              <a:rPr lang="en-US" baseline="30000" dirty="0"/>
              <a:t>th</a:t>
            </a:r>
            <a:r>
              <a:rPr lang="en-US" dirty="0"/>
              <a:t> May 2021, (ii) 2</a:t>
            </a:r>
            <a:r>
              <a:rPr lang="en-US" baseline="30000" dirty="0"/>
              <a:t>nd</a:t>
            </a:r>
            <a:r>
              <a:rPr lang="en-US" dirty="0"/>
              <a:t> peak: 17</a:t>
            </a:r>
            <a:r>
              <a:rPr lang="en-US" baseline="30000" dirty="0"/>
              <a:t>th</a:t>
            </a:r>
            <a:r>
              <a:rPr lang="en-US" dirty="0"/>
              <a:t> May- 24</a:t>
            </a:r>
            <a:r>
              <a:rPr lang="en-US" baseline="30000" dirty="0"/>
              <a:t>th</a:t>
            </a:r>
            <a:r>
              <a:rPr lang="en-US" dirty="0"/>
              <a:t> June 2021, (iii) 3</a:t>
            </a:r>
            <a:r>
              <a:rPr lang="en-US" baseline="30000" dirty="0"/>
              <a:t>rd</a:t>
            </a:r>
            <a:r>
              <a:rPr lang="en-US" dirty="0"/>
              <a:t> peak: 24th June- 16</a:t>
            </a:r>
            <a:r>
              <a:rPr lang="en-US" baseline="30000" dirty="0"/>
              <a:t>th</a:t>
            </a:r>
            <a:r>
              <a:rPr lang="en-US" dirty="0"/>
              <a:t> August 2021.</a:t>
            </a:r>
          </a:p>
        </p:txBody>
      </p:sp>
      <p:pic>
        <p:nvPicPr>
          <p:cNvPr id="8" name="Picture 7">
            <a:extLst>
              <a:ext uri="{FF2B5EF4-FFF2-40B4-BE49-F238E27FC236}">
                <a16:creationId xmlns:a16="http://schemas.microsoft.com/office/drawing/2014/main" xmlns="" id="{FBEE947C-933D-476F-9CBC-D29529932405}"/>
              </a:ext>
            </a:extLst>
          </p:cNvPr>
          <p:cNvPicPr>
            <a:picLocks noChangeAspect="1"/>
          </p:cNvPicPr>
          <p:nvPr/>
        </p:nvPicPr>
        <p:blipFill>
          <a:blip r:embed="rId2"/>
          <a:stretch>
            <a:fillRect/>
          </a:stretch>
        </p:blipFill>
        <p:spPr>
          <a:xfrm>
            <a:off x="10348700" y="128256"/>
            <a:ext cx="1505843" cy="1511939"/>
          </a:xfrm>
          <a:prstGeom prst="rect">
            <a:avLst/>
          </a:prstGeom>
        </p:spPr>
      </p:pic>
    </p:spTree>
    <p:extLst>
      <p:ext uri="{BB962C8B-B14F-4D97-AF65-F5344CB8AC3E}">
        <p14:creationId xmlns:p14="http://schemas.microsoft.com/office/powerpoint/2010/main" val="41006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METHODOLOGY</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DC24580D-6269-47CC-9D85-29747E52C620}" type="slidenum">
              <a:rPr lang="en-US" smtClean="0"/>
              <a:t>16</a:t>
            </a:fld>
            <a:endParaRPr lang="en-US"/>
          </a:p>
        </p:txBody>
      </p:sp>
      <p:pic>
        <p:nvPicPr>
          <p:cNvPr id="6" name="Picture 5">
            <a:extLst>
              <a:ext uri="{FF2B5EF4-FFF2-40B4-BE49-F238E27FC236}">
                <a16:creationId xmlns:a16="http://schemas.microsoft.com/office/drawing/2014/main" xmlns="" id="{8BC33D9D-8981-491E-8AE3-8AC2D3B35273}"/>
              </a:ext>
            </a:extLst>
          </p:cNvPr>
          <p:cNvPicPr>
            <a:picLocks noChangeAspect="1"/>
          </p:cNvPicPr>
          <p:nvPr/>
        </p:nvPicPr>
        <p:blipFill>
          <a:blip r:embed="rId2"/>
          <a:stretch>
            <a:fillRect/>
          </a:stretch>
        </p:blipFill>
        <p:spPr>
          <a:xfrm>
            <a:off x="6148957" y="336677"/>
            <a:ext cx="5729777" cy="5752973"/>
          </a:xfrm>
          <a:prstGeom prst="rect">
            <a:avLst/>
          </a:prstGeom>
        </p:spPr>
      </p:pic>
    </p:spTree>
    <p:extLst>
      <p:ext uri="{BB962C8B-B14F-4D97-AF65-F5344CB8AC3E}">
        <p14:creationId xmlns:p14="http://schemas.microsoft.com/office/powerpoint/2010/main" val="312980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0914"/>
          </a:xfrm>
        </p:spPr>
        <p:txBody>
          <a:bodyPr/>
          <a:lstStyle/>
          <a:p>
            <a:r>
              <a:rPr lang="en-US" b="1" dirty="0"/>
              <a:t>Data sources</a:t>
            </a:r>
          </a:p>
        </p:txBody>
      </p:sp>
      <p:sp>
        <p:nvSpPr>
          <p:cNvPr id="3" name="Content Placeholder 2"/>
          <p:cNvSpPr>
            <a:spLocks noGrp="1"/>
          </p:cNvSpPr>
          <p:nvPr>
            <p:ph idx="1"/>
          </p:nvPr>
        </p:nvSpPr>
        <p:spPr>
          <a:xfrm>
            <a:off x="707572" y="1833239"/>
            <a:ext cx="5926584" cy="4944862"/>
          </a:xfrm>
        </p:spPr>
        <p:txBody>
          <a:bodyPr>
            <a:normAutofit/>
          </a:bodyPr>
          <a:lstStyle/>
          <a:p>
            <a:pPr algn="just"/>
            <a:r>
              <a:rPr lang="en-US" dirty="0"/>
              <a:t>Epidemic data for the model analysis of Covid-19 in Kelantan state was obtained from an open source at </a:t>
            </a:r>
            <a:r>
              <a:rPr lang="en-US" dirty="0">
                <a:hlinkClick r:id="rId2">
                  <a:extLst>
                    <a:ext uri="{A12FA001-AC4F-418D-AE19-62706E023703}">
                      <ahyp:hlinkClr xmlns:ahyp="http://schemas.microsoft.com/office/drawing/2018/hyperlinkcolor" xmlns="" val="tx"/>
                    </a:ext>
                  </a:extLst>
                </a:hlinkClick>
              </a:rPr>
              <a:t>https://github.com/MoH-Malaysia</a:t>
            </a:r>
            <a:endParaRPr lang="en-US" dirty="0"/>
          </a:p>
          <a:p>
            <a:pPr marL="0" indent="0" algn="just">
              <a:buNone/>
            </a:pPr>
            <a:endParaRPr lang="en-US" dirty="0"/>
          </a:p>
          <a:p>
            <a:pPr algn="just"/>
            <a:r>
              <a:rPr lang="en-US" sz="2800" dirty="0"/>
              <a:t>Data included into model:</a:t>
            </a:r>
          </a:p>
          <a:p>
            <a:pPr lvl="1" algn="just"/>
            <a:r>
              <a:rPr lang="en-US" dirty="0"/>
              <a:t>1</a:t>
            </a:r>
            <a:r>
              <a:rPr lang="en-US" baseline="30000" dirty="0"/>
              <a:t>st</a:t>
            </a:r>
            <a:r>
              <a:rPr lang="en-US" dirty="0"/>
              <a:t> peak :(5th April- 17</a:t>
            </a:r>
            <a:r>
              <a:rPr lang="en-US" baseline="30000" dirty="0"/>
              <a:t>th</a:t>
            </a:r>
            <a:r>
              <a:rPr lang="en-US" dirty="0"/>
              <a:t> May 2021)</a:t>
            </a:r>
          </a:p>
          <a:p>
            <a:pPr lvl="1" algn="just"/>
            <a:r>
              <a:rPr lang="en-US" dirty="0"/>
              <a:t>2</a:t>
            </a:r>
            <a:r>
              <a:rPr lang="en-US" baseline="30000" dirty="0"/>
              <a:t>nd</a:t>
            </a:r>
            <a:r>
              <a:rPr lang="en-US" dirty="0"/>
              <a:t> peak: (17</a:t>
            </a:r>
            <a:r>
              <a:rPr lang="en-US" baseline="30000" dirty="0"/>
              <a:t>th</a:t>
            </a:r>
            <a:r>
              <a:rPr lang="en-US" dirty="0"/>
              <a:t> May- 24</a:t>
            </a:r>
            <a:r>
              <a:rPr lang="en-US" baseline="30000" dirty="0"/>
              <a:t>th</a:t>
            </a:r>
            <a:r>
              <a:rPr lang="en-US" dirty="0"/>
              <a:t> June 2021)</a:t>
            </a:r>
          </a:p>
          <a:p>
            <a:pPr lvl="1" algn="just"/>
            <a:r>
              <a:rPr lang="en-US" dirty="0"/>
              <a:t>3</a:t>
            </a:r>
            <a:r>
              <a:rPr lang="en-US" baseline="30000" dirty="0"/>
              <a:t>rd</a:t>
            </a:r>
            <a:r>
              <a:rPr lang="en-US" dirty="0"/>
              <a:t> peak: (24th June- 16</a:t>
            </a:r>
            <a:r>
              <a:rPr lang="en-US" baseline="30000" dirty="0"/>
              <a:t>th</a:t>
            </a:r>
            <a:r>
              <a:rPr lang="en-US" dirty="0"/>
              <a:t> August 2021)</a:t>
            </a:r>
          </a:p>
          <a:p>
            <a:pPr algn="just"/>
            <a:endParaRPr lang="en-US" sz="2800" dirty="0"/>
          </a:p>
          <a:p>
            <a:endParaRPr lang="en-US" sz="2800" dirty="0"/>
          </a:p>
          <a:p>
            <a:endParaRPr lang="en-US" dirty="0"/>
          </a:p>
        </p:txBody>
      </p:sp>
      <p:pic>
        <p:nvPicPr>
          <p:cNvPr id="7" name="Picture 6" descr="A picture containing text, screenshot, indoor&#10;&#10;Description automatically generated">
            <a:extLst>
              <a:ext uri="{FF2B5EF4-FFF2-40B4-BE49-F238E27FC236}">
                <a16:creationId xmlns:a16="http://schemas.microsoft.com/office/drawing/2014/main" xmlns="" id="{E4FFFCAD-0AC2-48E7-B4B7-2ECBD7F4A7E5}"/>
              </a:ext>
            </a:extLst>
          </p:cNvPr>
          <p:cNvPicPr>
            <a:picLocks noChangeAspect="1"/>
          </p:cNvPicPr>
          <p:nvPr/>
        </p:nvPicPr>
        <p:blipFill>
          <a:blip r:embed="rId3"/>
          <a:stretch>
            <a:fillRect/>
          </a:stretch>
        </p:blipFill>
        <p:spPr>
          <a:xfrm>
            <a:off x="6945192" y="2153152"/>
            <a:ext cx="5080362" cy="2807646"/>
          </a:xfrm>
          <a:prstGeom prst="rect">
            <a:avLst/>
          </a:prstGeom>
        </p:spPr>
      </p:pic>
      <p:pic>
        <p:nvPicPr>
          <p:cNvPr id="5" name="Picture 4">
            <a:extLst>
              <a:ext uri="{FF2B5EF4-FFF2-40B4-BE49-F238E27FC236}">
                <a16:creationId xmlns:a16="http://schemas.microsoft.com/office/drawing/2014/main" xmlns="" id="{001DF68A-05C2-4702-9B87-2A385B7B34F3}"/>
              </a:ext>
            </a:extLst>
          </p:cNvPr>
          <p:cNvPicPr>
            <a:picLocks noChangeAspect="1"/>
          </p:cNvPicPr>
          <p:nvPr/>
        </p:nvPicPr>
        <p:blipFill>
          <a:blip r:embed="rId4"/>
          <a:stretch>
            <a:fillRect/>
          </a:stretch>
        </p:blipFill>
        <p:spPr>
          <a:xfrm>
            <a:off x="10348700" y="128256"/>
            <a:ext cx="1505843" cy="1511939"/>
          </a:xfrm>
          <a:prstGeom prst="rect">
            <a:avLst/>
          </a:prstGeom>
        </p:spPr>
      </p:pic>
    </p:spTree>
    <p:extLst>
      <p:ext uri="{BB962C8B-B14F-4D97-AF65-F5344CB8AC3E}">
        <p14:creationId xmlns:p14="http://schemas.microsoft.com/office/powerpoint/2010/main" val="1404487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48" y="118511"/>
            <a:ext cx="6004931" cy="1129023"/>
          </a:xfrm>
        </p:spPr>
        <p:txBody>
          <a:bodyPr/>
          <a:lstStyle/>
          <a:p>
            <a:r>
              <a:rPr lang="en-US" b="1" dirty="0"/>
              <a:t>SIRD-V Model structures</a:t>
            </a:r>
            <a:endParaRPr lang="en-MY" b="1"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71DD372A-B905-459F-88B3-D28DFC81EA59}"/>
                  </a:ext>
                </a:extLst>
              </p:cNvPr>
              <p:cNvSpPr txBox="1"/>
              <p:nvPr/>
            </p:nvSpPr>
            <p:spPr>
              <a:xfrm>
                <a:off x="7405678" y="4360983"/>
                <a:ext cx="4376691" cy="2761140"/>
              </a:xfrm>
              <a:prstGeom prst="rect">
                <a:avLst/>
              </a:prstGeom>
              <a:noFill/>
              <a:ln>
                <a:noFill/>
              </a:ln>
            </p:spPr>
            <p:txBody>
              <a:bodyPr wrap="square">
                <a:spAutoFit/>
              </a:bodyPr>
              <a:lstStyle/>
              <a:p>
                <a:pPr lvl="0">
                  <a:lnSpc>
                    <a:spcPct val="107000"/>
                  </a:lnSpc>
                </a:pPr>
                <a:r>
                  <a:rPr lang="en-MY" sz="1600" i="1" dirty="0">
                    <a:effectLst/>
                    <a:latin typeface="Cambria Math" panose="02040503050406030204" pitchFamily="18" charset="0"/>
                    <a:ea typeface="Times New Roman" panose="02020603050405020304" pitchFamily="18" charset="0"/>
                    <a:cs typeface="Times New Roman" panose="02020603050405020304" pitchFamily="18" charset="0"/>
                  </a:rPr>
                  <a:t>SIRD-V formulas</a:t>
                </a:r>
              </a:p>
              <a:p>
                <a:pPr marL="342900" lvl="0" indent="-342900">
                  <a:lnSpc>
                    <a:spcPct val="107000"/>
                  </a:lnSpc>
                  <a:buFont typeface="+mj-lt"/>
                  <a:buAutoNum type="romanLcPeriod"/>
                </a:pPr>
                <a14:m>
                  <m:oMath xmlns:m="http://schemas.openxmlformats.org/officeDocument/2006/math">
                    <m:f>
                      <m:fPr>
                        <m:ctrlPr>
                          <a:rPr lang="en-MY"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MY" sz="1600" i="1">
                            <a:effectLst/>
                            <a:latin typeface="Cambria Math" panose="02040503050406030204" pitchFamily="18" charset="0"/>
                            <a:ea typeface="Times New Roman" panose="02020603050405020304" pitchFamily="18" charset="0"/>
                            <a:cs typeface="Times New Roman" panose="02020603050405020304" pitchFamily="18" charset="0"/>
                          </a:rPr>
                          <m:t>𝑑𝑆</m:t>
                        </m:r>
                      </m:num>
                      <m:den>
                        <m:r>
                          <a:rPr lang="en-MY" sz="16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r>
                      <a:rPr lang="en-MY"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en-MY"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βSI</m:t>
                    </m:r>
                    <m:r>
                      <a:rPr lang="en-MY"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αS</m:t>
                    </m:r>
                  </m:oMath>
                </a14:m>
                <a:endParaRPr lang="en-MY" sz="16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mj-lt"/>
                  <a:buAutoNum type="romanLcPeriod"/>
                </a:pPr>
                <a14:m>
                  <m:oMath xmlns:m="http://schemas.openxmlformats.org/officeDocument/2006/math">
                    <m:f>
                      <m:fPr>
                        <m:ctrlPr>
                          <a:rPr lang="en-MY"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MY" sz="1600" i="1">
                            <a:effectLst/>
                            <a:latin typeface="Cambria Math" panose="02040503050406030204" pitchFamily="18" charset="0"/>
                            <a:ea typeface="Times New Roman" panose="02020603050405020304" pitchFamily="18" charset="0"/>
                            <a:cs typeface="Times New Roman" panose="02020603050405020304" pitchFamily="18" charset="0"/>
                          </a:rPr>
                          <m:t>𝑑𝐼</m:t>
                        </m:r>
                      </m:num>
                      <m:den>
                        <m:r>
                          <a:rPr lang="en-MY" sz="16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r>
                      <a:rPr lang="en-MY" sz="1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βS</m:t>
                        </m:r>
                        <m:r>
                          <m:rPr>
                            <m:sty m:val="p"/>
                          </m:rPr>
                          <a:rPr lang="en-US" sz="16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I</m:t>
                        </m:r>
                      </m:num>
                      <m:den>
                        <m:r>
                          <m:rPr>
                            <m:sty m:val="p"/>
                          </m:rPr>
                          <a:rPr lang="en-US" sz="16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N</m:t>
                        </m:r>
                      </m:den>
                    </m:f>
                    <m: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MY"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β</m:t>
                            </m:r>
                            <m:r>
                              <a:rPr lang="en-US" sz="16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d>
                              <m:dPr>
                                <m:ctrlPr>
                                  <a:rPr lang="en-US" sz="16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r>
                                  <a:rPr lang="en-MY"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μ</m:t>
                                </m:r>
                              </m:e>
                            </m:d>
                            <m:r>
                              <m:rPr>
                                <m:sty m:val="p"/>
                              </m:rP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V</m:t>
                            </m:r>
                          </m:num>
                          <m:den>
                            <m:r>
                              <m:rPr>
                                <m:sty m:val="p"/>
                              </m:rPr>
                              <a:rPr lang="en-US" sz="16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N</m:t>
                            </m:r>
                          </m:den>
                        </m:f>
                      </m:e>
                    </m:d>
                    <m:r>
                      <a:rPr lang="en-MY"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l-GR" sz="16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δ</m:t>
                    </m:r>
                    <m:r>
                      <m:rPr>
                        <m:sty m:val="p"/>
                      </m:rP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γI</m:t>
                    </m:r>
                    <m:r>
                      <a:rPr lang="en-US" sz="16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MY"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γI</m:t>
                    </m:r>
                  </m:oMath>
                </a14:m>
                <a:endParaRPr lang="en-MY" sz="16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mj-lt"/>
                  <a:buAutoNum type="romanLcPeriod"/>
                </a:pPr>
                <a14:m>
                  <m:oMath xmlns:m="http://schemas.openxmlformats.org/officeDocument/2006/math">
                    <m:f>
                      <m:fPr>
                        <m:ctrlPr>
                          <a:rPr lang="en-MY"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MY" sz="1600" i="1">
                            <a:effectLst/>
                            <a:latin typeface="Cambria Math" panose="02040503050406030204" pitchFamily="18" charset="0"/>
                            <a:ea typeface="Times New Roman" panose="02020603050405020304" pitchFamily="18" charset="0"/>
                            <a:cs typeface="Times New Roman" panose="02020603050405020304" pitchFamily="18" charset="0"/>
                          </a:rPr>
                          <m:t>𝑑𝑉</m:t>
                        </m:r>
                      </m:num>
                      <m:den>
                        <m:r>
                          <a:rPr lang="en-MY" sz="16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r>
                      <a:rPr lang="en-MY"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β</m:t>
                    </m:r>
                    <m: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MY"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μVI</m:t>
                    </m:r>
                    <m:r>
                      <a:rPr lang="en-US" sz="16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6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N</m:t>
                    </m:r>
                    <m: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αS</m:t>
                    </m:r>
                  </m:oMath>
                </a14:m>
                <a:endParaRPr lang="en-MY" sz="16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Font typeface="+mj-lt"/>
                  <a:buAutoNum type="romanLcPeriod"/>
                </a:pPr>
                <a14:m>
                  <m:oMath xmlns:m="http://schemas.openxmlformats.org/officeDocument/2006/math">
                    <m:f>
                      <m:fPr>
                        <m:ctrlPr>
                          <a:rPr lang="en-MY"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MY" sz="1600" i="1">
                            <a:effectLst/>
                            <a:latin typeface="Cambria Math" panose="02040503050406030204" pitchFamily="18" charset="0"/>
                            <a:ea typeface="Times New Roman" panose="02020603050405020304" pitchFamily="18" charset="0"/>
                            <a:cs typeface="Times New Roman" panose="02020603050405020304" pitchFamily="18" charset="0"/>
                          </a:rPr>
                          <m:t>𝑑𝑅</m:t>
                        </m:r>
                      </m:num>
                      <m:den>
                        <m:r>
                          <a:rPr lang="en-MY" sz="16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r>
                      <a:rPr lang="en-MY" sz="16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MY"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γI</m:t>
                    </m:r>
                  </m:oMath>
                </a14:m>
                <a:endParaRPr lang="en-MY" sz="16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Font typeface="+mj-lt"/>
                  <a:buAutoNum type="romanLcPeriod"/>
                </a:pPr>
                <a14:m>
                  <m:oMath xmlns:m="http://schemas.openxmlformats.org/officeDocument/2006/math">
                    <m:f>
                      <m:fPr>
                        <m:ctrlPr>
                          <a:rPr lang="en-MY" sz="1600" i="1" smtClean="0">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t>𝑑𝐷</m:t>
                        </m:r>
                      </m:num>
                      <m:den>
                        <m: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t>𝑑𝑡</m:t>
                        </m:r>
                      </m:den>
                    </m:f>
                  </m:oMath>
                </a14:m>
                <a:r>
                  <a:rPr lang="en-MY" sz="1600" dirty="0">
                    <a:effectLst/>
                    <a:latin typeface="Calibri" panose="020F0502020204030204" pitchFamily="34" charset="0"/>
                    <a:ea typeface="DengXian" panose="02010600030101010101" pitchFamily="2" charset="-122"/>
                    <a:cs typeface="Times New Roman" panose="02020603050405020304" pitchFamily="18" charset="0"/>
                  </a:rPr>
                  <a:t>= </a:t>
                </a:r>
                <a14:m>
                  <m:oMath xmlns:m="http://schemas.openxmlformats.org/officeDocument/2006/math">
                    <m:r>
                      <m:rPr>
                        <m:sty m:val="p"/>
                      </m:rPr>
                      <a:rPr lang="el-GR" sz="16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δ</m:t>
                    </m:r>
                    <m:r>
                      <m:rPr>
                        <m:sty m:val="p"/>
                      </m:rPr>
                      <a:rPr lang="en-MY"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γI</m:t>
                    </m:r>
                  </m:oMath>
                </a14:m>
                <a:endParaRPr lang="en-MY" sz="16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Font typeface="+mj-lt"/>
                  <a:buAutoNum type="romanLcPeriod"/>
                </a:pPr>
                <a:endParaRPr lang="en-MY" sz="18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71DD372A-B905-459F-88B3-D28DFC81EA59}"/>
                  </a:ext>
                </a:extLst>
              </p:cNvPr>
              <p:cNvSpPr txBox="1">
                <a:spLocks noRot="1" noChangeAspect="1" noMove="1" noResize="1" noEditPoints="1" noAdjustHandles="1" noChangeArrowheads="1" noChangeShapeType="1" noTextEdit="1"/>
              </p:cNvSpPr>
              <p:nvPr/>
            </p:nvSpPr>
            <p:spPr>
              <a:xfrm>
                <a:off x="7405678" y="4360983"/>
                <a:ext cx="4376691" cy="2761140"/>
              </a:xfrm>
              <a:prstGeom prst="rect">
                <a:avLst/>
              </a:prstGeom>
              <a:blipFill>
                <a:blip r:embed="rId3"/>
                <a:stretch>
                  <a:fillRect l="-836" t="-883"/>
                </a:stretch>
              </a:blipFill>
              <a:ln>
                <a:noFill/>
              </a:ln>
            </p:spPr>
            <p:txBody>
              <a:bodyPr/>
              <a:lstStyle/>
              <a:p>
                <a:r>
                  <a:rPr lang="en-MY">
                    <a:noFill/>
                  </a:rPr>
                  <a:t> </a:t>
                </a:r>
              </a:p>
            </p:txBody>
          </p:sp>
        </mc:Fallback>
      </mc:AlternateContent>
      <p:graphicFrame>
        <p:nvGraphicFramePr>
          <p:cNvPr id="24" name="Content Placeholder 4">
            <a:extLst>
              <a:ext uri="{FF2B5EF4-FFF2-40B4-BE49-F238E27FC236}">
                <a16:creationId xmlns:a16="http://schemas.microsoft.com/office/drawing/2014/main" xmlns="" id="{C543979D-9BBE-45FE-95BC-0BBC5D9CC3A1}"/>
              </a:ext>
            </a:extLst>
          </p:cNvPr>
          <p:cNvGraphicFramePr>
            <a:graphicFrameLocks/>
          </p:cNvGraphicFramePr>
          <p:nvPr>
            <p:extLst>
              <p:ext uri="{D42A27DB-BD31-4B8C-83A1-F6EECF244321}">
                <p14:modId xmlns:p14="http://schemas.microsoft.com/office/powerpoint/2010/main" val="1496513720"/>
              </p:ext>
            </p:extLst>
          </p:nvPr>
        </p:nvGraphicFramePr>
        <p:xfrm>
          <a:off x="7436884" y="365091"/>
          <a:ext cx="4191468" cy="3995892"/>
        </p:xfrm>
        <a:graphic>
          <a:graphicData uri="http://schemas.openxmlformats.org/drawingml/2006/table">
            <a:tbl>
              <a:tblPr firstRow="1" bandRow="1">
                <a:tableStyleId>{D27102A9-8310-4765-A935-A1911B00CA55}</a:tableStyleId>
              </a:tblPr>
              <a:tblGrid>
                <a:gridCol w="1366476">
                  <a:extLst>
                    <a:ext uri="{9D8B030D-6E8A-4147-A177-3AD203B41FA5}">
                      <a16:colId xmlns:a16="http://schemas.microsoft.com/office/drawing/2014/main" xmlns="" val="20000"/>
                    </a:ext>
                  </a:extLst>
                </a:gridCol>
                <a:gridCol w="2824992">
                  <a:extLst>
                    <a:ext uri="{9D8B030D-6E8A-4147-A177-3AD203B41FA5}">
                      <a16:colId xmlns:a16="http://schemas.microsoft.com/office/drawing/2014/main" xmlns="" val="20001"/>
                    </a:ext>
                  </a:extLst>
                </a:gridCol>
              </a:tblGrid>
              <a:tr h="270916">
                <a:tc>
                  <a:txBody>
                    <a:bodyPr/>
                    <a:lstStyle/>
                    <a:p>
                      <a:r>
                        <a:rPr lang="en-US" sz="1200" dirty="0"/>
                        <a:t>Parameters</a:t>
                      </a:r>
                    </a:p>
                  </a:txBody>
                  <a:tcPr/>
                </a:tc>
                <a:tc>
                  <a:txBody>
                    <a:bodyPr/>
                    <a:lstStyle/>
                    <a:p>
                      <a:r>
                        <a:rPr lang="en-US" sz="1200" dirty="0"/>
                        <a:t>Description</a:t>
                      </a:r>
                    </a:p>
                  </a:txBody>
                  <a:tcPr/>
                </a:tc>
                <a:extLst>
                  <a:ext uri="{0D108BD9-81ED-4DB2-BD59-A6C34878D82A}">
                    <a16:rowId xmlns:a16="http://schemas.microsoft.com/office/drawing/2014/main" xmlns="" val="10000"/>
                  </a:ext>
                </a:extLst>
              </a:tr>
              <a:tr h="290313">
                <a:tc>
                  <a:txBody>
                    <a:bodyPr/>
                    <a:lstStyle/>
                    <a:p>
                      <a:pPr algn="ctr"/>
                      <a:r>
                        <a:rPr lang="en-US" sz="1200" dirty="0"/>
                        <a:t>N</a:t>
                      </a:r>
                    </a:p>
                  </a:txBody>
                  <a:tcPr/>
                </a:tc>
                <a:tc>
                  <a:txBody>
                    <a:bodyPr/>
                    <a:lstStyle/>
                    <a:p>
                      <a:r>
                        <a:rPr lang="en-US" sz="1200" dirty="0"/>
                        <a:t>Total population</a:t>
                      </a:r>
                      <a:r>
                        <a:rPr lang="en-US" sz="1200" baseline="0" dirty="0"/>
                        <a:t> in Kelantan</a:t>
                      </a:r>
                      <a:endParaRPr lang="en-US" sz="1200" dirty="0"/>
                    </a:p>
                  </a:txBody>
                  <a:tcPr/>
                </a:tc>
                <a:extLst>
                  <a:ext uri="{0D108BD9-81ED-4DB2-BD59-A6C34878D82A}">
                    <a16:rowId xmlns:a16="http://schemas.microsoft.com/office/drawing/2014/main" xmlns="" val="10006"/>
                  </a:ext>
                </a:extLst>
              </a:tr>
              <a:tr h="431318">
                <a:tc>
                  <a:txBody>
                    <a:bodyPr/>
                    <a:lstStyle/>
                    <a:p>
                      <a:pPr algn="ctr"/>
                      <a:r>
                        <a:rPr lang="en-US" sz="1200" dirty="0"/>
                        <a:t>S</a:t>
                      </a:r>
                    </a:p>
                  </a:txBody>
                  <a:tcPr/>
                </a:tc>
                <a:tc>
                  <a:txBody>
                    <a:bodyPr/>
                    <a:lstStyle/>
                    <a:p>
                      <a:r>
                        <a:rPr lang="en-US" sz="1200" dirty="0"/>
                        <a:t>Susceptible</a:t>
                      </a:r>
                      <a:r>
                        <a:rPr lang="en-US" sz="1200" baseline="0" dirty="0"/>
                        <a:t> population in Kelantan: </a:t>
                      </a:r>
                    </a:p>
                    <a:p>
                      <a:r>
                        <a:rPr lang="en-US" sz="1200" baseline="0" dirty="0"/>
                        <a:t>(N-I-R-V-D)</a:t>
                      </a:r>
                      <a:endParaRPr lang="en-US" sz="1200" dirty="0"/>
                    </a:p>
                  </a:txBody>
                  <a:tcPr/>
                </a:tc>
                <a:extLst>
                  <a:ext uri="{0D108BD9-81ED-4DB2-BD59-A6C34878D82A}">
                    <a16:rowId xmlns:a16="http://schemas.microsoft.com/office/drawing/2014/main" xmlns="" val="10007"/>
                  </a:ext>
                </a:extLst>
              </a:tr>
              <a:tr h="290313">
                <a:tc>
                  <a:txBody>
                    <a:bodyPr/>
                    <a:lstStyle/>
                    <a:p>
                      <a:pPr algn="ctr"/>
                      <a:r>
                        <a:rPr lang="en-US" sz="1200" dirty="0"/>
                        <a:t>I</a:t>
                      </a:r>
                    </a:p>
                  </a:txBody>
                  <a:tcPr/>
                </a:tc>
                <a:tc>
                  <a:txBody>
                    <a:bodyPr/>
                    <a:lstStyle/>
                    <a:p>
                      <a:r>
                        <a:rPr lang="en-US" sz="1200" dirty="0"/>
                        <a:t>Infectious population in</a:t>
                      </a:r>
                      <a:r>
                        <a:rPr lang="en-US" sz="1200" baseline="0" dirty="0"/>
                        <a:t> Kelantan</a:t>
                      </a:r>
                      <a:endParaRPr lang="en-US" sz="1200" dirty="0"/>
                    </a:p>
                  </a:txBody>
                  <a:tcPr/>
                </a:tc>
                <a:extLst>
                  <a:ext uri="{0D108BD9-81ED-4DB2-BD59-A6C34878D82A}">
                    <a16:rowId xmlns:a16="http://schemas.microsoft.com/office/drawing/2014/main" xmlns="" val="10008"/>
                  </a:ext>
                </a:extLst>
              </a:tr>
              <a:tr h="290313">
                <a:tc>
                  <a:txBody>
                    <a:bodyPr/>
                    <a:lstStyle/>
                    <a:p>
                      <a:pPr algn="ctr"/>
                      <a:r>
                        <a:rPr lang="en-US" sz="1200" dirty="0"/>
                        <a:t>R</a:t>
                      </a:r>
                    </a:p>
                  </a:txBody>
                  <a:tcPr/>
                </a:tc>
                <a:tc>
                  <a:txBody>
                    <a:bodyPr/>
                    <a:lstStyle/>
                    <a:p>
                      <a:r>
                        <a:rPr lang="en-US" sz="1200" dirty="0"/>
                        <a:t>Recovered population in Kelantan</a:t>
                      </a:r>
                    </a:p>
                  </a:txBody>
                  <a:tcPr/>
                </a:tc>
                <a:extLst>
                  <a:ext uri="{0D108BD9-81ED-4DB2-BD59-A6C34878D82A}">
                    <a16:rowId xmlns:a16="http://schemas.microsoft.com/office/drawing/2014/main" xmlns="" val="10009"/>
                  </a:ext>
                </a:extLst>
              </a:tr>
              <a:tr h="290313">
                <a:tc>
                  <a:txBody>
                    <a:bodyPr/>
                    <a:lstStyle/>
                    <a:p>
                      <a:pPr algn="ctr"/>
                      <a:r>
                        <a:rPr lang="en-US" sz="1200" dirty="0"/>
                        <a:t>V</a:t>
                      </a:r>
                    </a:p>
                  </a:txBody>
                  <a:tcPr/>
                </a:tc>
                <a:tc>
                  <a:txBody>
                    <a:bodyPr/>
                    <a:lstStyle/>
                    <a:p>
                      <a:r>
                        <a:rPr lang="en-US" sz="1200" dirty="0"/>
                        <a:t>Vaccinated population in Kelantan</a:t>
                      </a:r>
                    </a:p>
                  </a:txBody>
                  <a:tcPr/>
                </a:tc>
                <a:extLst>
                  <a:ext uri="{0D108BD9-81ED-4DB2-BD59-A6C34878D82A}">
                    <a16:rowId xmlns:a16="http://schemas.microsoft.com/office/drawing/2014/main" xmlns="" val="10010"/>
                  </a:ext>
                </a:extLst>
              </a:tr>
              <a:tr h="431318">
                <a:tc>
                  <a:txBody>
                    <a:bodyPr/>
                    <a:lstStyle/>
                    <a:p>
                      <a:pPr algn="ctr"/>
                      <a:r>
                        <a:rPr lang="en-US" sz="1200" dirty="0"/>
                        <a:t>D</a:t>
                      </a:r>
                    </a:p>
                  </a:txBody>
                  <a:tcPr/>
                </a:tc>
                <a:tc>
                  <a:txBody>
                    <a:bodyPr/>
                    <a:lstStyle/>
                    <a:p>
                      <a:r>
                        <a:rPr lang="en-US" sz="1200" dirty="0"/>
                        <a:t>Number of death due to Covid-19 in</a:t>
                      </a:r>
                      <a:r>
                        <a:rPr lang="en-US" sz="1200" baseline="0" dirty="0"/>
                        <a:t> Kelantan</a:t>
                      </a:r>
                      <a:endParaRPr lang="en-US" sz="1200" dirty="0"/>
                    </a:p>
                  </a:txBody>
                  <a:tcPr/>
                </a:tc>
                <a:extLst>
                  <a:ext uri="{0D108BD9-81ED-4DB2-BD59-A6C34878D82A}">
                    <a16:rowId xmlns:a16="http://schemas.microsoft.com/office/drawing/2014/main" xmlns="" val="10011"/>
                  </a:ext>
                </a:extLst>
              </a:tr>
              <a:tr h="258791">
                <a:tc>
                  <a:txBody>
                    <a:bodyPr/>
                    <a:lstStyle/>
                    <a:p>
                      <a:pPr algn="ctr"/>
                      <a:r>
                        <a:rPr lang="el-GR" sz="1200" dirty="0"/>
                        <a:t>α</a:t>
                      </a:r>
                      <a:endParaRPr lang="en-US" sz="1200" dirty="0"/>
                    </a:p>
                  </a:txBody>
                  <a:tcPr/>
                </a:tc>
                <a:tc>
                  <a:txBody>
                    <a:bodyPr/>
                    <a:lstStyle/>
                    <a:p>
                      <a:r>
                        <a:rPr lang="en-US" sz="1200" dirty="0"/>
                        <a:t>Vaccination</a:t>
                      </a:r>
                      <a:r>
                        <a:rPr lang="en-US" sz="1200" baseline="0" dirty="0"/>
                        <a:t> rate</a:t>
                      </a:r>
                      <a:endParaRPr lang="en-US" sz="1200" dirty="0"/>
                    </a:p>
                  </a:txBody>
                  <a:tcPr/>
                </a:tc>
                <a:extLst>
                  <a:ext uri="{0D108BD9-81ED-4DB2-BD59-A6C34878D82A}">
                    <a16:rowId xmlns:a16="http://schemas.microsoft.com/office/drawing/2014/main" xmlns="" val="2998260049"/>
                  </a:ext>
                </a:extLst>
              </a:tr>
              <a:tr h="258791">
                <a:tc>
                  <a:txBody>
                    <a:bodyPr/>
                    <a:lstStyle/>
                    <a:p>
                      <a:pPr algn="ctr"/>
                      <a:r>
                        <a:rPr lang="el-GR" sz="1200" dirty="0"/>
                        <a:t>β</a:t>
                      </a:r>
                      <a:endParaRPr lang="en-US" sz="1200" dirty="0"/>
                    </a:p>
                  </a:txBody>
                  <a:tcPr/>
                </a:tc>
                <a:tc>
                  <a:txBody>
                    <a:bodyPr/>
                    <a:lstStyle/>
                    <a:p>
                      <a:r>
                        <a:rPr lang="en-US" sz="1200" dirty="0"/>
                        <a:t>Baseline transmission rate</a:t>
                      </a:r>
                    </a:p>
                  </a:txBody>
                  <a:tcPr/>
                </a:tc>
                <a:extLst>
                  <a:ext uri="{0D108BD9-81ED-4DB2-BD59-A6C34878D82A}">
                    <a16:rowId xmlns:a16="http://schemas.microsoft.com/office/drawing/2014/main" xmlns="" val="1937556583"/>
                  </a:ext>
                </a:extLst>
              </a:tr>
              <a:tr h="258791">
                <a:tc>
                  <a:txBody>
                    <a:bodyPr/>
                    <a:lstStyle/>
                    <a:p>
                      <a:pPr algn="ctr"/>
                      <a:r>
                        <a:rPr lang="el-GR" sz="1200" dirty="0"/>
                        <a:t>γ</a:t>
                      </a:r>
                      <a:endParaRPr lang="en-US" sz="1200" dirty="0"/>
                    </a:p>
                  </a:txBody>
                  <a:tcPr/>
                </a:tc>
                <a:tc>
                  <a:txBody>
                    <a:bodyPr/>
                    <a:lstStyle/>
                    <a:p>
                      <a:r>
                        <a:rPr lang="en-US" sz="1200" dirty="0"/>
                        <a:t>Recovery rate</a:t>
                      </a:r>
                    </a:p>
                  </a:txBody>
                  <a:tcPr/>
                </a:tc>
                <a:extLst>
                  <a:ext uri="{0D108BD9-81ED-4DB2-BD59-A6C34878D82A}">
                    <a16:rowId xmlns:a16="http://schemas.microsoft.com/office/drawing/2014/main" xmlns="" val="2946424888"/>
                  </a:ext>
                </a:extLst>
              </a:tr>
              <a:tr h="258791">
                <a:tc>
                  <a:txBody>
                    <a:bodyPr/>
                    <a:lstStyle/>
                    <a:p>
                      <a:pPr algn="ctr"/>
                      <a:r>
                        <a:rPr lang="el-GR" sz="1200" dirty="0"/>
                        <a:t>μ</a:t>
                      </a:r>
                      <a:endParaRPr lang="en-US" sz="1200" dirty="0"/>
                    </a:p>
                  </a:txBody>
                  <a:tcPr/>
                </a:tc>
                <a:tc>
                  <a:txBody>
                    <a:bodyPr/>
                    <a:lstStyle/>
                    <a:p>
                      <a:r>
                        <a:rPr lang="en-US" sz="1200" dirty="0"/>
                        <a:t>Vaccine</a:t>
                      </a:r>
                      <a:r>
                        <a:rPr lang="en-US" sz="1200" baseline="0" dirty="0"/>
                        <a:t> effectiveness</a:t>
                      </a:r>
                      <a:endParaRPr lang="en-US" sz="1200" dirty="0"/>
                    </a:p>
                  </a:txBody>
                  <a:tcPr/>
                </a:tc>
                <a:extLst>
                  <a:ext uri="{0D108BD9-81ED-4DB2-BD59-A6C34878D82A}">
                    <a16:rowId xmlns:a16="http://schemas.microsoft.com/office/drawing/2014/main" xmlns="" val="3713370027"/>
                  </a:ext>
                </a:extLst>
              </a:tr>
              <a:tr h="258791">
                <a:tc>
                  <a:txBody>
                    <a:bodyPr/>
                    <a:lstStyle/>
                    <a:p>
                      <a:pPr algn="ctr"/>
                      <a:r>
                        <a:rPr lang="el-GR" sz="1200" dirty="0"/>
                        <a:t>δ</a:t>
                      </a:r>
                      <a:endParaRPr lang="en-US" sz="1200" dirty="0"/>
                    </a:p>
                  </a:txBody>
                  <a:tcPr/>
                </a:tc>
                <a:tc>
                  <a:txBody>
                    <a:bodyPr/>
                    <a:lstStyle/>
                    <a:p>
                      <a:r>
                        <a:rPr lang="en-US" sz="1200" dirty="0"/>
                        <a:t>Case fatality rate</a:t>
                      </a:r>
                    </a:p>
                  </a:txBody>
                  <a:tcPr/>
                </a:tc>
                <a:extLst>
                  <a:ext uri="{0D108BD9-81ED-4DB2-BD59-A6C34878D82A}">
                    <a16:rowId xmlns:a16="http://schemas.microsoft.com/office/drawing/2014/main" xmlns="" val="3592909160"/>
                  </a:ext>
                </a:extLst>
              </a:tr>
              <a:tr h="2587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a:t>
                      </a:r>
                      <a:r>
                        <a:rPr lang="el-GR" sz="1200" dirty="0"/>
                        <a:t>μ</a:t>
                      </a:r>
                      <a:endParaRPr lang="en-US" sz="1200" dirty="0"/>
                    </a:p>
                  </a:txBody>
                  <a:tcPr/>
                </a:tc>
                <a:tc>
                  <a:txBody>
                    <a:bodyPr/>
                    <a:lstStyle/>
                    <a:p>
                      <a:r>
                        <a:rPr lang="en-US" sz="1200" dirty="0"/>
                        <a:t>Vaccine ineffectiveness</a:t>
                      </a:r>
                    </a:p>
                  </a:txBody>
                  <a:tcPr/>
                </a:tc>
                <a:extLst>
                  <a:ext uri="{0D108BD9-81ED-4DB2-BD59-A6C34878D82A}">
                    <a16:rowId xmlns:a16="http://schemas.microsoft.com/office/drawing/2014/main" xmlns="" val="2760298944"/>
                  </a:ext>
                </a:extLst>
              </a:tr>
            </a:tbl>
          </a:graphicData>
        </a:graphic>
      </p:graphicFrame>
      <p:grpSp>
        <p:nvGrpSpPr>
          <p:cNvPr id="9" name="Group 8">
            <a:extLst>
              <a:ext uri="{FF2B5EF4-FFF2-40B4-BE49-F238E27FC236}">
                <a16:creationId xmlns:a16="http://schemas.microsoft.com/office/drawing/2014/main" xmlns="" id="{AECA3DAC-713F-4AD3-B9AD-B9BCF97B0329}"/>
              </a:ext>
            </a:extLst>
          </p:cNvPr>
          <p:cNvGrpSpPr/>
          <p:nvPr/>
        </p:nvGrpSpPr>
        <p:grpSpPr>
          <a:xfrm>
            <a:off x="807868" y="1526959"/>
            <a:ext cx="5459767" cy="4172504"/>
            <a:chOff x="825623" y="1041135"/>
            <a:chExt cx="5814873" cy="4951291"/>
          </a:xfrm>
        </p:grpSpPr>
        <p:sp>
          <p:nvSpPr>
            <p:cNvPr id="4" name="Rectangle 3"/>
            <p:cNvSpPr/>
            <p:nvPr/>
          </p:nvSpPr>
          <p:spPr>
            <a:xfrm>
              <a:off x="825623" y="2386046"/>
              <a:ext cx="1246045" cy="12260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a:t>
              </a:r>
              <a:endParaRPr lang="en-MY" sz="3200" dirty="0">
                <a:solidFill>
                  <a:schemeClr val="tx1"/>
                </a:solidFill>
              </a:endParaRPr>
            </a:p>
          </p:txBody>
        </p:sp>
        <p:sp>
          <p:nvSpPr>
            <p:cNvPr id="5" name="Rectangle 4"/>
            <p:cNvSpPr/>
            <p:nvPr/>
          </p:nvSpPr>
          <p:spPr>
            <a:xfrm>
              <a:off x="2991366" y="2393598"/>
              <a:ext cx="1246045" cy="12260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a:t>
              </a:r>
              <a:endParaRPr lang="en-MY" sz="3200" dirty="0">
                <a:solidFill>
                  <a:schemeClr val="tx1"/>
                </a:solidFill>
              </a:endParaRPr>
            </a:p>
          </p:txBody>
        </p:sp>
        <p:sp>
          <p:nvSpPr>
            <p:cNvPr id="6" name="Rectangle 5"/>
            <p:cNvSpPr/>
            <p:nvPr/>
          </p:nvSpPr>
          <p:spPr>
            <a:xfrm>
              <a:off x="5210510" y="2409324"/>
              <a:ext cx="1429986" cy="12260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R</a:t>
              </a:r>
              <a:endParaRPr lang="en-MY" sz="3200" dirty="0">
                <a:solidFill>
                  <a:schemeClr val="tx1"/>
                </a:solidFill>
              </a:endParaRPr>
            </a:p>
          </p:txBody>
        </p:sp>
        <p:sp>
          <p:nvSpPr>
            <p:cNvPr id="8" name="Rectangle 7"/>
            <p:cNvSpPr/>
            <p:nvPr/>
          </p:nvSpPr>
          <p:spPr>
            <a:xfrm>
              <a:off x="825623" y="4781933"/>
              <a:ext cx="1243076" cy="12104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a:t>
              </a:r>
              <a:endParaRPr lang="en-MY" sz="3200" dirty="0">
                <a:solidFill>
                  <a:schemeClr val="tx1"/>
                </a:solidFill>
              </a:endParaRPr>
            </a:p>
          </p:txBody>
        </p:sp>
        <p:cxnSp>
          <p:nvCxnSpPr>
            <p:cNvPr id="11" name="Straight Arrow Connector 10"/>
            <p:cNvCxnSpPr/>
            <p:nvPr/>
          </p:nvCxnSpPr>
          <p:spPr>
            <a:xfrm>
              <a:off x="2190338" y="3022332"/>
              <a:ext cx="628955" cy="1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78943" y="2991290"/>
              <a:ext cx="866297" cy="1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48645" y="3725420"/>
              <a:ext cx="0" cy="829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2068699" y="2272683"/>
                  <a:ext cx="803996" cy="6205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β</m:t>
                        </m:r>
                      </m:oMath>
                    </m:oMathPara>
                  </a14:m>
                  <a:endParaRPr lang="en-MY" dirty="0"/>
                </a:p>
              </p:txBody>
            </p:sp>
          </mc:Choice>
          <mc:Fallback xmlns="">
            <p:sp>
              <p:nvSpPr>
                <p:cNvPr id="30" name="TextBox 29"/>
                <p:cNvSpPr txBox="1">
                  <a:spLocks noRot="1" noChangeAspect="1" noMove="1" noResize="1" noEditPoints="1" noAdjustHandles="1" noChangeArrowheads="1" noChangeShapeType="1" noTextEdit="1"/>
                </p:cNvSpPr>
                <p:nvPr/>
              </p:nvSpPr>
              <p:spPr>
                <a:xfrm>
                  <a:off x="2068699" y="2272683"/>
                  <a:ext cx="803996" cy="620559"/>
                </a:xfrm>
                <a:prstGeom prst="rect">
                  <a:avLst/>
                </a:prstGeom>
                <a:blipFill>
                  <a:blip r:embed="rId4"/>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237411" y="2386046"/>
                  <a:ext cx="545888" cy="6205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γ</m:t>
                        </m:r>
                      </m:oMath>
                    </m:oMathPara>
                  </a14:m>
                  <a:endParaRPr lang="en-MY" dirty="0"/>
                </a:p>
              </p:txBody>
            </p:sp>
          </mc:Choice>
          <mc:Fallback xmlns="">
            <p:sp>
              <p:nvSpPr>
                <p:cNvPr id="36" name="TextBox 35"/>
                <p:cNvSpPr txBox="1">
                  <a:spLocks noRot="1" noChangeAspect="1" noMove="1" noResize="1" noEditPoints="1" noAdjustHandles="1" noChangeArrowheads="1" noChangeShapeType="1" noTextEdit="1"/>
                </p:cNvSpPr>
                <p:nvPr/>
              </p:nvSpPr>
              <p:spPr>
                <a:xfrm>
                  <a:off x="4237411" y="2386046"/>
                  <a:ext cx="545888" cy="620559"/>
                </a:xfrm>
                <a:prstGeom prst="rect">
                  <a:avLst/>
                </a:prstGeom>
                <a:blipFill>
                  <a:blip r:embed="rId5"/>
                  <a:stretch>
                    <a:fillRect/>
                  </a:stretch>
                </a:blipFill>
              </p:spPr>
              <p:txBody>
                <a:bodyPr/>
                <a:lstStyle/>
                <a:p>
                  <a:r>
                    <a:rPr lang="en-MY">
                      <a:noFill/>
                    </a:rPr>
                    <a:t> </a:t>
                  </a:r>
                </a:p>
              </p:txBody>
            </p:sp>
          </mc:Fallback>
        </mc:AlternateContent>
        <p:sp>
          <p:nvSpPr>
            <p:cNvPr id="39" name="TextBox 38"/>
            <p:cNvSpPr txBox="1"/>
            <p:nvPr/>
          </p:nvSpPr>
          <p:spPr>
            <a:xfrm>
              <a:off x="1561382" y="3984519"/>
              <a:ext cx="507317" cy="433473"/>
            </a:xfrm>
            <a:prstGeom prst="rect">
              <a:avLst/>
            </a:prstGeom>
            <a:noFill/>
          </p:spPr>
          <p:txBody>
            <a:bodyPr wrap="square" rtlCol="0">
              <a:spAutoFit/>
            </a:bodyPr>
            <a:lstStyle/>
            <a:p>
              <a:r>
                <a:rPr lang="el-GR" dirty="0"/>
                <a:t>α</a:t>
              </a:r>
              <a:endParaRPr lang="en-MY" dirty="0"/>
            </a:p>
          </p:txBody>
        </p:sp>
        <p:cxnSp>
          <p:nvCxnSpPr>
            <p:cNvPr id="17" name="Straight Arrow Connector 16">
              <a:extLst>
                <a:ext uri="{FF2B5EF4-FFF2-40B4-BE49-F238E27FC236}">
                  <a16:creationId xmlns:a16="http://schemas.microsoft.com/office/drawing/2014/main" xmlns="" id="{63CA3816-DAF9-426B-9181-8C84DEA8B440}"/>
                </a:ext>
              </a:extLst>
            </p:cNvPr>
            <p:cNvCxnSpPr>
              <a:cxnSpLocks/>
            </p:cNvCxnSpPr>
            <p:nvPr/>
          </p:nvCxnSpPr>
          <p:spPr>
            <a:xfrm flipV="1">
              <a:off x="2354603" y="3984519"/>
              <a:ext cx="968729" cy="1343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5B5ED315-B221-47D8-AD13-CED56D356C5E}"/>
                    </a:ext>
                  </a:extLst>
                </p:cNvPr>
                <p:cNvSpPr txBox="1"/>
                <p:nvPr/>
              </p:nvSpPr>
              <p:spPr>
                <a:xfrm>
                  <a:off x="2732161" y="4554760"/>
                  <a:ext cx="1633913" cy="6205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β</m:t>
                        </m:r>
                        <m:r>
                          <a:rPr lang="en-US" b="0" i="1" smtClean="0">
                            <a:latin typeface="Cambria Math" panose="02040503050406030204" pitchFamily="18" charset="0"/>
                          </a:rPr>
                          <m:t> (1−</m:t>
                        </m:r>
                        <m:r>
                          <a:rPr lang="el-GR" b="0" i="1" smtClean="0">
                            <a:latin typeface="Cambria Math" panose="02040503050406030204" pitchFamily="18" charset="0"/>
                          </a:rPr>
                          <m:t>ϻ</m:t>
                        </m:r>
                        <m:r>
                          <a:rPr lang="en-US" b="0" i="1" smtClean="0">
                            <a:latin typeface="Cambria Math" panose="02040503050406030204" pitchFamily="18" charset="0"/>
                          </a:rPr>
                          <m:t>)</m:t>
                        </m:r>
                      </m:oMath>
                    </m:oMathPara>
                  </a14:m>
                  <a:endParaRPr lang="en-MY" dirty="0"/>
                </a:p>
              </p:txBody>
            </p:sp>
          </mc:Choice>
          <mc:Fallback xmlns="">
            <p:sp>
              <p:nvSpPr>
                <p:cNvPr id="22" name="TextBox 21">
                  <a:extLst>
                    <a:ext uri="{FF2B5EF4-FFF2-40B4-BE49-F238E27FC236}">
                      <a16:creationId xmlns:a16="http://schemas.microsoft.com/office/drawing/2014/main" id="{5B5ED315-B221-47D8-AD13-CED56D356C5E}"/>
                    </a:ext>
                  </a:extLst>
                </p:cNvPr>
                <p:cNvSpPr txBox="1">
                  <a:spLocks noRot="1" noChangeAspect="1" noMove="1" noResize="1" noEditPoints="1" noAdjustHandles="1" noChangeArrowheads="1" noChangeShapeType="1" noTextEdit="1"/>
                </p:cNvSpPr>
                <p:nvPr/>
              </p:nvSpPr>
              <p:spPr>
                <a:xfrm>
                  <a:off x="2732161" y="4554760"/>
                  <a:ext cx="1633913" cy="620559"/>
                </a:xfrm>
                <a:prstGeom prst="rect">
                  <a:avLst/>
                </a:prstGeom>
                <a:blipFill>
                  <a:blip r:embed="rId6"/>
                  <a:stretch>
                    <a:fillRect/>
                  </a:stretch>
                </a:blipFill>
              </p:spPr>
              <p:txBody>
                <a:bodyPr/>
                <a:lstStyle/>
                <a:p>
                  <a:r>
                    <a:rPr lang="en-MY">
                      <a:noFill/>
                    </a:rPr>
                    <a:t> </a:t>
                  </a:r>
                </a:p>
              </p:txBody>
            </p:sp>
          </mc:Fallback>
        </mc:AlternateContent>
        <p:sp>
          <p:nvSpPr>
            <p:cNvPr id="18" name="Rectangle 17">
              <a:extLst>
                <a:ext uri="{FF2B5EF4-FFF2-40B4-BE49-F238E27FC236}">
                  <a16:creationId xmlns:a16="http://schemas.microsoft.com/office/drawing/2014/main" xmlns="" id="{0F010D59-ECFD-43EB-9947-724BBEC2AC44}"/>
                </a:ext>
              </a:extLst>
            </p:cNvPr>
            <p:cNvSpPr/>
            <p:nvPr/>
          </p:nvSpPr>
          <p:spPr>
            <a:xfrm>
              <a:off x="5197929" y="1041135"/>
              <a:ext cx="1429986" cy="12260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endParaRPr lang="en-MY" sz="3200" dirty="0">
                <a:solidFill>
                  <a:schemeClr val="tx1"/>
                </a:solidFill>
              </a:endParaRPr>
            </a:p>
          </p:txBody>
        </p:sp>
        <p:cxnSp>
          <p:nvCxnSpPr>
            <p:cNvPr id="20" name="Straight Arrow Connector 19">
              <a:extLst>
                <a:ext uri="{FF2B5EF4-FFF2-40B4-BE49-F238E27FC236}">
                  <a16:creationId xmlns:a16="http://schemas.microsoft.com/office/drawing/2014/main" xmlns="" id="{7A1B957D-79B6-4EAE-A0B3-3307680A85FB}"/>
                </a:ext>
              </a:extLst>
            </p:cNvPr>
            <p:cNvCxnSpPr>
              <a:cxnSpLocks/>
            </p:cNvCxnSpPr>
            <p:nvPr/>
          </p:nvCxnSpPr>
          <p:spPr>
            <a:xfrm flipV="1">
              <a:off x="3804262" y="1546276"/>
              <a:ext cx="1340978" cy="82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AE8E13F5-97EE-4B1E-AC41-9A5528B9FAA3}"/>
                    </a:ext>
                  </a:extLst>
                </p:cNvPr>
                <p:cNvSpPr txBox="1"/>
                <p:nvPr/>
              </p:nvSpPr>
              <p:spPr>
                <a:xfrm>
                  <a:off x="4116016" y="1470417"/>
                  <a:ext cx="545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δ</m:t>
                        </m:r>
                      </m:oMath>
                    </m:oMathPara>
                  </a14:m>
                  <a:endParaRPr lang="en-MY" dirty="0"/>
                </a:p>
              </p:txBody>
            </p:sp>
          </mc:Choice>
          <mc:Fallback xmlns="">
            <p:sp>
              <p:nvSpPr>
                <p:cNvPr id="23" name="TextBox 22">
                  <a:extLst>
                    <a:ext uri="{FF2B5EF4-FFF2-40B4-BE49-F238E27FC236}">
                      <a16:creationId xmlns:a16="http://schemas.microsoft.com/office/drawing/2014/main" id="{AE8E13F5-97EE-4B1E-AC41-9A5528B9FAA3}"/>
                    </a:ext>
                  </a:extLst>
                </p:cNvPr>
                <p:cNvSpPr txBox="1">
                  <a:spLocks noRot="1" noChangeAspect="1" noMove="1" noResize="1" noEditPoints="1" noAdjustHandles="1" noChangeArrowheads="1" noChangeShapeType="1" noTextEdit="1"/>
                </p:cNvSpPr>
                <p:nvPr/>
              </p:nvSpPr>
              <p:spPr>
                <a:xfrm>
                  <a:off x="4116016" y="1470417"/>
                  <a:ext cx="545888" cy="369332"/>
                </a:xfrm>
                <a:prstGeom prst="rect">
                  <a:avLst/>
                </a:prstGeom>
                <a:blipFill>
                  <a:blip r:embed="rId7"/>
                  <a:stretch>
                    <a:fillRect b="-9804"/>
                  </a:stretch>
                </a:blipFill>
              </p:spPr>
              <p:txBody>
                <a:bodyPr/>
                <a:lstStyle/>
                <a:p>
                  <a:r>
                    <a:rPr lang="en-MY">
                      <a:noFill/>
                    </a:rPr>
                    <a:t> </a:t>
                  </a:r>
                </a:p>
              </p:txBody>
            </p:sp>
          </mc:Fallback>
        </mc:AlternateContent>
      </p:grpSp>
    </p:spTree>
    <p:extLst>
      <p:ext uri="{BB962C8B-B14F-4D97-AF65-F5344CB8AC3E}">
        <p14:creationId xmlns:p14="http://schemas.microsoft.com/office/powerpoint/2010/main" val="418771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0C2FE40-6CF2-4896-967A-EDE1CE0CD7DE}"/>
              </a:ext>
            </a:extLst>
          </p:cNvPr>
          <p:cNvSpPr>
            <a:spLocks noGrp="1"/>
          </p:cNvSpPr>
          <p:nvPr>
            <p:ph type="title"/>
          </p:nvPr>
        </p:nvSpPr>
        <p:spPr>
          <a:xfrm>
            <a:off x="838200" y="365125"/>
            <a:ext cx="10515600" cy="868871"/>
          </a:xfrm>
        </p:spPr>
        <p:txBody>
          <a:bodyPr/>
          <a:lstStyle/>
          <a:p>
            <a:r>
              <a:rPr lang="en-US" b="1" dirty="0"/>
              <a:t>Model Assumptions</a:t>
            </a:r>
            <a:endParaRPr lang="en-MY" b="1" dirty="0"/>
          </a:p>
        </p:txBody>
      </p:sp>
      <p:graphicFrame>
        <p:nvGraphicFramePr>
          <p:cNvPr id="8" name="Content Placeholder 5">
            <a:extLst>
              <a:ext uri="{FF2B5EF4-FFF2-40B4-BE49-F238E27FC236}">
                <a16:creationId xmlns:a16="http://schemas.microsoft.com/office/drawing/2014/main" xmlns="" id="{93F5940A-E90A-4A92-9367-6FABC2920E47}"/>
              </a:ext>
            </a:extLst>
          </p:cNvPr>
          <p:cNvGraphicFramePr>
            <a:graphicFrameLocks noGrp="1"/>
          </p:cNvGraphicFramePr>
          <p:nvPr>
            <p:ph idx="1"/>
            <p:extLst>
              <p:ext uri="{D42A27DB-BD31-4B8C-83A1-F6EECF244321}">
                <p14:modId xmlns:p14="http://schemas.microsoft.com/office/powerpoint/2010/main" val="700661738"/>
              </p:ext>
            </p:extLst>
          </p:nvPr>
        </p:nvGraphicFramePr>
        <p:xfrm>
          <a:off x="838200" y="1162975"/>
          <a:ext cx="10515600" cy="5450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9">
            <a:extLst>
              <a:ext uri="{FF2B5EF4-FFF2-40B4-BE49-F238E27FC236}">
                <a16:creationId xmlns:a16="http://schemas.microsoft.com/office/drawing/2014/main" xmlns="" id="{91565D02-B7BA-4191-BF3F-CECB626FCA1B}"/>
              </a:ext>
            </a:extLst>
          </p:cNvPr>
          <p:cNvGraphicFramePr>
            <a:graphicFrameLocks noGrp="1"/>
          </p:cNvGraphicFramePr>
          <p:nvPr>
            <p:extLst>
              <p:ext uri="{D42A27DB-BD31-4B8C-83A1-F6EECF244321}">
                <p14:modId xmlns:p14="http://schemas.microsoft.com/office/powerpoint/2010/main" val="1190687877"/>
              </p:ext>
            </p:extLst>
          </p:nvPr>
        </p:nvGraphicFramePr>
        <p:xfrm>
          <a:off x="452761" y="1198485"/>
          <a:ext cx="385439" cy="5343246"/>
        </p:xfrm>
        <a:graphic>
          <a:graphicData uri="http://schemas.openxmlformats.org/drawingml/2006/table">
            <a:tbl>
              <a:tblPr firstRow="1" bandRow="1">
                <a:tableStyleId>{5C22544A-7EE6-4342-B048-85BDC9FD1C3A}</a:tableStyleId>
              </a:tblPr>
              <a:tblGrid>
                <a:gridCol w="385439">
                  <a:extLst>
                    <a:ext uri="{9D8B030D-6E8A-4147-A177-3AD203B41FA5}">
                      <a16:colId xmlns:a16="http://schemas.microsoft.com/office/drawing/2014/main" xmlns="" val="1902275987"/>
                    </a:ext>
                  </a:extLst>
                </a:gridCol>
              </a:tblGrid>
              <a:tr h="593694">
                <a:tc>
                  <a:txBody>
                    <a:bodyPr/>
                    <a:lstStyle/>
                    <a:p>
                      <a:r>
                        <a:rPr lang="en-US" b="1" dirty="0">
                          <a:solidFill>
                            <a:schemeClr val="tx1"/>
                          </a:solidFill>
                        </a:rPr>
                        <a:t>1.</a:t>
                      </a:r>
                      <a:endParaRPr lang="en-MY" b="1"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xmlns="" val="2946507443"/>
                  </a:ext>
                </a:extLst>
              </a:tr>
              <a:tr h="593694">
                <a:tc>
                  <a:txBody>
                    <a:bodyPr/>
                    <a:lstStyle/>
                    <a:p>
                      <a:r>
                        <a:rPr lang="en-US" b="1" dirty="0">
                          <a:solidFill>
                            <a:schemeClr val="tx1"/>
                          </a:solidFill>
                        </a:rPr>
                        <a:t>2.</a:t>
                      </a:r>
                      <a:endParaRPr lang="en-MY" b="1"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xmlns="" val="4225812505"/>
                  </a:ext>
                </a:extLst>
              </a:tr>
              <a:tr h="593694">
                <a:tc>
                  <a:txBody>
                    <a:bodyPr/>
                    <a:lstStyle/>
                    <a:p>
                      <a:r>
                        <a:rPr lang="en-US" b="1" dirty="0">
                          <a:solidFill>
                            <a:schemeClr val="tx1"/>
                          </a:solidFill>
                        </a:rPr>
                        <a:t>3.</a:t>
                      </a:r>
                      <a:endParaRPr lang="en-MY" b="1"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xmlns="" val="1837465622"/>
                  </a:ext>
                </a:extLst>
              </a:tr>
              <a:tr h="593694">
                <a:tc>
                  <a:txBody>
                    <a:bodyPr/>
                    <a:lstStyle/>
                    <a:p>
                      <a:r>
                        <a:rPr lang="en-US" b="1" dirty="0">
                          <a:solidFill>
                            <a:schemeClr val="tx1"/>
                          </a:solidFill>
                        </a:rPr>
                        <a:t>4.</a:t>
                      </a:r>
                      <a:endParaRPr lang="en-MY" b="1"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xmlns="" val="3349395749"/>
                  </a:ext>
                </a:extLst>
              </a:tr>
              <a:tr h="593694">
                <a:tc>
                  <a:txBody>
                    <a:bodyPr/>
                    <a:lstStyle/>
                    <a:p>
                      <a:r>
                        <a:rPr lang="en-US" b="1" dirty="0">
                          <a:solidFill>
                            <a:schemeClr val="tx1"/>
                          </a:solidFill>
                        </a:rPr>
                        <a:t>5.</a:t>
                      </a:r>
                      <a:endParaRPr lang="en-MY" b="1"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xmlns="" val="3888415646"/>
                  </a:ext>
                </a:extLst>
              </a:tr>
              <a:tr h="593694">
                <a:tc>
                  <a:txBody>
                    <a:bodyPr/>
                    <a:lstStyle/>
                    <a:p>
                      <a:r>
                        <a:rPr lang="en-US" b="1" dirty="0">
                          <a:solidFill>
                            <a:schemeClr val="tx1"/>
                          </a:solidFill>
                        </a:rPr>
                        <a:t>6.</a:t>
                      </a:r>
                      <a:endParaRPr lang="en-MY" b="1"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xmlns="" val="3647670780"/>
                  </a:ext>
                </a:extLst>
              </a:tr>
              <a:tr h="593694">
                <a:tc>
                  <a:txBody>
                    <a:bodyPr/>
                    <a:lstStyle/>
                    <a:p>
                      <a:r>
                        <a:rPr lang="en-US" b="1" dirty="0">
                          <a:solidFill>
                            <a:schemeClr val="tx1"/>
                          </a:solidFill>
                        </a:rPr>
                        <a:t>7.</a:t>
                      </a:r>
                      <a:endParaRPr lang="en-MY" b="1"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xmlns="" val="2171445303"/>
                  </a:ext>
                </a:extLst>
              </a:tr>
              <a:tr h="593694">
                <a:tc>
                  <a:txBody>
                    <a:bodyPr/>
                    <a:lstStyle/>
                    <a:p>
                      <a:r>
                        <a:rPr lang="en-US" b="1" dirty="0">
                          <a:solidFill>
                            <a:schemeClr val="tx1"/>
                          </a:solidFill>
                        </a:rPr>
                        <a:t>8.</a:t>
                      </a:r>
                      <a:endParaRPr lang="en-MY" b="1"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xmlns="" val="4222168053"/>
                  </a:ext>
                </a:extLst>
              </a:tr>
              <a:tr h="593694">
                <a:tc>
                  <a:txBody>
                    <a:bodyPr/>
                    <a:lstStyle/>
                    <a:p>
                      <a:r>
                        <a:rPr lang="en-US" b="1" dirty="0">
                          <a:solidFill>
                            <a:schemeClr val="tx1"/>
                          </a:solidFill>
                        </a:rPr>
                        <a:t>9.</a:t>
                      </a:r>
                      <a:endParaRPr lang="en-MY" b="1"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xmlns="" val="3440813718"/>
                  </a:ext>
                </a:extLst>
              </a:tr>
            </a:tbl>
          </a:graphicData>
        </a:graphic>
      </p:graphicFrame>
    </p:spTree>
    <p:extLst>
      <p:ext uri="{BB962C8B-B14F-4D97-AF65-F5344CB8AC3E}">
        <p14:creationId xmlns:p14="http://schemas.microsoft.com/office/powerpoint/2010/main" val="129335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a:t>
            </a:r>
            <a:endParaRPr lang="en-MY" b="1" dirty="0"/>
          </a:p>
        </p:txBody>
      </p:sp>
      <p:sp>
        <p:nvSpPr>
          <p:cNvPr id="3" name="Content Placeholder 2"/>
          <p:cNvSpPr>
            <a:spLocks noGrp="1"/>
          </p:cNvSpPr>
          <p:nvPr>
            <p:ph idx="1"/>
          </p:nvPr>
        </p:nvSpPr>
        <p:spPr/>
        <p:txBody>
          <a:bodyPr>
            <a:normAutofit/>
          </a:bodyPr>
          <a:lstStyle/>
          <a:p>
            <a:r>
              <a:rPr lang="en-US" sz="3200" dirty="0"/>
              <a:t>Introduction</a:t>
            </a:r>
          </a:p>
          <a:p>
            <a:r>
              <a:rPr lang="en-US" sz="3200" dirty="0"/>
              <a:t>Methodology</a:t>
            </a:r>
          </a:p>
          <a:p>
            <a:r>
              <a:rPr lang="en-US" sz="3200" dirty="0"/>
              <a:t>Results</a:t>
            </a:r>
          </a:p>
          <a:p>
            <a:r>
              <a:rPr lang="en-US" sz="3200" dirty="0"/>
              <a:t>Discussion</a:t>
            </a:r>
          </a:p>
          <a:p>
            <a:r>
              <a:rPr lang="en-US" sz="3200" dirty="0"/>
              <a:t>Conclusion</a:t>
            </a:r>
          </a:p>
          <a:p>
            <a:r>
              <a:rPr lang="en-US" sz="3200" dirty="0"/>
              <a:t>Reference</a:t>
            </a:r>
          </a:p>
          <a:p>
            <a:endParaRPr lang="en-US" dirty="0"/>
          </a:p>
          <a:p>
            <a:endParaRPr lang="en-US" dirty="0"/>
          </a:p>
          <a:p>
            <a:endParaRPr lang="en-US" dirty="0"/>
          </a:p>
          <a:p>
            <a:endParaRPr lang="en-US" dirty="0"/>
          </a:p>
          <a:p>
            <a:endParaRPr lang="en-US" dirty="0"/>
          </a:p>
          <a:p>
            <a:endParaRPr lang="en-MY" dirty="0"/>
          </a:p>
        </p:txBody>
      </p:sp>
      <p:sp>
        <p:nvSpPr>
          <p:cNvPr id="4" name="Slide Number Placeholder 3"/>
          <p:cNvSpPr>
            <a:spLocks noGrp="1"/>
          </p:cNvSpPr>
          <p:nvPr>
            <p:ph type="sldNum" sz="quarter" idx="12"/>
          </p:nvPr>
        </p:nvSpPr>
        <p:spPr/>
        <p:txBody>
          <a:bodyPr/>
          <a:lstStyle/>
          <a:p>
            <a:fld id="{DC24580D-6269-47CC-9D85-29747E52C620}" type="slidenum">
              <a:rPr lang="en-US" smtClean="0"/>
              <a:t>2</a:t>
            </a:fld>
            <a:endParaRPr lang="en-US"/>
          </a:p>
        </p:txBody>
      </p:sp>
      <p:pic>
        <p:nvPicPr>
          <p:cNvPr id="5" name="Picture 4">
            <a:extLst>
              <a:ext uri="{FF2B5EF4-FFF2-40B4-BE49-F238E27FC236}">
                <a16:creationId xmlns:a16="http://schemas.microsoft.com/office/drawing/2014/main" xmlns="" id="{48DAA7D5-B954-4A53-880C-97ECFE2A7861}"/>
              </a:ext>
            </a:extLst>
          </p:cNvPr>
          <p:cNvPicPr>
            <a:picLocks noChangeAspect="1"/>
          </p:cNvPicPr>
          <p:nvPr/>
        </p:nvPicPr>
        <p:blipFill>
          <a:blip r:embed="rId2"/>
          <a:stretch>
            <a:fillRect/>
          </a:stretch>
        </p:blipFill>
        <p:spPr>
          <a:xfrm>
            <a:off x="6379255" y="440394"/>
            <a:ext cx="5626479" cy="5649256"/>
          </a:xfrm>
          <a:prstGeom prst="rect">
            <a:avLst/>
          </a:prstGeom>
        </p:spPr>
      </p:pic>
    </p:spTree>
    <p:extLst>
      <p:ext uri="{BB962C8B-B14F-4D97-AF65-F5344CB8AC3E}">
        <p14:creationId xmlns:p14="http://schemas.microsoft.com/office/powerpoint/2010/main" val="2589541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79" y="208251"/>
            <a:ext cx="10515600" cy="493085"/>
          </a:xfrm>
        </p:spPr>
        <p:txBody>
          <a:bodyPr>
            <a:normAutofit fontScale="90000"/>
          </a:bodyPr>
          <a:lstStyle/>
          <a:p>
            <a:r>
              <a:rPr lang="en-US" b="1" dirty="0"/>
              <a:t>Model Parameters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4439659"/>
              </p:ext>
            </p:extLst>
          </p:nvPr>
        </p:nvGraphicFramePr>
        <p:xfrm>
          <a:off x="445892" y="800682"/>
          <a:ext cx="10999726" cy="5970234"/>
        </p:xfrm>
        <a:graphic>
          <a:graphicData uri="http://schemas.openxmlformats.org/drawingml/2006/table">
            <a:tbl>
              <a:tblPr firstRow="1" bandRow="1">
                <a:tableStyleId>{5FD0F851-EC5A-4D38-B0AD-8093EC10F338}</a:tableStyleId>
              </a:tblPr>
              <a:tblGrid>
                <a:gridCol w="988322">
                  <a:extLst>
                    <a:ext uri="{9D8B030D-6E8A-4147-A177-3AD203B41FA5}">
                      <a16:colId xmlns:a16="http://schemas.microsoft.com/office/drawing/2014/main" xmlns="" val="20000"/>
                    </a:ext>
                  </a:extLst>
                </a:gridCol>
                <a:gridCol w="3082240">
                  <a:extLst>
                    <a:ext uri="{9D8B030D-6E8A-4147-A177-3AD203B41FA5}">
                      <a16:colId xmlns:a16="http://schemas.microsoft.com/office/drawing/2014/main" xmlns="" val="20001"/>
                    </a:ext>
                  </a:extLst>
                </a:gridCol>
                <a:gridCol w="1429300">
                  <a:extLst>
                    <a:ext uri="{9D8B030D-6E8A-4147-A177-3AD203B41FA5}">
                      <a16:colId xmlns:a16="http://schemas.microsoft.com/office/drawing/2014/main" xmlns="" val="20002"/>
                    </a:ext>
                  </a:extLst>
                </a:gridCol>
                <a:gridCol w="1429300">
                  <a:extLst>
                    <a:ext uri="{9D8B030D-6E8A-4147-A177-3AD203B41FA5}">
                      <a16:colId xmlns:a16="http://schemas.microsoft.com/office/drawing/2014/main" xmlns="" val="38902831"/>
                    </a:ext>
                  </a:extLst>
                </a:gridCol>
                <a:gridCol w="1429300">
                  <a:extLst>
                    <a:ext uri="{9D8B030D-6E8A-4147-A177-3AD203B41FA5}">
                      <a16:colId xmlns:a16="http://schemas.microsoft.com/office/drawing/2014/main" xmlns="" val="4210429339"/>
                    </a:ext>
                  </a:extLst>
                </a:gridCol>
                <a:gridCol w="2641264">
                  <a:extLst>
                    <a:ext uri="{9D8B030D-6E8A-4147-A177-3AD203B41FA5}">
                      <a16:colId xmlns:a16="http://schemas.microsoft.com/office/drawing/2014/main" xmlns="" val="20003"/>
                    </a:ext>
                  </a:extLst>
                </a:gridCol>
              </a:tblGrid>
              <a:tr h="337372">
                <a:tc rowSpan="2">
                  <a:txBody>
                    <a:bodyPr/>
                    <a:lstStyle/>
                    <a:p>
                      <a:pPr algn="ctr"/>
                      <a:r>
                        <a:rPr lang="en-US" sz="1200" b="1" dirty="0">
                          <a:solidFill>
                            <a:schemeClr val="bg1"/>
                          </a:solidFill>
                        </a:rPr>
                        <a:t>Parameters</a:t>
                      </a:r>
                    </a:p>
                  </a:txBody>
                  <a:tcP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rowSpan="2">
                  <a:txBody>
                    <a:bodyPr/>
                    <a:lstStyle/>
                    <a:p>
                      <a:pPr algn="ctr"/>
                      <a:r>
                        <a:rPr lang="en-US" sz="1200" b="1" dirty="0">
                          <a:solidFill>
                            <a:schemeClr val="bg1"/>
                          </a:solidFill>
                        </a:rPr>
                        <a:t>Description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1200" b="1" dirty="0">
                          <a:solidFill>
                            <a:schemeClr val="bg1"/>
                          </a:solidFill>
                        </a:rPr>
                        <a:t>Value(s)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1200" dirty="0"/>
                    </a:p>
                  </a:txBody>
                  <a:tcPr/>
                </a:tc>
                <a:tc hMerge="1">
                  <a:txBody>
                    <a:bodyPr/>
                    <a:lstStyle/>
                    <a:p>
                      <a:endParaRPr lang="en-US" sz="1200" dirty="0"/>
                    </a:p>
                  </a:txBody>
                  <a:tcPr/>
                </a:tc>
                <a:tc rowSpan="2">
                  <a:txBody>
                    <a:bodyPr/>
                    <a:lstStyle/>
                    <a:p>
                      <a:pPr algn="ctr"/>
                      <a:r>
                        <a:rPr lang="en-US" sz="1200" b="1" dirty="0">
                          <a:solidFill>
                            <a:schemeClr val="bg1"/>
                          </a:solidFill>
                        </a:rPr>
                        <a:t>Source</a:t>
                      </a:r>
                    </a:p>
                  </a:txBody>
                  <a:tcP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0000"/>
                  </a:ext>
                </a:extLst>
              </a:tr>
              <a:tr h="641592">
                <a:tc vMerge="1">
                  <a:txBody>
                    <a:bodyPr/>
                    <a:lstStyle/>
                    <a:p>
                      <a:endParaRPr lang="en-US" sz="1200" dirty="0"/>
                    </a:p>
                  </a:txBody>
                  <a:tcPr/>
                </a:tc>
                <a:tc vMerge="1">
                  <a:txBody>
                    <a:bodyPr/>
                    <a:lstStyle/>
                    <a:p>
                      <a:endParaRPr lang="en-US" sz="1200" dirty="0"/>
                    </a:p>
                  </a:txBody>
                  <a:tcPr/>
                </a:tc>
                <a:tc>
                  <a:txBody>
                    <a:bodyPr/>
                    <a:lstStyle/>
                    <a:p>
                      <a:r>
                        <a:rPr lang="en-US" sz="1200" b="1" dirty="0">
                          <a:solidFill>
                            <a:schemeClr val="bg1"/>
                          </a:solidFill>
                        </a:rPr>
                        <a:t>1</a:t>
                      </a:r>
                      <a:r>
                        <a:rPr lang="en-US" sz="1200" b="1" baseline="30000" dirty="0">
                          <a:solidFill>
                            <a:schemeClr val="bg1"/>
                          </a:solidFill>
                        </a:rPr>
                        <a:t>st</a:t>
                      </a:r>
                      <a:r>
                        <a:rPr lang="en-US" sz="1200" b="1" dirty="0">
                          <a:solidFill>
                            <a:schemeClr val="bg1"/>
                          </a:solidFill>
                        </a:rPr>
                        <a:t> peak</a:t>
                      </a:r>
                    </a:p>
                    <a:p>
                      <a:r>
                        <a:rPr lang="en-US" sz="1200" b="1" dirty="0">
                          <a:solidFill>
                            <a:schemeClr val="bg1"/>
                          </a:solidFill>
                        </a:rPr>
                        <a:t>(5th April- </a:t>
                      </a:r>
                    </a:p>
                    <a:p>
                      <a:r>
                        <a:rPr lang="en-US" sz="1200" b="1" dirty="0">
                          <a:solidFill>
                            <a:schemeClr val="bg1"/>
                          </a:solidFill>
                        </a:rPr>
                        <a:t>17</a:t>
                      </a:r>
                      <a:r>
                        <a:rPr lang="en-US" sz="1200" b="1" baseline="30000" dirty="0">
                          <a:solidFill>
                            <a:schemeClr val="bg1"/>
                          </a:solidFill>
                        </a:rPr>
                        <a:t>th</a:t>
                      </a:r>
                      <a:r>
                        <a:rPr lang="en-US" sz="1200" b="1" dirty="0">
                          <a:solidFill>
                            <a:schemeClr val="bg1"/>
                          </a:solidFill>
                        </a:rPr>
                        <a:t> May 2021)</a:t>
                      </a: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200" b="1" dirty="0">
                          <a:solidFill>
                            <a:schemeClr val="bg1"/>
                          </a:solidFill>
                        </a:rPr>
                        <a:t>2</a:t>
                      </a:r>
                      <a:r>
                        <a:rPr lang="en-US" sz="1200" b="1" baseline="30000" dirty="0">
                          <a:solidFill>
                            <a:schemeClr val="bg1"/>
                          </a:solidFill>
                        </a:rPr>
                        <a:t>nd</a:t>
                      </a:r>
                      <a:r>
                        <a:rPr lang="en-US" sz="1200" b="1" dirty="0">
                          <a:solidFill>
                            <a:schemeClr val="bg1"/>
                          </a:solidFill>
                        </a:rPr>
                        <a:t> peak</a:t>
                      </a:r>
                    </a:p>
                    <a:p>
                      <a:r>
                        <a:rPr lang="en-US" sz="1200" b="1" dirty="0">
                          <a:solidFill>
                            <a:schemeClr val="bg1"/>
                          </a:solidFill>
                        </a:rPr>
                        <a:t>(17</a:t>
                      </a:r>
                      <a:r>
                        <a:rPr lang="en-US" sz="1200" b="1" baseline="30000" dirty="0">
                          <a:solidFill>
                            <a:schemeClr val="bg1"/>
                          </a:solidFill>
                        </a:rPr>
                        <a:t>th</a:t>
                      </a:r>
                      <a:r>
                        <a:rPr lang="en-US" sz="1200" b="1" dirty="0">
                          <a:solidFill>
                            <a:schemeClr val="bg1"/>
                          </a:solidFill>
                        </a:rPr>
                        <a:t> May-</a:t>
                      </a:r>
                    </a:p>
                    <a:p>
                      <a:r>
                        <a:rPr lang="en-US" sz="1200" b="1" dirty="0">
                          <a:solidFill>
                            <a:schemeClr val="bg1"/>
                          </a:solidFill>
                        </a:rPr>
                        <a:t>24</a:t>
                      </a:r>
                      <a:r>
                        <a:rPr lang="en-US" sz="1200" b="1" baseline="30000" dirty="0">
                          <a:solidFill>
                            <a:schemeClr val="bg1"/>
                          </a:solidFill>
                        </a:rPr>
                        <a:t>th</a:t>
                      </a:r>
                      <a:r>
                        <a:rPr lang="en-US" sz="1200" b="1" dirty="0">
                          <a:solidFill>
                            <a:schemeClr val="bg1"/>
                          </a:solidFill>
                        </a:rPr>
                        <a:t> June 2021)</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200" b="1" dirty="0">
                          <a:solidFill>
                            <a:schemeClr val="bg1"/>
                          </a:solidFill>
                        </a:rPr>
                        <a:t>3</a:t>
                      </a:r>
                      <a:r>
                        <a:rPr lang="en-US" sz="1200" b="1" baseline="30000" dirty="0">
                          <a:solidFill>
                            <a:schemeClr val="bg1"/>
                          </a:solidFill>
                        </a:rPr>
                        <a:t>rd</a:t>
                      </a:r>
                      <a:r>
                        <a:rPr lang="en-US" sz="1200" b="1" dirty="0">
                          <a:solidFill>
                            <a:schemeClr val="bg1"/>
                          </a:solidFill>
                        </a:rPr>
                        <a:t> peak</a:t>
                      </a:r>
                    </a:p>
                    <a:p>
                      <a:r>
                        <a:rPr lang="en-US" sz="1200" b="1" dirty="0">
                          <a:solidFill>
                            <a:schemeClr val="bg1"/>
                          </a:solidFill>
                        </a:rPr>
                        <a:t>(24th June-</a:t>
                      </a:r>
                    </a:p>
                    <a:p>
                      <a:r>
                        <a:rPr lang="en-US" sz="1200" b="1" dirty="0">
                          <a:solidFill>
                            <a:schemeClr val="bg1"/>
                          </a:solidFill>
                        </a:rPr>
                        <a:t>16</a:t>
                      </a:r>
                      <a:r>
                        <a:rPr lang="en-US" sz="1200" b="1" baseline="30000" dirty="0">
                          <a:solidFill>
                            <a:schemeClr val="bg1"/>
                          </a:solidFill>
                        </a:rPr>
                        <a:t>th</a:t>
                      </a:r>
                      <a:r>
                        <a:rPr lang="en-US" sz="1200" b="1" dirty="0">
                          <a:solidFill>
                            <a:schemeClr val="bg1"/>
                          </a:solidFill>
                        </a:rPr>
                        <a:t> August 2021)</a:t>
                      </a: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sz="1200" dirty="0"/>
                    </a:p>
                  </a:txBody>
                  <a:tcPr/>
                </a:tc>
                <a:extLst>
                  <a:ext uri="{0D108BD9-81ED-4DB2-BD59-A6C34878D82A}">
                    <a16:rowId xmlns:a16="http://schemas.microsoft.com/office/drawing/2014/main" xmlns="" val="1610688313"/>
                  </a:ext>
                </a:extLst>
              </a:tr>
              <a:tr h="274968">
                <a:tc>
                  <a:txBody>
                    <a:bodyPr/>
                    <a:lstStyle/>
                    <a:p>
                      <a:pPr algn="ctr"/>
                      <a:r>
                        <a:rPr lang="el-GR" sz="1200" dirty="0"/>
                        <a:t>α</a:t>
                      </a:r>
                      <a:endParaRPr lang="en-US" sz="1200" dirty="0"/>
                    </a:p>
                  </a:txBody>
                  <a:tcPr>
                    <a:lnT w="12700" cmpd="sng">
                      <a:noFill/>
                    </a:lnT>
                  </a:tcPr>
                </a:tc>
                <a:tc>
                  <a:txBody>
                    <a:bodyPr/>
                    <a:lstStyle/>
                    <a:p>
                      <a:r>
                        <a:rPr lang="en-US" sz="1200" dirty="0"/>
                        <a:t>Vaccination</a:t>
                      </a:r>
                      <a:r>
                        <a:rPr lang="en-US" sz="1200" baseline="0" dirty="0"/>
                        <a:t> rate</a:t>
                      </a:r>
                      <a:endParaRPr lang="en-US" sz="1200" dirty="0"/>
                    </a:p>
                  </a:txBody>
                  <a:tcPr>
                    <a:lnT w="12700" cap="flat" cmpd="sng" algn="ctr">
                      <a:noFill/>
                      <a:prstDash val="solid"/>
                      <a:round/>
                      <a:headEnd type="none" w="med" len="med"/>
                      <a:tailEnd type="none" w="med" len="med"/>
                    </a:lnT>
                  </a:tcPr>
                </a:tc>
                <a:tc>
                  <a:txBody>
                    <a:bodyPr/>
                    <a:lstStyle/>
                    <a:p>
                      <a:r>
                        <a:rPr lang="en-US" sz="1200" dirty="0"/>
                        <a:t>0.20</a:t>
                      </a:r>
                    </a:p>
                  </a:txBody>
                  <a:tcP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0.20</a:t>
                      </a:r>
                    </a:p>
                  </a:txBody>
                  <a:tcP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0.20</a:t>
                      </a:r>
                    </a:p>
                  </a:txBody>
                  <a:tcPr>
                    <a:lnT w="12700" cap="flat" cmpd="sng" algn="ctr">
                      <a:noFill/>
                      <a:prstDash val="solid"/>
                      <a:round/>
                      <a:headEnd type="none" w="med" len="med"/>
                      <a:tailEnd type="none" w="med" len="med"/>
                    </a:lnT>
                  </a:tcPr>
                </a:tc>
                <a:tc>
                  <a:txBody>
                    <a:bodyPr/>
                    <a:lstStyle/>
                    <a:p>
                      <a:r>
                        <a:rPr lang="en-US" sz="1200" u="none" dirty="0">
                          <a:solidFill>
                            <a:schemeClr val="tx1"/>
                          </a:solidFill>
                          <a:hlinkClick r:id="rId3">
                            <a:extLst>
                              <a:ext uri="{A12FA001-AC4F-418D-AE19-62706E023703}">
                                <ahyp:hlinkClr xmlns:ahyp="http://schemas.microsoft.com/office/drawing/2018/hyperlinkcolor" xmlns="" val="tx"/>
                              </a:ext>
                            </a:extLst>
                          </a:hlinkClick>
                        </a:rPr>
                        <a:t>https://github.com/MoH-Malaysia</a:t>
                      </a:r>
                      <a:endParaRPr lang="en-US" sz="1200" u="none" dirty="0">
                        <a:solidFill>
                          <a:schemeClr val="tx1"/>
                        </a:solidFill>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xmlns="" val="10001"/>
                  </a:ext>
                </a:extLst>
              </a:tr>
              <a:tr h="337372">
                <a:tc>
                  <a:txBody>
                    <a:bodyPr/>
                    <a:lstStyle/>
                    <a:p>
                      <a:pPr algn="ctr"/>
                      <a:r>
                        <a:rPr lang="el-GR" sz="1200" dirty="0"/>
                        <a:t>β</a:t>
                      </a:r>
                      <a:endParaRPr lang="en-US" sz="1200" dirty="0"/>
                    </a:p>
                  </a:txBody>
                  <a:tcPr/>
                </a:tc>
                <a:tc>
                  <a:txBody>
                    <a:bodyPr/>
                    <a:lstStyle/>
                    <a:p>
                      <a:r>
                        <a:rPr lang="en-US" sz="1200" dirty="0"/>
                        <a:t>Baseline transmission rate</a:t>
                      </a:r>
                    </a:p>
                  </a:txBody>
                  <a:tcPr/>
                </a:tc>
                <a:tc>
                  <a:txBody>
                    <a:bodyPr/>
                    <a:lstStyle/>
                    <a:p>
                      <a:r>
                        <a:rPr lang="en-US" sz="1200" kern="1200" dirty="0">
                          <a:solidFill>
                            <a:schemeClr val="dk1"/>
                          </a:solidFill>
                          <a:effectLst/>
                        </a:rPr>
                        <a:t>0</a:t>
                      </a:r>
                      <a:r>
                        <a:rPr lang="en-MY" sz="1200" kern="1200" dirty="0">
                          <a:solidFill>
                            <a:schemeClr val="dk1"/>
                          </a:solidFill>
                          <a:effectLst/>
                        </a:rPr>
                        <a:t>.85</a:t>
                      </a:r>
                      <a:endParaRPr lang="en-US" sz="1200" dirty="0">
                        <a:solidFill>
                          <a:srgbClr val="FF0000"/>
                        </a:solidFill>
                      </a:endParaRPr>
                    </a:p>
                  </a:txBody>
                  <a:tcPr/>
                </a:tc>
                <a:tc>
                  <a:txBody>
                    <a:bodyPr/>
                    <a:lstStyle/>
                    <a:p>
                      <a:r>
                        <a:rPr lang="en-US" sz="1200" dirty="0">
                          <a:solidFill>
                            <a:schemeClr val="tx1"/>
                          </a:solidFill>
                        </a:rPr>
                        <a:t>0.99</a:t>
                      </a:r>
                    </a:p>
                  </a:txBody>
                  <a:tcPr/>
                </a:tc>
                <a:tc>
                  <a:txBody>
                    <a:bodyPr/>
                    <a:lstStyle/>
                    <a:p>
                      <a:r>
                        <a:rPr lang="en-US" sz="1200" dirty="0">
                          <a:solidFill>
                            <a:schemeClr val="tx1"/>
                          </a:solidFill>
                        </a:rPr>
                        <a:t>0.19</a:t>
                      </a:r>
                    </a:p>
                  </a:txBody>
                  <a:tcPr/>
                </a:tc>
                <a:tc>
                  <a:txBody>
                    <a:bodyPr/>
                    <a:lstStyle/>
                    <a:p>
                      <a:r>
                        <a:rPr lang="en-US" sz="1200" u="none" dirty="0">
                          <a:solidFill>
                            <a:schemeClr val="tx1"/>
                          </a:solidFill>
                        </a:rPr>
                        <a:t>MLE</a:t>
                      </a:r>
                    </a:p>
                  </a:txBody>
                  <a:tcPr/>
                </a:tc>
                <a:extLst>
                  <a:ext uri="{0D108BD9-81ED-4DB2-BD59-A6C34878D82A}">
                    <a16:rowId xmlns:a16="http://schemas.microsoft.com/office/drawing/2014/main" xmlns="" val="10002"/>
                  </a:ext>
                </a:extLst>
              </a:tr>
              <a:tr h="401027">
                <a:tc>
                  <a:txBody>
                    <a:bodyPr/>
                    <a:lstStyle/>
                    <a:p>
                      <a:pPr algn="ctr"/>
                      <a:r>
                        <a:rPr lang="el-GR" sz="1200" dirty="0"/>
                        <a:t>γ</a:t>
                      </a:r>
                      <a:endParaRPr lang="en-US" sz="1200" dirty="0"/>
                    </a:p>
                  </a:txBody>
                  <a:tcPr/>
                </a:tc>
                <a:tc>
                  <a:txBody>
                    <a:bodyPr/>
                    <a:lstStyle/>
                    <a:p>
                      <a:r>
                        <a:rPr lang="en-US" sz="1200" dirty="0"/>
                        <a:t>Recovery rate</a:t>
                      </a:r>
                    </a:p>
                  </a:txBody>
                  <a:tcPr/>
                </a:tc>
                <a:tc>
                  <a:txBody>
                    <a:bodyPr/>
                    <a:lstStyle/>
                    <a:p>
                      <a:r>
                        <a:rPr lang="en-MY" sz="1200" kern="1200" dirty="0">
                          <a:solidFill>
                            <a:schemeClr val="dk1"/>
                          </a:solidFill>
                          <a:effectLst/>
                        </a:rPr>
                        <a:t>0.75</a:t>
                      </a:r>
                      <a:endParaRPr lang="en-US" sz="1200" dirty="0">
                        <a:solidFill>
                          <a:srgbClr val="FF0000"/>
                        </a:solidFill>
                      </a:endParaRPr>
                    </a:p>
                  </a:txBody>
                  <a:tcPr/>
                </a:tc>
                <a:tc>
                  <a:txBody>
                    <a:bodyPr/>
                    <a:lstStyle/>
                    <a:p>
                      <a:r>
                        <a:rPr lang="en-US" sz="1200" dirty="0">
                          <a:solidFill>
                            <a:schemeClr val="tx1"/>
                          </a:solidFill>
                        </a:rPr>
                        <a:t>0.90</a:t>
                      </a:r>
                    </a:p>
                  </a:txBody>
                  <a:tcPr/>
                </a:tc>
                <a:tc>
                  <a:txBody>
                    <a:bodyPr/>
                    <a:lstStyle/>
                    <a:p>
                      <a:r>
                        <a:rPr lang="en-US" sz="1200" dirty="0">
                          <a:solidFill>
                            <a:schemeClr val="tx1"/>
                          </a:solidFill>
                        </a:rPr>
                        <a:t>0.16</a:t>
                      </a:r>
                    </a:p>
                  </a:txBody>
                  <a:tcPr/>
                </a:tc>
                <a:tc>
                  <a:txBody>
                    <a:bodyPr/>
                    <a:lstStyle/>
                    <a:p>
                      <a:r>
                        <a:rPr lang="en-US" sz="1200" u="none" dirty="0">
                          <a:solidFill>
                            <a:schemeClr val="tx1"/>
                          </a:solidFill>
                        </a:rPr>
                        <a:t>MLE</a:t>
                      </a:r>
                    </a:p>
                  </a:txBody>
                  <a:tcPr/>
                </a:tc>
                <a:extLst>
                  <a:ext uri="{0D108BD9-81ED-4DB2-BD59-A6C34878D82A}">
                    <a16:rowId xmlns:a16="http://schemas.microsoft.com/office/drawing/2014/main" xmlns="" val="10003"/>
                  </a:ext>
                </a:extLst>
              </a:tr>
              <a:tr h="641592">
                <a:tc>
                  <a:txBody>
                    <a:bodyPr/>
                    <a:lstStyle/>
                    <a:p>
                      <a:pPr algn="ctr"/>
                      <a:r>
                        <a:rPr lang="el-GR" sz="1200" dirty="0"/>
                        <a:t>μ</a:t>
                      </a:r>
                      <a:endParaRPr lang="en-US" sz="1200" dirty="0"/>
                    </a:p>
                  </a:txBody>
                  <a:tcPr/>
                </a:tc>
                <a:tc>
                  <a:txBody>
                    <a:bodyPr/>
                    <a:lstStyle/>
                    <a:p>
                      <a:r>
                        <a:rPr lang="en-US" sz="1200" dirty="0"/>
                        <a:t>Vaccine</a:t>
                      </a:r>
                      <a:r>
                        <a:rPr lang="en-US" sz="1200" baseline="0" dirty="0"/>
                        <a:t> effectiveness</a:t>
                      </a:r>
                      <a:endParaRPr lang="en-US" sz="1200" dirty="0"/>
                    </a:p>
                  </a:txBody>
                  <a:tcPr/>
                </a:tc>
                <a:tc>
                  <a:txBody>
                    <a:bodyPr/>
                    <a:lstStyle/>
                    <a:p>
                      <a:r>
                        <a:rPr lang="en-US" sz="1200" dirty="0"/>
                        <a:t>0.95</a:t>
                      </a:r>
                    </a:p>
                  </a:txBody>
                  <a:tcPr/>
                </a:tc>
                <a:tc>
                  <a:txBody>
                    <a:bodyPr/>
                    <a:lstStyle/>
                    <a:p>
                      <a:r>
                        <a:rPr lang="en-US" sz="1200" dirty="0"/>
                        <a:t>0.95</a:t>
                      </a:r>
                    </a:p>
                  </a:txBody>
                  <a:tcPr/>
                </a:tc>
                <a:tc>
                  <a:txBody>
                    <a:bodyPr/>
                    <a:lstStyle/>
                    <a:p>
                      <a:r>
                        <a:rPr lang="en-US" sz="1200" dirty="0"/>
                        <a:t>0.95</a:t>
                      </a:r>
                    </a:p>
                  </a:txBody>
                  <a:tcPr/>
                </a:tc>
                <a:tc>
                  <a:txBody>
                    <a:bodyPr/>
                    <a:lstStyle/>
                    <a:p>
                      <a:r>
                        <a:rPr lang="en-US" sz="1200" b="0" i="0" u="none" strike="noStrike" kern="1200" baseline="0" dirty="0">
                          <a:solidFill>
                            <a:schemeClr val="tx1"/>
                          </a:solidFill>
                          <a:latin typeface="+mn-lt"/>
                          <a:ea typeface="+mn-ea"/>
                          <a:cs typeface="+mn-cs"/>
                        </a:rPr>
                        <a:t>Kim, J. H., Marks, F. &amp; Clemens, J. D. Looking beyond covid-19 vaccine phase 3 trials. </a:t>
                      </a:r>
                      <a:r>
                        <a:rPr lang="en-US" sz="1200" b="0" i="1" u="none" strike="noStrike" kern="1200" baseline="0" dirty="0">
                          <a:solidFill>
                            <a:schemeClr val="tx1"/>
                          </a:solidFill>
                          <a:latin typeface="+mn-lt"/>
                          <a:ea typeface="+mn-ea"/>
                          <a:cs typeface="+mn-cs"/>
                        </a:rPr>
                        <a:t>Nat. Med. </a:t>
                      </a:r>
                      <a:r>
                        <a:rPr lang="en-US" sz="1200" b="0" i="0" u="none" strike="noStrike" kern="1200" baseline="0" dirty="0">
                          <a:solidFill>
                            <a:schemeClr val="tx1"/>
                          </a:solidFill>
                          <a:latin typeface="+mn-lt"/>
                          <a:ea typeface="+mn-ea"/>
                          <a:cs typeface="+mn-cs"/>
                        </a:rPr>
                        <a:t>(2021).</a:t>
                      </a:r>
                      <a:endParaRPr lang="en-US" sz="1200" u="none" dirty="0">
                        <a:solidFill>
                          <a:schemeClr val="tx1"/>
                        </a:solidFill>
                      </a:endParaRPr>
                    </a:p>
                  </a:txBody>
                  <a:tcPr/>
                </a:tc>
                <a:extLst>
                  <a:ext uri="{0D108BD9-81ED-4DB2-BD59-A6C34878D82A}">
                    <a16:rowId xmlns:a16="http://schemas.microsoft.com/office/drawing/2014/main" xmlns="" val="10004"/>
                  </a:ext>
                </a:extLst>
              </a:tr>
              <a:tr h="458280">
                <a:tc>
                  <a:txBody>
                    <a:bodyPr/>
                    <a:lstStyle/>
                    <a:p>
                      <a:pPr algn="ctr"/>
                      <a:r>
                        <a:rPr lang="el-GR" sz="1200" dirty="0"/>
                        <a:t>δ</a:t>
                      </a:r>
                      <a:endParaRPr lang="en-US" sz="1200" dirty="0"/>
                    </a:p>
                  </a:txBody>
                  <a:tcPr/>
                </a:tc>
                <a:tc>
                  <a:txBody>
                    <a:bodyPr/>
                    <a:lstStyle/>
                    <a:p>
                      <a:r>
                        <a:rPr lang="en-US" sz="1200" dirty="0"/>
                        <a:t>Case fatality rate</a:t>
                      </a:r>
                    </a:p>
                  </a:txBody>
                  <a:tcPr/>
                </a:tc>
                <a:tc>
                  <a:txBody>
                    <a:bodyPr/>
                    <a:lstStyle/>
                    <a:p>
                      <a:r>
                        <a:rPr lang="en-US" sz="1200" dirty="0" smtClean="0"/>
                        <a:t>0.006</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0.006</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0.006</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hlinkClick r:id="rId3">
                            <a:extLst>
                              <a:ext uri="{A12FA001-AC4F-418D-AE19-62706E023703}">
                                <ahyp:hlinkClr xmlns:ahyp="http://schemas.microsoft.com/office/drawing/2018/hyperlinkcolor" xmlns="" val="tx"/>
                              </a:ext>
                            </a:extLst>
                          </a:hlinkClick>
                        </a:rPr>
                        <a:t>https://github.com/MoH-Malaysia</a:t>
                      </a:r>
                      <a:endParaRPr lang="en-US" sz="1200" u="none" dirty="0">
                        <a:solidFill>
                          <a:schemeClr val="tx1"/>
                        </a:solidFill>
                      </a:endParaRPr>
                    </a:p>
                    <a:p>
                      <a:endParaRPr lang="en-US" sz="1200" u="none" dirty="0">
                        <a:solidFill>
                          <a:schemeClr val="tx1"/>
                        </a:solidFill>
                      </a:endParaRPr>
                    </a:p>
                  </a:txBody>
                  <a:tcPr/>
                </a:tc>
                <a:extLst>
                  <a:ext uri="{0D108BD9-81ED-4DB2-BD59-A6C34878D82A}">
                    <a16:rowId xmlns:a16="http://schemas.microsoft.com/office/drawing/2014/main" xmlns="" val="1953574199"/>
                  </a:ext>
                </a:extLst>
              </a:tr>
              <a:tr h="458280">
                <a:tc>
                  <a:txBody>
                    <a:bodyPr/>
                    <a:lstStyle/>
                    <a:p>
                      <a:pPr algn="ctr"/>
                      <a:r>
                        <a:rPr lang="en-US" sz="1200" dirty="0"/>
                        <a:t>N</a:t>
                      </a:r>
                    </a:p>
                  </a:txBody>
                  <a:tcPr/>
                </a:tc>
                <a:tc>
                  <a:txBody>
                    <a:bodyPr/>
                    <a:lstStyle/>
                    <a:p>
                      <a:r>
                        <a:rPr lang="en-US" sz="1200" dirty="0"/>
                        <a:t>Total population</a:t>
                      </a:r>
                      <a:r>
                        <a:rPr lang="en-US" sz="1200" baseline="0" dirty="0"/>
                        <a:t> in Kelantan</a:t>
                      </a:r>
                      <a:endParaRPr lang="en-US" sz="1200" dirty="0"/>
                    </a:p>
                  </a:txBody>
                  <a:tcPr/>
                </a:tc>
                <a:tc>
                  <a:txBody>
                    <a:bodyPr/>
                    <a:lstStyle/>
                    <a:p>
                      <a:r>
                        <a:rPr lang="en-US" sz="1200" dirty="0"/>
                        <a:t>1 906 700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1 906 700</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1 906 700</a:t>
                      </a:r>
                    </a:p>
                    <a:p>
                      <a:endParaRPr lang="en-US" sz="1200" dirty="0"/>
                    </a:p>
                  </a:txBody>
                  <a:tcPr/>
                </a:tc>
                <a:tc>
                  <a:txBody>
                    <a:bodyPr/>
                    <a:lstStyle/>
                    <a:p>
                      <a:r>
                        <a:rPr lang="en-US" sz="1200" u="none" dirty="0">
                          <a:solidFill>
                            <a:schemeClr val="tx1"/>
                          </a:solidFill>
                          <a:hlinkClick r:id="rId3">
                            <a:extLst>
                              <a:ext uri="{A12FA001-AC4F-418D-AE19-62706E023703}">
                                <ahyp:hlinkClr xmlns:ahyp="http://schemas.microsoft.com/office/drawing/2018/hyperlinkcolor" xmlns="" val="tx"/>
                              </a:ext>
                            </a:extLst>
                          </a:hlinkClick>
                        </a:rPr>
                        <a:t>https://github.com/MoH-Malaysia</a:t>
                      </a:r>
                      <a:endParaRPr lang="en-US" sz="1200" u="none" dirty="0">
                        <a:solidFill>
                          <a:schemeClr val="tx1"/>
                        </a:solidFill>
                      </a:endParaRPr>
                    </a:p>
                  </a:txBody>
                  <a:tcPr/>
                </a:tc>
                <a:extLst>
                  <a:ext uri="{0D108BD9-81ED-4DB2-BD59-A6C34878D82A}">
                    <a16:rowId xmlns:a16="http://schemas.microsoft.com/office/drawing/2014/main" xmlns="" val="10006"/>
                  </a:ext>
                </a:extLst>
              </a:tr>
              <a:tr h="586631">
                <a:tc>
                  <a:txBody>
                    <a:bodyPr/>
                    <a:lstStyle/>
                    <a:p>
                      <a:pPr algn="ctr"/>
                      <a:r>
                        <a:rPr lang="en-US" sz="1200" dirty="0"/>
                        <a:t>S</a:t>
                      </a:r>
                    </a:p>
                  </a:txBody>
                  <a:tcPr/>
                </a:tc>
                <a:tc>
                  <a:txBody>
                    <a:bodyPr/>
                    <a:lstStyle/>
                    <a:p>
                      <a:r>
                        <a:rPr lang="en-US" sz="1200" dirty="0"/>
                        <a:t>Susceptible</a:t>
                      </a:r>
                      <a:r>
                        <a:rPr lang="en-US" sz="1200" baseline="0" dirty="0"/>
                        <a:t> population in Kelantan </a:t>
                      </a:r>
                    </a:p>
                    <a:p>
                      <a:r>
                        <a:rPr lang="en-US" sz="1200" baseline="0" dirty="0"/>
                        <a:t>(N-1-R-V)</a:t>
                      </a:r>
                      <a:endParaRPr lang="en-US" sz="1200" dirty="0"/>
                    </a:p>
                  </a:txBody>
                  <a:tcPr/>
                </a:tc>
                <a:tc>
                  <a:txBody>
                    <a:bodyPr/>
                    <a:lstStyle/>
                    <a:p>
                      <a:r>
                        <a:rPr lang="en-US" sz="1200" baseline="0" dirty="0"/>
                        <a:t>1 902 161</a:t>
                      </a:r>
                      <a:endParaRPr lang="en-US" sz="1200" dirty="0"/>
                    </a:p>
                  </a:txBody>
                  <a:tcPr/>
                </a:tc>
                <a:tc>
                  <a:txBody>
                    <a:bodyPr/>
                    <a:lstStyle/>
                    <a:p>
                      <a:r>
                        <a:rPr lang="en-US" sz="1200" dirty="0"/>
                        <a:t>1 860 683</a:t>
                      </a:r>
                    </a:p>
                  </a:txBody>
                  <a:tcPr/>
                </a:tc>
                <a:tc>
                  <a:txBody>
                    <a:bodyPr/>
                    <a:lstStyle/>
                    <a:p>
                      <a:r>
                        <a:rPr lang="en-US" sz="1200" dirty="0"/>
                        <a:t>1 771 685</a:t>
                      </a:r>
                    </a:p>
                  </a:txBody>
                  <a:tcPr/>
                </a:tc>
                <a:tc>
                  <a:txBody>
                    <a:bodyPr/>
                    <a:lstStyle/>
                    <a:p>
                      <a:r>
                        <a:rPr lang="en-US" sz="1200" u="none" dirty="0">
                          <a:solidFill>
                            <a:schemeClr val="tx1"/>
                          </a:solidFill>
                          <a:hlinkClick r:id="rId3">
                            <a:extLst>
                              <a:ext uri="{A12FA001-AC4F-418D-AE19-62706E023703}">
                                <ahyp:hlinkClr xmlns:ahyp="http://schemas.microsoft.com/office/drawing/2018/hyperlinkcolor" xmlns="" val="tx"/>
                              </a:ext>
                            </a:extLst>
                          </a:hlinkClick>
                        </a:rPr>
                        <a:t>https://github.com/MoH-Malaysia</a:t>
                      </a:r>
                      <a:endParaRPr lang="en-US" sz="1200" u="none" dirty="0">
                        <a:solidFill>
                          <a:schemeClr val="tx1"/>
                        </a:solidFill>
                      </a:endParaRPr>
                    </a:p>
                  </a:txBody>
                  <a:tcPr/>
                </a:tc>
                <a:extLst>
                  <a:ext uri="{0D108BD9-81ED-4DB2-BD59-A6C34878D82A}">
                    <a16:rowId xmlns:a16="http://schemas.microsoft.com/office/drawing/2014/main" xmlns="" val="10007"/>
                  </a:ext>
                </a:extLst>
              </a:tr>
              <a:tr h="458280">
                <a:tc>
                  <a:txBody>
                    <a:bodyPr/>
                    <a:lstStyle/>
                    <a:p>
                      <a:pPr algn="ctr"/>
                      <a:r>
                        <a:rPr lang="en-US" sz="1200" dirty="0"/>
                        <a:t>I</a:t>
                      </a:r>
                    </a:p>
                  </a:txBody>
                  <a:tcPr/>
                </a:tc>
                <a:tc>
                  <a:txBody>
                    <a:bodyPr/>
                    <a:lstStyle/>
                    <a:p>
                      <a:r>
                        <a:rPr lang="en-US" sz="1200" dirty="0"/>
                        <a:t>Infectious population in</a:t>
                      </a:r>
                      <a:r>
                        <a:rPr lang="en-US" sz="1200" baseline="0" dirty="0"/>
                        <a:t> Kelantan</a:t>
                      </a:r>
                      <a:endParaRPr lang="en-US" sz="1200" dirty="0"/>
                    </a:p>
                  </a:txBody>
                  <a:tcPr/>
                </a:tc>
                <a:tc>
                  <a:txBody>
                    <a:bodyPr/>
                    <a:lstStyle/>
                    <a:p>
                      <a:r>
                        <a:rPr lang="en-US" sz="1200" dirty="0"/>
                        <a:t>31</a:t>
                      </a:r>
                    </a:p>
                  </a:txBody>
                  <a:tcPr/>
                </a:tc>
                <a:tc>
                  <a:txBody>
                    <a:bodyPr/>
                    <a:lstStyle/>
                    <a:p>
                      <a:r>
                        <a:rPr lang="en-US" sz="1200" dirty="0"/>
                        <a:t>343</a:t>
                      </a:r>
                    </a:p>
                  </a:txBody>
                  <a:tcPr/>
                </a:tc>
                <a:tc>
                  <a:txBody>
                    <a:bodyPr/>
                    <a:lstStyle/>
                    <a:p>
                      <a:r>
                        <a:rPr lang="en-US" sz="1200" dirty="0"/>
                        <a:t>98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hlinkClick r:id="rId3">
                            <a:extLst>
                              <a:ext uri="{A12FA001-AC4F-418D-AE19-62706E023703}">
                                <ahyp:hlinkClr xmlns:ahyp="http://schemas.microsoft.com/office/drawing/2018/hyperlinkcolor" xmlns="" val="tx"/>
                              </a:ext>
                            </a:extLst>
                          </a:hlinkClick>
                        </a:rPr>
                        <a:t>https://github.com/MoH-Malaysia</a:t>
                      </a:r>
                      <a:endParaRPr lang="en-US" sz="1200" u="none" dirty="0">
                        <a:solidFill>
                          <a:schemeClr val="tx1"/>
                        </a:solidFill>
                      </a:endParaRPr>
                    </a:p>
                    <a:p>
                      <a:endParaRPr lang="en-US" sz="1200" u="none" dirty="0">
                        <a:solidFill>
                          <a:schemeClr val="tx1"/>
                        </a:solidFill>
                      </a:endParaRPr>
                    </a:p>
                  </a:txBody>
                  <a:tcPr/>
                </a:tc>
                <a:extLst>
                  <a:ext uri="{0D108BD9-81ED-4DB2-BD59-A6C34878D82A}">
                    <a16:rowId xmlns:a16="http://schemas.microsoft.com/office/drawing/2014/main" xmlns="" val="10008"/>
                  </a:ext>
                </a:extLst>
              </a:tr>
              <a:tr h="458280">
                <a:tc>
                  <a:txBody>
                    <a:bodyPr/>
                    <a:lstStyle/>
                    <a:p>
                      <a:pPr algn="ctr"/>
                      <a:r>
                        <a:rPr lang="en-US" sz="1200" dirty="0"/>
                        <a:t>R</a:t>
                      </a:r>
                    </a:p>
                  </a:txBody>
                  <a:tcPr/>
                </a:tc>
                <a:tc>
                  <a:txBody>
                    <a:bodyPr/>
                    <a:lstStyle/>
                    <a:p>
                      <a:r>
                        <a:rPr lang="en-US" sz="1200" dirty="0"/>
                        <a:t>Recovered population in Kelantan</a:t>
                      </a:r>
                    </a:p>
                  </a:txBody>
                  <a:tcPr/>
                </a:tc>
                <a:tc>
                  <a:txBody>
                    <a:bodyPr/>
                    <a:lstStyle/>
                    <a:p>
                      <a:r>
                        <a:rPr lang="en-US" sz="1200" dirty="0"/>
                        <a:t>4 045</a:t>
                      </a:r>
                    </a:p>
                  </a:txBody>
                  <a:tcPr/>
                </a:tc>
                <a:tc>
                  <a:txBody>
                    <a:bodyPr/>
                    <a:lstStyle/>
                    <a:p>
                      <a:r>
                        <a:rPr lang="en-US" sz="1200" dirty="0"/>
                        <a:t>11 514</a:t>
                      </a:r>
                    </a:p>
                  </a:txBody>
                  <a:tcPr/>
                </a:tc>
                <a:tc>
                  <a:txBody>
                    <a:bodyPr/>
                    <a:lstStyle/>
                    <a:p>
                      <a:r>
                        <a:rPr lang="en-US" sz="1200" dirty="0"/>
                        <a:t>21 960</a:t>
                      </a:r>
                    </a:p>
                  </a:txBody>
                  <a:tcPr/>
                </a:tc>
                <a:tc>
                  <a:txBody>
                    <a:bodyPr/>
                    <a:lstStyle/>
                    <a:p>
                      <a:r>
                        <a:rPr lang="en-US" sz="1200" u="none" dirty="0">
                          <a:solidFill>
                            <a:schemeClr val="tx1"/>
                          </a:solidFill>
                          <a:hlinkClick r:id="rId3">
                            <a:extLst>
                              <a:ext uri="{A12FA001-AC4F-418D-AE19-62706E023703}">
                                <ahyp:hlinkClr xmlns:ahyp="http://schemas.microsoft.com/office/drawing/2018/hyperlinkcolor" xmlns="" val="tx"/>
                              </a:ext>
                            </a:extLst>
                          </a:hlinkClick>
                        </a:rPr>
                        <a:t>https://github.com/MoH-Malaysia</a:t>
                      </a:r>
                      <a:endParaRPr lang="en-US" sz="1200" u="none" dirty="0">
                        <a:solidFill>
                          <a:schemeClr val="tx1"/>
                        </a:solidFill>
                      </a:endParaRPr>
                    </a:p>
                    <a:p>
                      <a:endParaRPr lang="en-US" sz="1200" u="none" dirty="0">
                        <a:solidFill>
                          <a:schemeClr val="tx1"/>
                        </a:solidFill>
                      </a:endParaRPr>
                    </a:p>
                  </a:txBody>
                  <a:tcPr/>
                </a:tc>
                <a:extLst>
                  <a:ext uri="{0D108BD9-81ED-4DB2-BD59-A6C34878D82A}">
                    <a16:rowId xmlns:a16="http://schemas.microsoft.com/office/drawing/2014/main" xmlns="" val="10009"/>
                  </a:ext>
                </a:extLst>
              </a:tr>
              <a:tr h="458280">
                <a:tc>
                  <a:txBody>
                    <a:bodyPr/>
                    <a:lstStyle/>
                    <a:p>
                      <a:pPr algn="ctr"/>
                      <a:r>
                        <a:rPr lang="en-US" sz="1200" dirty="0"/>
                        <a:t>V</a:t>
                      </a:r>
                    </a:p>
                  </a:txBody>
                  <a:tcPr/>
                </a:tc>
                <a:tc>
                  <a:txBody>
                    <a:bodyPr/>
                    <a:lstStyle/>
                    <a:p>
                      <a:r>
                        <a:rPr lang="en-US" sz="1200" dirty="0"/>
                        <a:t>Vaccinated population in Kelantan</a:t>
                      </a:r>
                    </a:p>
                  </a:txBody>
                  <a:tcPr/>
                </a:tc>
                <a:tc>
                  <a:txBody>
                    <a:bodyPr/>
                    <a:lstStyle/>
                    <a:p>
                      <a:r>
                        <a:rPr lang="en-US" sz="1200" dirty="0"/>
                        <a:t>16 199</a:t>
                      </a:r>
                    </a:p>
                  </a:txBody>
                  <a:tcPr/>
                </a:tc>
                <a:tc>
                  <a:txBody>
                    <a:bodyPr/>
                    <a:lstStyle/>
                    <a:p>
                      <a:r>
                        <a:rPr lang="en-US" sz="1200" dirty="0"/>
                        <a:t>34 420</a:t>
                      </a:r>
                    </a:p>
                  </a:txBody>
                  <a:tcPr/>
                </a:tc>
                <a:tc>
                  <a:txBody>
                    <a:bodyPr/>
                    <a:lstStyle/>
                    <a:p>
                      <a:r>
                        <a:rPr lang="en-US" sz="1200" dirty="0"/>
                        <a:t>112 848</a:t>
                      </a:r>
                    </a:p>
                  </a:txBody>
                  <a:tcPr/>
                </a:tc>
                <a:tc>
                  <a:txBody>
                    <a:bodyPr/>
                    <a:lstStyle/>
                    <a:p>
                      <a:r>
                        <a:rPr lang="en-US" sz="1200" u="none" dirty="0">
                          <a:solidFill>
                            <a:schemeClr val="tx1"/>
                          </a:solidFill>
                          <a:hlinkClick r:id="rId3">
                            <a:extLst>
                              <a:ext uri="{A12FA001-AC4F-418D-AE19-62706E023703}">
                                <ahyp:hlinkClr xmlns:ahyp="http://schemas.microsoft.com/office/drawing/2018/hyperlinkcolor" xmlns="" val="tx"/>
                              </a:ext>
                            </a:extLst>
                          </a:hlinkClick>
                        </a:rPr>
                        <a:t>https://github.com/MoH-Malaysia</a:t>
                      </a:r>
                      <a:endParaRPr lang="en-US" sz="1200" u="none" dirty="0">
                        <a:solidFill>
                          <a:schemeClr val="tx1"/>
                        </a:solidFill>
                      </a:endParaRPr>
                    </a:p>
                    <a:p>
                      <a:endParaRPr lang="en-US" sz="1200" u="none" dirty="0">
                        <a:solidFill>
                          <a:schemeClr val="tx1"/>
                        </a:solidFill>
                      </a:endParaRPr>
                    </a:p>
                  </a:txBody>
                  <a:tcPr/>
                </a:tc>
                <a:extLst>
                  <a:ext uri="{0D108BD9-81ED-4DB2-BD59-A6C34878D82A}">
                    <a16:rowId xmlns:a16="http://schemas.microsoft.com/office/drawing/2014/main" xmlns="" val="10010"/>
                  </a:ext>
                </a:extLst>
              </a:tr>
              <a:tr h="458280">
                <a:tc>
                  <a:txBody>
                    <a:bodyPr/>
                    <a:lstStyle/>
                    <a:p>
                      <a:pPr algn="ctr"/>
                      <a:r>
                        <a:rPr lang="en-US" sz="1200" dirty="0"/>
                        <a:t>D</a:t>
                      </a:r>
                    </a:p>
                  </a:txBody>
                  <a:tcPr/>
                </a:tc>
                <a:tc>
                  <a:txBody>
                    <a:bodyPr/>
                    <a:lstStyle/>
                    <a:p>
                      <a:r>
                        <a:rPr lang="en-US" sz="1200" dirty="0"/>
                        <a:t>Number of death due to Covid-19 in</a:t>
                      </a:r>
                      <a:r>
                        <a:rPr lang="en-US" sz="1200" baseline="0" dirty="0"/>
                        <a:t> Kelantan</a:t>
                      </a:r>
                      <a:endParaRPr lang="en-US" sz="1200" dirty="0"/>
                    </a:p>
                  </a:txBody>
                  <a:tcPr/>
                </a:tc>
                <a:tc>
                  <a:txBody>
                    <a:bodyPr/>
                    <a:lstStyle/>
                    <a:p>
                      <a:r>
                        <a:rPr lang="en-US" sz="1200" dirty="0"/>
                        <a:t>18</a:t>
                      </a:r>
                    </a:p>
                  </a:txBody>
                  <a:tcPr/>
                </a:tc>
                <a:tc>
                  <a:txBody>
                    <a:bodyPr/>
                    <a:lstStyle/>
                    <a:p>
                      <a:r>
                        <a:rPr lang="en-US" sz="1200" dirty="0"/>
                        <a:t>83</a:t>
                      </a:r>
                    </a:p>
                  </a:txBody>
                  <a:tcPr/>
                </a:tc>
                <a:tc>
                  <a:txBody>
                    <a:bodyPr/>
                    <a:lstStyle/>
                    <a:p>
                      <a:r>
                        <a:rPr lang="en-US" sz="1200" dirty="0"/>
                        <a:t>207</a:t>
                      </a:r>
                    </a:p>
                  </a:txBody>
                  <a:tcPr/>
                </a:tc>
                <a:tc>
                  <a:txBody>
                    <a:bodyPr/>
                    <a:lstStyle/>
                    <a:p>
                      <a:r>
                        <a:rPr lang="en-US" sz="1200" u="none" dirty="0">
                          <a:solidFill>
                            <a:schemeClr val="tx1"/>
                          </a:solidFill>
                          <a:hlinkClick r:id="rId3">
                            <a:extLst>
                              <a:ext uri="{A12FA001-AC4F-418D-AE19-62706E023703}">
                                <ahyp:hlinkClr xmlns:ahyp="http://schemas.microsoft.com/office/drawing/2018/hyperlinkcolor" xmlns="" val="tx"/>
                              </a:ext>
                            </a:extLst>
                          </a:hlinkClick>
                        </a:rPr>
                        <a:t>https://github.com/MoH-Malaysia</a:t>
                      </a:r>
                      <a:endParaRPr lang="en-US" sz="1200" u="none" dirty="0">
                        <a:solidFill>
                          <a:schemeClr val="tx1"/>
                        </a:solidFill>
                      </a:endParaRPr>
                    </a:p>
                    <a:p>
                      <a:endParaRPr lang="en-US" sz="1200" u="none" dirty="0">
                        <a:solidFill>
                          <a:schemeClr val="tx1"/>
                        </a:solidFill>
                      </a:endParaRPr>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416585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RESULTS</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DC24580D-6269-47CC-9D85-29747E52C620}" type="slidenum">
              <a:rPr lang="en-US" smtClean="0"/>
              <a:t>21</a:t>
            </a:fld>
            <a:endParaRPr lang="en-US"/>
          </a:p>
        </p:txBody>
      </p:sp>
      <p:pic>
        <p:nvPicPr>
          <p:cNvPr id="6" name="Picture 5">
            <a:extLst>
              <a:ext uri="{FF2B5EF4-FFF2-40B4-BE49-F238E27FC236}">
                <a16:creationId xmlns:a16="http://schemas.microsoft.com/office/drawing/2014/main" xmlns="" id="{747AB104-D398-4B0B-9DDB-88A8E39D305F}"/>
              </a:ext>
            </a:extLst>
          </p:cNvPr>
          <p:cNvPicPr>
            <a:picLocks noChangeAspect="1"/>
          </p:cNvPicPr>
          <p:nvPr/>
        </p:nvPicPr>
        <p:blipFill>
          <a:blip r:embed="rId2"/>
          <a:stretch>
            <a:fillRect/>
          </a:stretch>
        </p:blipFill>
        <p:spPr>
          <a:xfrm>
            <a:off x="6148957" y="336677"/>
            <a:ext cx="5729777" cy="5752973"/>
          </a:xfrm>
          <a:prstGeom prst="rect">
            <a:avLst/>
          </a:prstGeom>
        </p:spPr>
      </p:pic>
    </p:spTree>
    <p:extLst>
      <p:ext uri="{BB962C8B-B14F-4D97-AF65-F5344CB8AC3E}">
        <p14:creationId xmlns:p14="http://schemas.microsoft.com/office/powerpoint/2010/main" val="2485431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xmlns="" id="{E2FD6A21-8A3C-4955-B4D4-DEC98EC36639}"/>
              </a:ext>
            </a:extLst>
          </p:cNvPr>
          <p:cNvPicPr>
            <a:picLocks noChangeAspect="1"/>
          </p:cNvPicPr>
          <p:nvPr/>
        </p:nvPicPr>
        <p:blipFill>
          <a:blip r:embed="rId3">
            <a:alphaModFix amt="35000"/>
          </a:blip>
          <a:stretch>
            <a:fillRect/>
          </a:stretch>
        </p:blipFill>
        <p:spPr>
          <a:xfrm>
            <a:off x="10640776" y="128256"/>
            <a:ext cx="1213767" cy="1218681"/>
          </a:xfrm>
          <a:prstGeom prst="rect">
            <a:avLst/>
          </a:prstGeom>
        </p:spPr>
      </p:pic>
      <p:pic>
        <p:nvPicPr>
          <p:cNvPr id="7" name="Picture 6"/>
          <p:cNvPicPr>
            <a:picLocks noChangeAspect="1"/>
          </p:cNvPicPr>
          <p:nvPr/>
        </p:nvPicPr>
        <p:blipFill>
          <a:blip r:embed="rId4"/>
          <a:stretch>
            <a:fillRect/>
          </a:stretch>
        </p:blipFill>
        <p:spPr>
          <a:xfrm>
            <a:off x="502922" y="4350365"/>
            <a:ext cx="4654175" cy="2315274"/>
          </a:xfrm>
          <a:prstGeom prst="rect">
            <a:avLst/>
          </a:prstGeom>
        </p:spPr>
      </p:pic>
      <p:sp>
        <p:nvSpPr>
          <p:cNvPr id="2" name="Title 1"/>
          <p:cNvSpPr>
            <a:spLocks noGrp="1"/>
          </p:cNvSpPr>
          <p:nvPr>
            <p:ph type="title"/>
          </p:nvPr>
        </p:nvSpPr>
        <p:spPr>
          <a:xfrm>
            <a:off x="619865" y="113758"/>
            <a:ext cx="10529748" cy="480537"/>
          </a:xfrm>
        </p:spPr>
        <p:txBody>
          <a:bodyPr>
            <a:normAutofit fontScale="90000"/>
          </a:bodyPr>
          <a:lstStyle/>
          <a:p>
            <a:r>
              <a:rPr lang="en-US" b="1" dirty="0"/>
              <a:t>Results</a:t>
            </a:r>
            <a:endParaRPr lang="en-MY" b="1" dirty="0"/>
          </a:p>
        </p:txBody>
      </p:sp>
      <p:pic>
        <p:nvPicPr>
          <p:cNvPr id="5" name="Content Placeholder 4"/>
          <p:cNvPicPr>
            <a:picLocks noGrp="1" noChangeAspect="1"/>
          </p:cNvPicPr>
          <p:nvPr>
            <p:ph idx="1"/>
          </p:nvPr>
        </p:nvPicPr>
        <p:blipFill>
          <a:blip r:embed="rId5"/>
          <a:stretch>
            <a:fillRect/>
          </a:stretch>
        </p:blipFill>
        <p:spPr>
          <a:xfrm>
            <a:off x="383619" y="1194902"/>
            <a:ext cx="4654175" cy="2828489"/>
          </a:xfrm>
          <a:prstGeom prst="rect">
            <a:avLst/>
          </a:prstGeom>
        </p:spPr>
      </p:pic>
      <p:sp>
        <p:nvSpPr>
          <p:cNvPr id="4" name="Slide Number Placeholder 3"/>
          <p:cNvSpPr>
            <a:spLocks noGrp="1"/>
          </p:cNvSpPr>
          <p:nvPr>
            <p:ph type="sldNum" sz="quarter" idx="12"/>
          </p:nvPr>
        </p:nvSpPr>
        <p:spPr/>
        <p:txBody>
          <a:bodyPr/>
          <a:lstStyle/>
          <a:p>
            <a:fld id="{DC24580D-6269-47CC-9D85-29747E52C620}" type="slidenum">
              <a:rPr lang="en-US" smtClean="0"/>
              <a:t>22</a:t>
            </a:fld>
            <a:endParaRPr lang="en-US" dirty="0"/>
          </a:p>
        </p:txBody>
      </p:sp>
      <p:pic>
        <p:nvPicPr>
          <p:cNvPr id="6" name="Picture 5"/>
          <p:cNvPicPr>
            <a:picLocks noChangeAspect="1"/>
          </p:cNvPicPr>
          <p:nvPr/>
        </p:nvPicPr>
        <p:blipFill>
          <a:blip r:embed="rId6"/>
          <a:stretch>
            <a:fillRect/>
          </a:stretch>
        </p:blipFill>
        <p:spPr>
          <a:xfrm>
            <a:off x="6207335" y="1540934"/>
            <a:ext cx="5146465" cy="2495656"/>
          </a:xfrm>
          <a:prstGeom prst="rect">
            <a:avLst/>
          </a:prstGeom>
        </p:spPr>
      </p:pic>
      <p:sp>
        <p:nvSpPr>
          <p:cNvPr id="3" name="TextBox 2">
            <a:extLst>
              <a:ext uri="{FF2B5EF4-FFF2-40B4-BE49-F238E27FC236}">
                <a16:creationId xmlns:a16="http://schemas.microsoft.com/office/drawing/2014/main" xmlns="" id="{DA654DD9-FBB4-4F39-A07A-5E3AC32CF1AA}"/>
              </a:ext>
            </a:extLst>
          </p:cNvPr>
          <p:cNvSpPr txBox="1"/>
          <p:nvPr/>
        </p:nvSpPr>
        <p:spPr>
          <a:xfrm>
            <a:off x="619864" y="815723"/>
            <a:ext cx="4481871" cy="646331"/>
          </a:xfrm>
          <a:prstGeom prst="rect">
            <a:avLst/>
          </a:prstGeom>
          <a:noFill/>
        </p:spPr>
        <p:txBody>
          <a:bodyPr wrap="square" rtlCol="0">
            <a:spAutoFit/>
          </a:bodyPr>
          <a:lstStyle/>
          <a:p>
            <a:r>
              <a:rPr lang="en-US" dirty="0"/>
              <a:t>Figure 1: Model analysis for 1</a:t>
            </a:r>
            <a:r>
              <a:rPr lang="en-US" baseline="30000" dirty="0"/>
              <a:t>st</a:t>
            </a:r>
            <a:r>
              <a:rPr lang="en-US" dirty="0"/>
              <a:t> peak (5th April- 17</a:t>
            </a:r>
            <a:r>
              <a:rPr lang="en-US" baseline="30000" dirty="0"/>
              <a:t>th</a:t>
            </a:r>
            <a:r>
              <a:rPr lang="en-US" dirty="0"/>
              <a:t> May 2021)</a:t>
            </a:r>
            <a:endParaRPr lang="en-MY" dirty="0"/>
          </a:p>
        </p:txBody>
      </p:sp>
      <p:sp>
        <p:nvSpPr>
          <p:cNvPr id="8" name="TextBox 7">
            <a:extLst>
              <a:ext uri="{FF2B5EF4-FFF2-40B4-BE49-F238E27FC236}">
                <a16:creationId xmlns:a16="http://schemas.microsoft.com/office/drawing/2014/main" xmlns="" id="{AE5F046C-2F8B-4167-8228-AA760BA664DC}"/>
              </a:ext>
            </a:extLst>
          </p:cNvPr>
          <p:cNvSpPr txBox="1"/>
          <p:nvPr/>
        </p:nvSpPr>
        <p:spPr>
          <a:xfrm>
            <a:off x="6096000" y="977418"/>
            <a:ext cx="5021555" cy="646331"/>
          </a:xfrm>
          <a:prstGeom prst="rect">
            <a:avLst/>
          </a:prstGeom>
          <a:noFill/>
        </p:spPr>
        <p:txBody>
          <a:bodyPr wrap="square" rtlCol="0">
            <a:spAutoFit/>
          </a:bodyPr>
          <a:lstStyle/>
          <a:p>
            <a:r>
              <a:rPr lang="en-US" dirty="0"/>
              <a:t>Figure 2: Model analysis for 2</a:t>
            </a:r>
            <a:r>
              <a:rPr lang="en-US" baseline="30000" dirty="0"/>
              <a:t>nd</a:t>
            </a:r>
            <a:r>
              <a:rPr lang="en-US" dirty="0"/>
              <a:t> peak (17</a:t>
            </a:r>
            <a:r>
              <a:rPr lang="en-US" baseline="30000" dirty="0"/>
              <a:t>th</a:t>
            </a:r>
            <a:r>
              <a:rPr lang="en-US" dirty="0"/>
              <a:t> May-24</a:t>
            </a:r>
            <a:r>
              <a:rPr lang="en-US" baseline="30000" dirty="0"/>
              <a:t>th</a:t>
            </a:r>
            <a:r>
              <a:rPr lang="en-US" dirty="0"/>
              <a:t> June 2021)</a:t>
            </a:r>
            <a:endParaRPr lang="en-MY" dirty="0"/>
          </a:p>
        </p:txBody>
      </p:sp>
      <p:sp>
        <p:nvSpPr>
          <p:cNvPr id="9" name="TextBox 8">
            <a:extLst>
              <a:ext uri="{FF2B5EF4-FFF2-40B4-BE49-F238E27FC236}">
                <a16:creationId xmlns:a16="http://schemas.microsoft.com/office/drawing/2014/main" xmlns="" id="{1B837055-82B0-43F2-958B-A8E327886FE6}"/>
              </a:ext>
            </a:extLst>
          </p:cNvPr>
          <p:cNvSpPr txBox="1"/>
          <p:nvPr/>
        </p:nvSpPr>
        <p:spPr>
          <a:xfrm>
            <a:off x="589671" y="3949201"/>
            <a:ext cx="4654175" cy="646331"/>
          </a:xfrm>
          <a:prstGeom prst="rect">
            <a:avLst/>
          </a:prstGeom>
          <a:noFill/>
        </p:spPr>
        <p:txBody>
          <a:bodyPr wrap="square" rtlCol="0">
            <a:spAutoFit/>
          </a:bodyPr>
          <a:lstStyle/>
          <a:p>
            <a:r>
              <a:rPr lang="en-US" dirty="0"/>
              <a:t>Figure 3: Model analysis for 3</a:t>
            </a:r>
            <a:r>
              <a:rPr lang="en-US" baseline="30000" dirty="0"/>
              <a:t>rd</a:t>
            </a:r>
            <a:r>
              <a:rPr lang="en-US" dirty="0"/>
              <a:t> peak (24th June-16</a:t>
            </a:r>
            <a:r>
              <a:rPr lang="en-US" baseline="30000" dirty="0"/>
              <a:t>th</a:t>
            </a:r>
            <a:r>
              <a:rPr lang="en-US" dirty="0"/>
              <a:t> August 2021)</a:t>
            </a:r>
            <a:endParaRPr lang="en-MY" dirty="0"/>
          </a:p>
        </p:txBody>
      </p:sp>
      <p:sp>
        <p:nvSpPr>
          <p:cNvPr id="11" name="TextBox 10">
            <a:extLst>
              <a:ext uri="{FF2B5EF4-FFF2-40B4-BE49-F238E27FC236}">
                <a16:creationId xmlns:a16="http://schemas.microsoft.com/office/drawing/2014/main" xmlns="" id="{77A57AF7-A1DE-471B-BE96-3ED7E652D0C1}"/>
              </a:ext>
            </a:extLst>
          </p:cNvPr>
          <p:cNvSpPr txBox="1"/>
          <p:nvPr/>
        </p:nvSpPr>
        <p:spPr>
          <a:xfrm>
            <a:off x="3771510" y="1623749"/>
            <a:ext cx="1369310" cy="830997"/>
          </a:xfrm>
          <a:prstGeom prst="rect">
            <a:avLst/>
          </a:prstGeom>
          <a:noFill/>
        </p:spPr>
        <p:txBody>
          <a:bodyPr wrap="square">
            <a:spAutoFit/>
          </a:bodyPr>
          <a:lstStyle/>
          <a:p>
            <a:r>
              <a:rPr lang="en-US" sz="1600" dirty="0"/>
              <a:t>β:0.71,</a:t>
            </a:r>
          </a:p>
          <a:p>
            <a:r>
              <a:rPr lang="el-GR" sz="1600" dirty="0"/>
              <a:t>γ</a:t>
            </a:r>
            <a:r>
              <a:rPr lang="en-US" sz="1600" dirty="0"/>
              <a:t>: 0.06, </a:t>
            </a:r>
          </a:p>
          <a:p>
            <a:r>
              <a:rPr lang="en-US" sz="1600" dirty="0"/>
              <a:t>Ro:11.75</a:t>
            </a:r>
            <a:endParaRPr lang="en-MY" sz="1600" dirty="0"/>
          </a:p>
        </p:txBody>
      </p:sp>
      <p:sp>
        <p:nvSpPr>
          <p:cNvPr id="13" name="TextBox 12">
            <a:extLst>
              <a:ext uri="{FF2B5EF4-FFF2-40B4-BE49-F238E27FC236}">
                <a16:creationId xmlns:a16="http://schemas.microsoft.com/office/drawing/2014/main" xmlns="" id="{2F3076E8-7ABC-4B2D-AA3B-E2FE06E6A690}"/>
              </a:ext>
            </a:extLst>
          </p:cNvPr>
          <p:cNvSpPr txBox="1"/>
          <p:nvPr/>
        </p:nvSpPr>
        <p:spPr>
          <a:xfrm>
            <a:off x="10052202" y="1817746"/>
            <a:ext cx="1065353" cy="830997"/>
          </a:xfrm>
          <a:prstGeom prst="rect">
            <a:avLst/>
          </a:prstGeom>
          <a:noFill/>
        </p:spPr>
        <p:txBody>
          <a:bodyPr wrap="square">
            <a:spAutoFit/>
          </a:bodyPr>
          <a:lstStyle/>
          <a:p>
            <a:r>
              <a:rPr lang="en-US" sz="1600" dirty="0"/>
              <a:t>β:0.35,</a:t>
            </a:r>
          </a:p>
          <a:p>
            <a:r>
              <a:rPr lang="en-US" sz="1600" dirty="0"/>
              <a:t>γ:0.07</a:t>
            </a:r>
          </a:p>
          <a:p>
            <a:r>
              <a:rPr lang="en-US" sz="1600" dirty="0"/>
              <a:t>Ro:4.71</a:t>
            </a:r>
            <a:endParaRPr lang="en-MY" sz="1600" dirty="0"/>
          </a:p>
        </p:txBody>
      </p:sp>
      <p:sp>
        <p:nvSpPr>
          <p:cNvPr id="17" name="TextBox 16">
            <a:extLst>
              <a:ext uri="{FF2B5EF4-FFF2-40B4-BE49-F238E27FC236}">
                <a16:creationId xmlns:a16="http://schemas.microsoft.com/office/drawing/2014/main" xmlns="" id="{C12C85F7-4E59-4869-A597-B9024A602AFF}"/>
              </a:ext>
            </a:extLst>
          </p:cNvPr>
          <p:cNvSpPr txBox="1"/>
          <p:nvPr/>
        </p:nvSpPr>
        <p:spPr>
          <a:xfrm>
            <a:off x="4185991" y="5398049"/>
            <a:ext cx="971106" cy="830997"/>
          </a:xfrm>
          <a:prstGeom prst="rect">
            <a:avLst/>
          </a:prstGeom>
          <a:noFill/>
        </p:spPr>
        <p:txBody>
          <a:bodyPr wrap="square">
            <a:spAutoFit/>
          </a:bodyPr>
          <a:lstStyle/>
          <a:p>
            <a:r>
              <a:rPr lang="en-US" sz="1600" dirty="0"/>
              <a:t>β:0.64 </a:t>
            </a:r>
          </a:p>
          <a:p>
            <a:r>
              <a:rPr lang="en-US" sz="1600" dirty="0"/>
              <a:t>γ:0.08</a:t>
            </a:r>
          </a:p>
          <a:p>
            <a:r>
              <a:rPr lang="en-US" sz="1600" dirty="0"/>
              <a:t>Ro:7.72</a:t>
            </a:r>
            <a:endParaRPr lang="en-MY" sz="1600" dirty="0"/>
          </a:p>
        </p:txBody>
      </p:sp>
      <p:sp>
        <p:nvSpPr>
          <p:cNvPr id="20" name="TextBox 19">
            <a:extLst>
              <a:ext uri="{FF2B5EF4-FFF2-40B4-BE49-F238E27FC236}">
                <a16:creationId xmlns:a16="http://schemas.microsoft.com/office/drawing/2014/main" xmlns="" id="{87169F84-0C33-4BEC-932F-DC9AF65B43C4}"/>
              </a:ext>
            </a:extLst>
          </p:cNvPr>
          <p:cNvSpPr txBox="1"/>
          <p:nvPr/>
        </p:nvSpPr>
        <p:spPr>
          <a:xfrm>
            <a:off x="6880646" y="5061584"/>
            <a:ext cx="3763712" cy="1477328"/>
          </a:xfrm>
          <a:prstGeom prst="rect">
            <a:avLst/>
          </a:prstGeom>
          <a:noFill/>
        </p:spPr>
        <p:txBody>
          <a:bodyPr wrap="square" rtlCol="0">
            <a:spAutoFit/>
          </a:bodyPr>
          <a:lstStyle/>
          <a:p>
            <a:r>
              <a:rPr lang="en-US" dirty="0"/>
              <a:t>Vaccination policy=1/Ro *S</a:t>
            </a:r>
          </a:p>
          <a:p>
            <a:pPr marL="400050" indent="-400050">
              <a:buFont typeface="+mj-lt"/>
              <a:buAutoNum type="romanLcPeriod"/>
            </a:pPr>
            <a:r>
              <a:rPr lang="en-US" dirty="0"/>
              <a:t>1</a:t>
            </a:r>
            <a:r>
              <a:rPr lang="en-US" baseline="30000" dirty="0"/>
              <a:t>st</a:t>
            </a:r>
            <a:r>
              <a:rPr lang="en-US" dirty="0"/>
              <a:t> peak: 161 683, 8.5%</a:t>
            </a:r>
          </a:p>
          <a:p>
            <a:pPr marL="400050" indent="-400050">
              <a:buFont typeface="+mj-lt"/>
              <a:buAutoNum type="romanLcPeriod"/>
            </a:pPr>
            <a:r>
              <a:rPr lang="en-US" dirty="0"/>
              <a:t>2</a:t>
            </a:r>
            <a:r>
              <a:rPr lang="en-US" baseline="30000" dirty="0"/>
              <a:t>nd</a:t>
            </a:r>
            <a:r>
              <a:rPr lang="en-US" dirty="0"/>
              <a:t> peak: 390 743, 21%</a:t>
            </a:r>
          </a:p>
          <a:p>
            <a:pPr marL="400050" indent="-400050">
              <a:buFont typeface="+mj-lt"/>
              <a:buAutoNum type="romanLcPeriod"/>
            </a:pPr>
            <a:r>
              <a:rPr lang="en-US" dirty="0"/>
              <a:t>3</a:t>
            </a:r>
            <a:r>
              <a:rPr lang="en-US" baseline="30000" dirty="0"/>
              <a:t>rd</a:t>
            </a:r>
            <a:r>
              <a:rPr lang="en-US" dirty="0"/>
              <a:t> peak: 230 319, 13%</a:t>
            </a:r>
          </a:p>
          <a:p>
            <a:endParaRPr lang="en-MY" dirty="0"/>
          </a:p>
        </p:txBody>
      </p:sp>
    </p:spTree>
    <p:extLst>
      <p:ext uri="{BB962C8B-B14F-4D97-AF65-F5344CB8AC3E}">
        <p14:creationId xmlns:p14="http://schemas.microsoft.com/office/powerpoint/2010/main" val="174922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FDF91C3A-8848-4D72-B64A-43D320C91C57}"/>
              </a:ext>
            </a:extLst>
          </p:cNvPr>
          <p:cNvSpPr>
            <a:spLocks noGrp="1"/>
          </p:cNvSpPr>
          <p:nvPr>
            <p:ph type="title"/>
          </p:nvPr>
        </p:nvSpPr>
        <p:spPr>
          <a:xfrm>
            <a:off x="838200" y="365126"/>
            <a:ext cx="10515600" cy="867038"/>
          </a:xfrm>
        </p:spPr>
        <p:txBody>
          <a:bodyPr/>
          <a:lstStyle/>
          <a:p>
            <a:r>
              <a:rPr lang="en-US" b="1" dirty="0"/>
              <a:t>Results..</a:t>
            </a:r>
            <a:r>
              <a:rPr lang="en-US" b="1" dirty="0" err="1"/>
              <a:t>cont</a:t>
            </a:r>
            <a:endParaRPr lang="en-MY" b="1" dirty="0"/>
          </a:p>
        </p:txBody>
      </p:sp>
      <p:sp>
        <p:nvSpPr>
          <p:cNvPr id="9" name="Content Placeholder 8">
            <a:extLst>
              <a:ext uri="{FF2B5EF4-FFF2-40B4-BE49-F238E27FC236}">
                <a16:creationId xmlns:a16="http://schemas.microsoft.com/office/drawing/2014/main" xmlns="" id="{2C70672A-D7AC-4A3D-BD99-FDB7161425D6}"/>
              </a:ext>
            </a:extLst>
          </p:cNvPr>
          <p:cNvSpPr>
            <a:spLocks noGrp="1"/>
          </p:cNvSpPr>
          <p:nvPr>
            <p:ph idx="1"/>
          </p:nvPr>
        </p:nvSpPr>
        <p:spPr>
          <a:xfrm>
            <a:off x="602901" y="1232164"/>
            <a:ext cx="10750899" cy="4779169"/>
          </a:xfrm>
        </p:spPr>
        <p:txBody>
          <a:bodyPr>
            <a:normAutofit fontScale="92500" lnSpcReduction="10000"/>
          </a:bodyPr>
          <a:lstStyle/>
          <a:p>
            <a:pPr algn="just">
              <a:lnSpc>
                <a:spcPct val="100000"/>
              </a:lnSpc>
            </a:pPr>
            <a:r>
              <a:rPr lang="en-US" sz="2000" dirty="0"/>
              <a:t>From the observation of actual Covid-19 cases data in Kelantan, it shows three peaks in 2021 indicating a surge in no of cases.</a:t>
            </a:r>
          </a:p>
          <a:p>
            <a:pPr lvl="1" algn="just">
              <a:lnSpc>
                <a:spcPct val="100000"/>
              </a:lnSpc>
            </a:pPr>
            <a:r>
              <a:rPr lang="en-US" sz="2000" dirty="0"/>
              <a:t>1</a:t>
            </a:r>
            <a:r>
              <a:rPr lang="en-US" sz="2000" baseline="30000" dirty="0"/>
              <a:t>st</a:t>
            </a:r>
            <a:r>
              <a:rPr lang="en-US" sz="2000" dirty="0"/>
              <a:t> peak (5th April- 17</a:t>
            </a:r>
            <a:r>
              <a:rPr lang="en-US" sz="2000" baseline="30000" dirty="0"/>
              <a:t>th</a:t>
            </a:r>
            <a:r>
              <a:rPr lang="en-US" sz="2000" dirty="0"/>
              <a:t> May 2021): cluster outbreak from schools and workplace¹</a:t>
            </a:r>
          </a:p>
          <a:p>
            <a:pPr lvl="1" algn="just">
              <a:lnSpc>
                <a:spcPct val="100000"/>
              </a:lnSpc>
            </a:pPr>
            <a:r>
              <a:rPr lang="en-US" sz="2000" dirty="0"/>
              <a:t>2</a:t>
            </a:r>
            <a:r>
              <a:rPr lang="en-US" sz="2000" baseline="30000" dirty="0"/>
              <a:t>nd</a:t>
            </a:r>
            <a:r>
              <a:rPr lang="en-US" sz="2000" dirty="0"/>
              <a:t> peak (17</a:t>
            </a:r>
            <a:r>
              <a:rPr lang="en-US" sz="2000" baseline="30000" dirty="0"/>
              <a:t>th</a:t>
            </a:r>
            <a:r>
              <a:rPr lang="en-US" sz="2000" dirty="0"/>
              <a:t> May- 24</a:t>
            </a:r>
            <a:r>
              <a:rPr lang="en-US" sz="2000" baseline="30000" dirty="0"/>
              <a:t>th</a:t>
            </a:r>
            <a:r>
              <a:rPr lang="en-US" sz="2000" dirty="0"/>
              <a:t> June 2021): post </a:t>
            </a:r>
            <a:r>
              <a:rPr lang="en-US" sz="2000" dirty="0" err="1"/>
              <a:t>Aidilfitri</a:t>
            </a:r>
            <a:r>
              <a:rPr lang="en-US" sz="2000" dirty="0"/>
              <a:t> festival²</a:t>
            </a:r>
          </a:p>
          <a:p>
            <a:pPr lvl="1" algn="just">
              <a:lnSpc>
                <a:spcPct val="100000"/>
              </a:lnSpc>
            </a:pPr>
            <a:r>
              <a:rPr lang="en-US" sz="2000" dirty="0"/>
              <a:t>3</a:t>
            </a:r>
            <a:r>
              <a:rPr lang="en-US" sz="2000" baseline="30000" dirty="0"/>
              <a:t>rd</a:t>
            </a:r>
            <a:r>
              <a:rPr lang="en-US" sz="2000" dirty="0"/>
              <a:t> peak (24th June- 16</a:t>
            </a:r>
            <a:r>
              <a:rPr lang="en-US" sz="2000" baseline="30000" dirty="0"/>
              <a:t>th</a:t>
            </a:r>
            <a:r>
              <a:rPr lang="en-US" sz="2000" dirty="0"/>
              <a:t> August 2021): post </a:t>
            </a:r>
            <a:r>
              <a:rPr lang="en-US" sz="2000" dirty="0" err="1"/>
              <a:t>Idul</a:t>
            </a:r>
            <a:r>
              <a:rPr lang="en-US" sz="2000" dirty="0"/>
              <a:t> </a:t>
            </a:r>
            <a:r>
              <a:rPr lang="en-US" sz="2000" dirty="0" err="1"/>
              <a:t>Adha</a:t>
            </a:r>
            <a:r>
              <a:rPr lang="en-US" sz="2000" dirty="0"/>
              <a:t> festival³</a:t>
            </a:r>
            <a:endParaRPr lang="en-US" sz="2000" dirty="0">
              <a:solidFill>
                <a:srgbClr val="FF0000"/>
              </a:solidFill>
            </a:endParaRPr>
          </a:p>
          <a:p>
            <a:pPr algn="just">
              <a:lnSpc>
                <a:spcPct val="100000"/>
              </a:lnSpc>
            </a:pPr>
            <a:r>
              <a:rPr lang="en-US" sz="2000" dirty="0">
                <a:solidFill>
                  <a:srgbClr val="000000"/>
                </a:solidFill>
              </a:rPr>
              <a:t>Our SIRD-V</a:t>
            </a:r>
            <a:r>
              <a:rPr lang="en-US" sz="2000" b="0" i="0" u="none" strike="noStrike" baseline="0" dirty="0">
                <a:solidFill>
                  <a:srgbClr val="000000"/>
                </a:solidFill>
              </a:rPr>
              <a:t> modeling is able to fit and predict the COVID-19 case in Kelantan state for the selected time frame.</a:t>
            </a:r>
            <a:endParaRPr lang="en-US" sz="2000" dirty="0">
              <a:solidFill>
                <a:srgbClr val="FF0000"/>
              </a:solidFill>
            </a:endParaRPr>
          </a:p>
          <a:p>
            <a:pPr algn="just">
              <a:lnSpc>
                <a:spcPct val="100000"/>
              </a:lnSpc>
            </a:pPr>
            <a:r>
              <a:rPr lang="en-US" sz="2000" b="0" i="0" u="none" strike="noStrike" baseline="0" dirty="0"/>
              <a:t>Based on our model, it was estimated that the number of new cases should been reduced after the 1</a:t>
            </a:r>
            <a:r>
              <a:rPr lang="en-US" sz="2000" b="0" i="0" u="none" strike="noStrike" baseline="30000" dirty="0"/>
              <a:t>st</a:t>
            </a:r>
            <a:r>
              <a:rPr lang="en-US" sz="2000" b="0" i="0" u="none" strike="noStrike" baseline="0" dirty="0"/>
              <a:t> peak and 2</a:t>
            </a:r>
            <a:r>
              <a:rPr lang="en-US" sz="2000" b="0" i="0" u="none" strike="noStrike" baseline="30000" dirty="0"/>
              <a:t>nd</a:t>
            </a:r>
            <a:r>
              <a:rPr lang="en-US" sz="2000" b="0" i="0" u="none" strike="noStrike" baseline="0" dirty="0"/>
              <a:t> peak if we are able to vaccinate at least 8.5% and 21%  of susceptible population, respectively. </a:t>
            </a:r>
          </a:p>
          <a:p>
            <a:pPr lvl="1" algn="just">
              <a:lnSpc>
                <a:spcPct val="100000"/>
              </a:lnSpc>
            </a:pPr>
            <a:r>
              <a:rPr lang="en-US" sz="2000" dirty="0"/>
              <a:t>H</a:t>
            </a:r>
            <a:r>
              <a:rPr lang="en-US" sz="2000" b="0" i="0" u="none" strike="noStrike" baseline="0" dirty="0"/>
              <a:t>owever, breakthrough point in the actual data is seen as reflected by re-occurrence of massiv</a:t>
            </a:r>
            <a:r>
              <a:rPr lang="en-US" sz="2000" dirty="0"/>
              <a:t>e surge of cases in 2</a:t>
            </a:r>
            <a:r>
              <a:rPr lang="en-US" sz="2000" baseline="30000" dirty="0"/>
              <a:t>nd</a:t>
            </a:r>
            <a:r>
              <a:rPr lang="en-US" sz="2000" dirty="0"/>
              <a:t> and 3</a:t>
            </a:r>
            <a:r>
              <a:rPr lang="en-US" sz="2000" baseline="30000" dirty="0"/>
              <a:t>rd</a:t>
            </a:r>
            <a:r>
              <a:rPr lang="en-US" sz="2000" dirty="0"/>
              <a:t> peaks,</a:t>
            </a:r>
            <a:r>
              <a:rPr lang="en-US" sz="2000" b="0" i="0" u="none" strike="noStrike" baseline="0" dirty="0"/>
              <a:t> </a:t>
            </a:r>
            <a:r>
              <a:rPr lang="en-US" sz="2000" dirty="0"/>
              <a:t>which might be contributed by the festive seasons</a:t>
            </a:r>
            <a:r>
              <a:rPr lang="en-US" sz="2000" b="0" i="0" u="none" strike="noStrike" baseline="0" dirty="0"/>
              <a:t>.</a:t>
            </a:r>
          </a:p>
          <a:p>
            <a:pPr algn="just">
              <a:lnSpc>
                <a:spcPct val="100000"/>
              </a:lnSpc>
            </a:pPr>
            <a:r>
              <a:rPr lang="en-US" sz="2000" dirty="0"/>
              <a:t>As for the 3</a:t>
            </a:r>
            <a:r>
              <a:rPr lang="en-US" sz="2000" baseline="30000" dirty="0"/>
              <a:t>rd</a:t>
            </a:r>
            <a:r>
              <a:rPr lang="en-US" sz="2000" dirty="0"/>
              <a:t> peak, our model predict that the number of cases will continue to increase in the next ten days from 17</a:t>
            </a:r>
            <a:r>
              <a:rPr lang="en-US" sz="2000" baseline="30000" dirty="0"/>
              <a:t>th</a:t>
            </a:r>
            <a:r>
              <a:rPr lang="en-US" sz="2000" dirty="0"/>
              <a:t> August to 26</a:t>
            </a:r>
            <a:r>
              <a:rPr lang="en-US" sz="2000" baseline="30000" dirty="0"/>
              <a:t>th</a:t>
            </a:r>
            <a:r>
              <a:rPr lang="en-US" sz="2000" dirty="0"/>
              <a:t> August 2021, in which the number of new cases is almost reaching 2000.</a:t>
            </a:r>
          </a:p>
        </p:txBody>
      </p:sp>
      <p:sp>
        <p:nvSpPr>
          <p:cNvPr id="4" name="Slide Number Placeholder 3">
            <a:extLst>
              <a:ext uri="{FF2B5EF4-FFF2-40B4-BE49-F238E27FC236}">
                <a16:creationId xmlns:a16="http://schemas.microsoft.com/office/drawing/2014/main" xmlns="" id="{66BD2B46-453E-43C8-9C18-9B9159A58A47}"/>
              </a:ext>
            </a:extLst>
          </p:cNvPr>
          <p:cNvSpPr>
            <a:spLocks noGrp="1"/>
          </p:cNvSpPr>
          <p:nvPr>
            <p:ph type="sldNum" sz="quarter" idx="12"/>
          </p:nvPr>
        </p:nvSpPr>
        <p:spPr/>
        <p:txBody>
          <a:bodyPr/>
          <a:lstStyle/>
          <a:p>
            <a:fld id="{DC24580D-6269-47CC-9D85-29747E52C620}" type="slidenum">
              <a:rPr lang="en-US" smtClean="0"/>
              <a:t>23</a:t>
            </a:fld>
            <a:endParaRPr lang="en-US"/>
          </a:p>
        </p:txBody>
      </p:sp>
      <p:sp>
        <p:nvSpPr>
          <p:cNvPr id="11" name="TextBox 10">
            <a:extLst>
              <a:ext uri="{FF2B5EF4-FFF2-40B4-BE49-F238E27FC236}">
                <a16:creationId xmlns:a16="http://schemas.microsoft.com/office/drawing/2014/main" xmlns="" id="{C1CD5F2A-8B9F-4EC7-A5D7-7D5CAFC78EC0}"/>
              </a:ext>
            </a:extLst>
          </p:cNvPr>
          <p:cNvSpPr txBox="1"/>
          <p:nvPr/>
        </p:nvSpPr>
        <p:spPr>
          <a:xfrm>
            <a:off x="719667" y="6033184"/>
            <a:ext cx="10414000" cy="830997"/>
          </a:xfrm>
          <a:prstGeom prst="rect">
            <a:avLst/>
          </a:prstGeom>
          <a:noFill/>
        </p:spPr>
        <p:txBody>
          <a:bodyPr wrap="square">
            <a:spAutoFit/>
          </a:bodyPr>
          <a:lstStyle/>
          <a:p>
            <a:r>
              <a:rPr lang="en-MY" sz="1200" dirty="0"/>
              <a:t>Sources: </a:t>
            </a:r>
          </a:p>
          <a:p>
            <a:pPr marL="342900" indent="-342900">
              <a:buFont typeface="+mj-lt"/>
              <a:buAutoNum type="arabicPeriod"/>
            </a:pPr>
            <a:r>
              <a:rPr lang="en-MY" sz="1200" dirty="0"/>
              <a:t>https://www.thestar.com.my/news/nation/2021/04/20/cases-surge-in-Kelantan</a:t>
            </a:r>
          </a:p>
          <a:p>
            <a:pPr marL="342900" indent="-342900">
              <a:buFont typeface="+mj-lt"/>
              <a:buAutoNum type="arabicPeriod"/>
            </a:pPr>
            <a:r>
              <a:rPr lang="en-MY" sz="1200" dirty="0">
                <a:hlinkClick r:id="rId2"/>
              </a:rPr>
              <a:t>https://www.nst.com.my/news/nation/2021/05/692045/surge-cases-and-new-clusters-melaka-kelantan-due-raya-visits</a:t>
            </a:r>
            <a:endParaRPr lang="en-MY" sz="1200" dirty="0"/>
          </a:p>
          <a:p>
            <a:pPr marL="342900" indent="-342900">
              <a:buFont typeface="+mj-lt"/>
              <a:buAutoNum type="arabicPeriod"/>
            </a:pPr>
            <a:r>
              <a:rPr lang="en-MY" sz="1200" dirty="0"/>
              <a:t>https://www.hmetro.com.my/mutakhir/2021/07/734620/kluster-aidiladha-punca-kes-meningkat-di-kelantan</a:t>
            </a:r>
          </a:p>
        </p:txBody>
      </p:sp>
      <p:pic>
        <p:nvPicPr>
          <p:cNvPr id="12" name="Picture 11">
            <a:extLst>
              <a:ext uri="{FF2B5EF4-FFF2-40B4-BE49-F238E27FC236}">
                <a16:creationId xmlns:a16="http://schemas.microsoft.com/office/drawing/2014/main" xmlns="" id="{B8D5F9D8-5338-436A-917C-3E481DF14185}"/>
              </a:ext>
            </a:extLst>
          </p:cNvPr>
          <p:cNvPicPr>
            <a:picLocks noChangeAspect="1"/>
          </p:cNvPicPr>
          <p:nvPr/>
        </p:nvPicPr>
        <p:blipFill>
          <a:blip r:embed="rId3"/>
          <a:stretch>
            <a:fillRect/>
          </a:stretch>
        </p:blipFill>
        <p:spPr>
          <a:xfrm>
            <a:off x="10613571" y="128257"/>
            <a:ext cx="1240972" cy="1245996"/>
          </a:xfrm>
          <a:prstGeom prst="rect">
            <a:avLst/>
          </a:prstGeom>
        </p:spPr>
      </p:pic>
    </p:spTree>
    <p:extLst>
      <p:ext uri="{BB962C8B-B14F-4D97-AF65-F5344CB8AC3E}">
        <p14:creationId xmlns:p14="http://schemas.microsoft.com/office/powerpoint/2010/main" val="1934977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0308534-7161-44FF-B0A4-7FD78A23089B}"/>
              </a:ext>
            </a:extLst>
          </p:cNvPr>
          <p:cNvSpPr>
            <a:spLocks noGrp="1"/>
          </p:cNvSpPr>
          <p:nvPr>
            <p:ph type="title"/>
          </p:nvPr>
        </p:nvSpPr>
        <p:spPr/>
        <p:txBody>
          <a:bodyPr/>
          <a:lstStyle/>
          <a:p>
            <a:r>
              <a:rPr lang="en-US" b="1" dirty="0"/>
              <a:t>DISCUSSION</a:t>
            </a:r>
            <a:endParaRPr lang="en-MY" b="1" dirty="0"/>
          </a:p>
        </p:txBody>
      </p:sp>
      <p:sp>
        <p:nvSpPr>
          <p:cNvPr id="6" name="Text Placeholder 5">
            <a:extLst>
              <a:ext uri="{FF2B5EF4-FFF2-40B4-BE49-F238E27FC236}">
                <a16:creationId xmlns:a16="http://schemas.microsoft.com/office/drawing/2014/main" xmlns="" id="{A9D9024A-BF18-4547-9462-CF5E76C4E7DD}"/>
              </a:ext>
            </a:extLst>
          </p:cNvPr>
          <p:cNvSpPr>
            <a:spLocks noGrp="1"/>
          </p:cNvSpPr>
          <p:nvPr>
            <p:ph type="body" idx="1"/>
          </p:nvPr>
        </p:nvSpPr>
        <p:spPr/>
        <p:txBody>
          <a:bodyPr/>
          <a:lstStyle/>
          <a:p>
            <a:endParaRPr lang="en-MY"/>
          </a:p>
        </p:txBody>
      </p:sp>
      <p:sp>
        <p:nvSpPr>
          <p:cNvPr id="4" name="Slide Number Placeholder 3">
            <a:extLst>
              <a:ext uri="{FF2B5EF4-FFF2-40B4-BE49-F238E27FC236}">
                <a16:creationId xmlns:a16="http://schemas.microsoft.com/office/drawing/2014/main" xmlns="" id="{AD8854F6-F4DE-4A2C-8939-836B93F296B1}"/>
              </a:ext>
            </a:extLst>
          </p:cNvPr>
          <p:cNvSpPr>
            <a:spLocks noGrp="1"/>
          </p:cNvSpPr>
          <p:nvPr>
            <p:ph type="sldNum" sz="quarter" idx="12"/>
          </p:nvPr>
        </p:nvSpPr>
        <p:spPr/>
        <p:txBody>
          <a:bodyPr/>
          <a:lstStyle/>
          <a:p>
            <a:fld id="{DC24580D-6269-47CC-9D85-29747E52C620}" type="slidenum">
              <a:rPr lang="en-US" smtClean="0"/>
              <a:t>24</a:t>
            </a:fld>
            <a:endParaRPr lang="en-US"/>
          </a:p>
        </p:txBody>
      </p:sp>
      <p:pic>
        <p:nvPicPr>
          <p:cNvPr id="7" name="Picture 6">
            <a:extLst>
              <a:ext uri="{FF2B5EF4-FFF2-40B4-BE49-F238E27FC236}">
                <a16:creationId xmlns:a16="http://schemas.microsoft.com/office/drawing/2014/main" xmlns="" id="{13E80AE8-FA34-4AC7-BACB-ACB289DCC998}"/>
              </a:ext>
            </a:extLst>
          </p:cNvPr>
          <p:cNvPicPr>
            <a:picLocks noChangeAspect="1"/>
          </p:cNvPicPr>
          <p:nvPr/>
        </p:nvPicPr>
        <p:blipFill>
          <a:blip r:embed="rId2"/>
          <a:stretch>
            <a:fillRect/>
          </a:stretch>
        </p:blipFill>
        <p:spPr>
          <a:xfrm>
            <a:off x="6353447" y="336678"/>
            <a:ext cx="5525288" cy="5547656"/>
          </a:xfrm>
          <a:prstGeom prst="rect">
            <a:avLst/>
          </a:prstGeom>
        </p:spPr>
      </p:pic>
    </p:spTree>
    <p:extLst>
      <p:ext uri="{BB962C8B-B14F-4D97-AF65-F5344CB8AC3E}">
        <p14:creationId xmlns:p14="http://schemas.microsoft.com/office/powerpoint/2010/main" val="1238596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a:t>
            </a:r>
          </a:p>
        </p:txBody>
      </p:sp>
      <p:sp>
        <p:nvSpPr>
          <p:cNvPr id="3" name="Content Placeholder 2"/>
          <p:cNvSpPr>
            <a:spLocks noGrp="1"/>
          </p:cNvSpPr>
          <p:nvPr>
            <p:ph idx="1"/>
          </p:nvPr>
        </p:nvSpPr>
        <p:spPr>
          <a:xfrm>
            <a:off x="838200" y="1366576"/>
            <a:ext cx="10515600" cy="4810387"/>
          </a:xfrm>
        </p:spPr>
        <p:txBody>
          <a:bodyPr>
            <a:normAutofit fontScale="70000" lnSpcReduction="20000"/>
          </a:bodyPr>
          <a:lstStyle/>
          <a:p>
            <a:pPr algn="just">
              <a:lnSpc>
                <a:spcPct val="120000"/>
              </a:lnSpc>
            </a:pPr>
            <a:r>
              <a:rPr lang="en-US" dirty="0"/>
              <a:t>Ro value from our model ranges from 4.71 to 11.75, which is higher than the national threshold (1.05) ¹.</a:t>
            </a:r>
          </a:p>
          <a:p>
            <a:pPr algn="just">
              <a:lnSpc>
                <a:spcPct val="120000"/>
              </a:lnSpc>
            </a:pPr>
            <a:r>
              <a:rPr lang="en-US" dirty="0"/>
              <a:t>Possible reasons includes: </a:t>
            </a:r>
          </a:p>
          <a:p>
            <a:pPr marL="971550" lvl="1" indent="-514350" algn="just">
              <a:lnSpc>
                <a:spcPct val="120000"/>
              </a:lnSpc>
              <a:buFont typeface="+mj-lt"/>
              <a:buAutoNum type="romanLcPeriod"/>
            </a:pPr>
            <a:r>
              <a:rPr lang="en-US" dirty="0"/>
              <a:t>The exposed and infected people are isolated and quarantine which decrease the possibility to transmit the disease to other susceptible population.</a:t>
            </a:r>
          </a:p>
          <a:p>
            <a:pPr marL="971550" lvl="1" indent="-514350" algn="just">
              <a:lnSpc>
                <a:spcPct val="120000"/>
              </a:lnSpc>
              <a:buFont typeface="+mj-lt"/>
              <a:buAutoNum type="romanLcPeriod"/>
            </a:pPr>
            <a:r>
              <a:rPr lang="en-US" dirty="0"/>
              <a:t>Our model did not incorporate the effect of other measures such as compliance to social and physical distancing, hand washing, wearing face mask, quarantine, isolation, social and mass gathering and travelling ban which also affect the outcomes in number of cases.</a:t>
            </a:r>
          </a:p>
          <a:p>
            <a:pPr marL="971550" lvl="1" indent="-514350" algn="just">
              <a:lnSpc>
                <a:spcPct val="120000"/>
              </a:lnSpc>
              <a:buFont typeface="+mj-lt"/>
              <a:buAutoNum type="romanLcPeriod"/>
            </a:pPr>
            <a:r>
              <a:rPr lang="en-US" dirty="0"/>
              <a:t>High Ro value from our model output also reflect that, at the moment, vaccination alone is not adequate to reduce number of cases. Therefore, it need to be combined with other intervention strategies.</a:t>
            </a:r>
          </a:p>
          <a:p>
            <a:pPr marL="971550" lvl="1" indent="-514350" algn="just">
              <a:lnSpc>
                <a:spcPct val="120000"/>
              </a:lnSpc>
              <a:buFont typeface="+mj-lt"/>
              <a:buAutoNum type="romanLcPeriod"/>
            </a:pPr>
            <a:r>
              <a:rPr lang="en-US" dirty="0"/>
              <a:t>Changes in mixing behaviors of susceptible population, such as mixing in crowded area, close conversation, closed space may also affect the transmissibility of Covid-19.</a:t>
            </a:r>
          </a:p>
          <a:p>
            <a:pPr marL="971550" lvl="1" indent="-514350" algn="just">
              <a:lnSpc>
                <a:spcPct val="120000"/>
              </a:lnSpc>
              <a:buFont typeface="+mj-lt"/>
              <a:buAutoNum type="romanLcPeriod"/>
            </a:pPr>
            <a:r>
              <a:rPr lang="en-US" dirty="0"/>
              <a:t>New delta variant of Covid-19 is 2 times more contagious² with the ongoing national vaccination program which have not reach the optimal herd immunity threshold yet may also contributes to surging number of cases.</a:t>
            </a:r>
          </a:p>
          <a:p>
            <a:endParaRPr lang="en-US" dirty="0"/>
          </a:p>
        </p:txBody>
      </p:sp>
      <p:sp>
        <p:nvSpPr>
          <p:cNvPr id="4" name="TextBox 3">
            <a:extLst>
              <a:ext uri="{FF2B5EF4-FFF2-40B4-BE49-F238E27FC236}">
                <a16:creationId xmlns:a16="http://schemas.microsoft.com/office/drawing/2014/main" xmlns="" id="{5E47DF8F-C2B6-464A-ACE4-8356F9CC1A2D}"/>
              </a:ext>
            </a:extLst>
          </p:cNvPr>
          <p:cNvSpPr txBox="1"/>
          <p:nvPr/>
        </p:nvSpPr>
        <p:spPr>
          <a:xfrm>
            <a:off x="838200" y="6176963"/>
            <a:ext cx="9391022" cy="461665"/>
          </a:xfrm>
          <a:prstGeom prst="rect">
            <a:avLst/>
          </a:prstGeom>
          <a:noFill/>
        </p:spPr>
        <p:txBody>
          <a:bodyPr wrap="square" rtlCol="0">
            <a:spAutoFit/>
          </a:bodyPr>
          <a:lstStyle/>
          <a:p>
            <a:pPr marL="228600" indent="-228600">
              <a:buAutoNum type="arabicPeriod"/>
            </a:pPr>
            <a:r>
              <a:rPr lang="en-US" sz="1200" dirty="0">
                <a:hlinkClick r:id="rId3"/>
              </a:rPr>
              <a:t>https://covid-19.moh.gov.my/kajian-dan-penyelidikan/nilai-r-malaysia/0821/r-naught-malaysia-hari-ini-16082021</a:t>
            </a:r>
            <a:endParaRPr lang="en-US" sz="1200" dirty="0"/>
          </a:p>
          <a:p>
            <a:pPr marL="228600" indent="-228600">
              <a:buAutoNum type="arabicPeriod"/>
            </a:pPr>
            <a:r>
              <a:rPr lang="en-MY" sz="1200" dirty="0"/>
              <a:t>https://www.cdc.gov/coronavirus/2019-ncov/variants/delta-variant.html</a:t>
            </a:r>
          </a:p>
        </p:txBody>
      </p:sp>
      <p:pic>
        <p:nvPicPr>
          <p:cNvPr id="5" name="Picture 4">
            <a:extLst>
              <a:ext uri="{FF2B5EF4-FFF2-40B4-BE49-F238E27FC236}">
                <a16:creationId xmlns:a16="http://schemas.microsoft.com/office/drawing/2014/main" xmlns="" id="{DBD0D684-6C6E-4156-91D4-88A759ECAE0E}"/>
              </a:ext>
            </a:extLst>
          </p:cNvPr>
          <p:cNvPicPr>
            <a:picLocks noChangeAspect="1"/>
          </p:cNvPicPr>
          <p:nvPr/>
        </p:nvPicPr>
        <p:blipFill>
          <a:blip r:embed="rId4"/>
          <a:stretch>
            <a:fillRect/>
          </a:stretch>
        </p:blipFill>
        <p:spPr>
          <a:xfrm>
            <a:off x="10621216" y="128257"/>
            <a:ext cx="1233327" cy="1238320"/>
          </a:xfrm>
          <a:prstGeom prst="rect">
            <a:avLst/>
          </a:prstGeom>
        </p:spPr>
      </p:pic>
    </p:spTree>
    <p:extLst>
      <p:ext uri="{BB962C8B-B14F-4D97-AF65-F5344CB8AC3E}">
        <p14:creationId xmlns:p14="http://schemas.microsoft.com/office/powerpoint/2010/main" val="3464963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Recommendations</a:t>
            </a:r>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pPr algn="just">
              <a:lnSpc>
                <a:spcPct val="110000"/>
              </a:lnSpc>
            </a:pPr>
            <a:r>
              <a:rPr lang="en-US" dirty="0"/>
              <a:t>To improve the SIRD-V model, we can include other parameters which can also influence the outcome of the model such as social distancing, hand washing, wearing face mask, quarantine, isolation, social and mass gathering and travelling.</a:t>
            </a:r>
          </a:p>
          <a:p>
            <a:pPr algn="just">
              <a:lnSpc>
                <a:spcPct val="110000"/>
              </a:lnSpc>
            </a:pPr>
            <a:endParaRPr lang="en-US" dirty="0"/>
          </a:p>
          <a:p>
            <a:pPr algn="just">
              <a:lnSpc>
                <a:spcPct val="110000"/>
              </a:lnSpc>
            </a:pPr>
            <a:r>
              <a:rPr lang="en-US" dirty="0"/>
              <a:t>To tackle the current situation surging number of Covid-19 cases, we suggest to increase the vaccination rate in order to decrease number of susceptible population because at current vaccination rate (20%) we predict that the case will still continue to rise.</a:t>
            </a:r>
          </a:p>
          <a:p>
            <a:pPr algn="just">
              <a:lnSpc>
                <a:spcPct val="110000"/>
              </a:lnSpc>
            </a:pPr>
            <a:endParaRPr lang="en-US" dirty="0"/>
          </a:p>
          <a:p>
            <a:pPr algn="just">
              <a:lnSpc>
                <a:spcPct val="110000"/>
              </a:lnSpc>
            </a:pPr>
            <a:r>
              <a:rPr lang="en-US" dirty="0"/>
              <a:t>We suggest to prolong the model prediction timeframe, if we want to estimate when is the number of cases will decrease for the 3</a:t>
            </a:r>
            <a:r>
              <a:rPr lang="en-US" baseline="30000" dirty="0"/>
              <a:t>rd</a:t>
            </a:r>
            <a:r>
              <a:rPr lang="en-US" dirty="0"/>
              <a:t> peak.</a:t>
            </a:r>
          </a:p>
          <a:p>
            <a:pPr marL="0" indent="0">
              <a:buNone/>
            </a:pPr>
            <a:endParaRPr lang="en-US" dirty="0">
              <a:solidFill>
                <a:srgbClr val="FF0000"/>
              </a:solidFill>
            </a:endParaRPr>
          </a:p>
          <a:p>
            <a:endParaRPr lang="en-US" dirty="0"/>
          </a:p>
        </p:txBody>
      </p:sp>
      <p:pic>
        <p:nvPicPr>
          <p:cNvPr id="4" name="Picture 3">
            <a:extLst>
              <a:ext uri="{FF2B5EF4-FFF2-40B4-BE49-F238E27FC236}">
                <a16:creationId xmlns:a16="http://schemas.microsoft.com/office/drawing/2014/main" xmlns="" id="{43AC202A-418F-4A0E-9589-90D016C6C87F}"/>
              </a:ext>
            </a:extLst>
          </p:cNvPr>
          <p:cNvPicPr>
            <a:picLocks noChangeAspect="1"/>
          </p:cNvPicPr>
          <p:nvPr/>
        </p:nvPicPr>
        <p:blipFill>
          <a:blip r:embed="rId2"/>
          <a:stretch>
            <a:fillRect/>
          </a:stretch>
        </p:blipFill>
        <p:spPr>
          <a:xfrm>
            <a:off x="10348700" y="128256"/>
            <a:ext cx="1505843" cy="1511939"/>
          </a:xfrm>
          <a:prstGeom prst="rect">
            <a:avLst/>
          </a:prstGeom>
        </p:spPr>
      </p:pic>
    </p:spTree>
    <p:extLst>
      <p:ext uri="{BB962C8B-B14F-4D97-AF65-F5344CB8AC3E}">
        <p14:creationId xmlns:p14="http://schemas.microsoft.com/office/powerpoint/2010/main" val="992584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C81B49A-DD2B-49D9-871F-CE208F6E0EF0}"/>
              </a:ext>
            </a:extLst>
          </p:cNvPr>
          <p:cNvSpPr>
            <a:spLocks noGrp="1"/>
          </p:cNvSpPr>
          <p:nvPr>
            <p:ph type="title"/>
          </p:nvPr>
        </p:nvSpPr>
        <p:spPr/>
        <p:txBody>
          <a:bodyPr/>
          <a:lstStyle/>
          <a:p>
            <a:r>
              <a:rPr lang="en-US" b="1" dirty="0"/>
              <a:t>CONCLUSION</a:t>
            </a:r>
            <a:endParaRPr lang="en-MY" b="1" dirty="0"/>
          </a:p>
        </p:txBody>
      </p:sp>
      <p:sp>
        <p:nvSpPr>
          <p:cNvPr id="6" name="Text Placeholder 5">
            <a:extLst>
              <a:ext uri="{FF2B5EF4-FFF2-40B4-BE49-F238E27FC236}">
                <a16:creationId xmlns:a16="http://schemas.microsoft.com/office/drawing/2014/main" xmlns="" id="{4BBF5AB1-5C23-460F-B266-7CCE49A142E3}"/>
              </a:ext>
            </a:extLst>
          </p:cNvPr>
          <p:cNvSpPr>
            <a:spLocks noGrp="1"/>
          </p:cNvSpPr>
          <p:nvPr>
            <p:ph type="body" idx="1"/>
          </p:nvPr>
        </p:nvSpPr>
        <p:spPr/>
        <p:txBody>
          <a:bodyPr/>
          <a:lstStyle/>
          <a:p>
            <a:endParaRPr lang="en-MY"/>
          </a:p>
        </p:txBody>
      </p:sp>
      <p:sp>
        <p:nvSpPr>
          <p:cNvPr id="4" name="Slide Number Placeholder 3">
            <a:extLst>
              <a:ext uri="{FF2B5EF4-FFF2-40B4-BE49-F238E27FC236}">
                <a16:creationId xmlns:a16="http://schemas.microsoft.com/office/drawing/2014/main" xmlns="" id="{B4C982A5-F315-4A9A-9AC9-C444A35A88D1}"/>
              </a:ext>
            </a:extLst>
          </p:cNvPr>
          <p:cNvSpPr>
            <a:spLocks noGrp="1"/>
          </p:cNvSpPr>
          <p:nvPr>
            <p:ph type="sldNum" sz="quarter" idx="12"/>
          </p:nvPr>
        </p:nvSpPr>
        <p:spPr/>
        <p:txBody>
          <a:bodyPr/>
          <a:lstStyle/>
          <a:p>
            <a:fld id="{DC24580D-6269-47CC-9D85-29747E52C620}" type="slidenum">
              <a:rPr lang="en-US" smtClean="0"/>
              <a:t>27</a:t>
            </a:fld>
            <a:endParaRPr lang="en-US"/>
          </a:p>
        </p:txBody>
      </p:sp>
      <p:pic>
        <p:nvPicPr>
          <p:cNvPr id="7" name="Picture 6">
            <a:extLst>
              <a:ext uri="{FF2B5EF4-FFF2-40B4-BE49-F238E27FC236}">
                <a16:creationId xmlns:a16="http://schemas.microsoft.com/office/drawing/2014/main" xmlns="" id="{24BC5DF2-0100-40CF-9DCF-9F01D9FFEABE}"/>
              </a:ext>
            </a:extLst>
          </p:cNvPr>
          <p:cNvPicPr>
            <a:picLocks noChangeAspect="1"/>
          </p:cNvPicPr>
          <p:nvPr/>
        </p:nvPicPr>
        <p:blipFill>
          <a:blip r:embed="rId2"/>
          <a:stretch>
            <a:fillRect/>
          </a:stretch>
        </p:blipFill>
        <p:spPr>
          <a:xfrm>
            <a:off x="6243823" y="336677"/>
            <a:ext cx="5634911" cy="5657723"/>
          </a:xfrm>
          <a:prstGeom prst="rect">
            <a:avLst/>
          </a:prstGeom>
        </p:spPr>
      </p:pic>
    </p:spTree>
    <p:extLst>
      <p:ext uri="{BB962C8B-B14F-4D97-AF65-F5344CB8AC3E}">
        <p14:creationId xmlns:p14="http://schemas.microsoft.com/office/powerpoint/2010/main" val="4167002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468"/>
            <a:ext cx="10515600" cy="1325563"/>
          </a:xfrm>
        </p:spPr>
        <p:txBody>
          <a:bodyPr/>
          <a:lstStyle/>
          <a:p>
            <a:r>
              <a:rPr lang="en-US" b="1" dirty="0"/>
              <a:t>Conclusion</a:t>
            </a:r>
          </a:p>
        </p:txBody>
      </p:sp>
      <p:sp>
        <p:nvSpPr>
          <p:cNvPr id="3" name="Content Placeholder 2"/>
          <p:cNvSpPr>
            <a:spLocks noGrp="1"/>
          </p:cNvSpPr>
          <p:nvPr>
            <p:ph idx="1"/>
          </p:nvPr>
        </p:nvSpPr>
        <p:spPr/>
        <p:txBody>
          <a:bodyPr>
            <a:normAutofit fontScale="70000" lnSpcReduction="20000"/>
          </a:bodyPr>
          <a:lstStyle/>
          <a:p>
            <a:pPr>
              <a:lnSpc>
                <a:spcPct val="120000"/>
              </a:lnSpc>
            </a:pPr>
            <a:r>
              <a:rPr lang="en-US" sz="3100" b="0" i="0" u="none" strike="noStrike" baseline="0" dirty="0"/>
              <a:t>Despite the limitations in the estimation of transmission parameters, o</a:t>
            </a:r>
            <a:r>
              <a:rPr lang="en-US" sz="3100" dirty="0"/>
              <a:t>ur SIRD-V model is able to fit the actual data and predict the trend of Covid 19 cases in Kelantan.</a:t>
            </a:r>
          </a:p>
          <a:p>
            <a:pPr>
              <a:lnSpc>
                <a:spcPct val="120000"/>
              </a:lnSpc>
            </a:pPr>
            <a:endParaRPr lang="en-US" sz="3100" dirty="0"/>
          </a:p>
          <a:p>
            <a:pPr>
              <a:lnSpc>
                <a:spcPct val="120000"/>
              </a:lnSpc>
            </a:pPr>
            <a:r>
              <a:rPr lang="en-US" sz="3100" dirty="0"/>
              <a:t>There is differences observed between SIRD-V model of 1st peak, 2</a:t>
            </a:r>
            <a:r>
              <a:rPr lang="en-US" sz="3100" baseline="30000" dirty="0"/>
              <a:t>nd</a:t>
            </a:r>
            <a:r>
              <a:rPr lang="en-US" sz="3100" dirty="0"/>
              <a:t> peak, and 3</a:t>
            </a:r>
            <a:r>
              <a:rPr lang="en-US" sz="3100" baseline="30000" dirty="0"/>
              <a:t>rd</a:t>
            </a:r>
            <a:r>
              <a:rPr lang="en-US" sz="3100" dirty="0"/>
              <a:t> peak in term of the R naught values.</a:t>
            </a:r>
          </a:p>
          <a:p>
            <a:pPr>
              <a:lnSpc>
                <a:spcPct val="120000"/>
              </a:lnSpc>
            </a:pPr>
            <a:endParaRPr lang="en-US" sz="3100" dirty="0"/>
          </a:p>
          <a:p>
            <a:pPr algn="l">
              <a:lnSpc>
                <a:spcPct val="120000"/>
              </a:lnSpc>
            </a:pPr>
            <a:r>
              <a:rPr lang="en-US" sz="3100" dirty="0"/>
              <a:t>SIRD-V model can be a useful tool for modeling the Covid-19 epidemic and assessing the impact of diverse disease control strategies such as vaccination program that </a:t>
            </a:r>
            <a:r>
              <a:rPr lang="en-US" sz="3100" b="0" i="0" u="none" strike="noStrike" baseline="0" dirty="0"/>
              <a:t>will help to guide informed policy decisions for decision makers and the general public.</a:t>
            </a:r>
            <a:endParaRPr lang="en-US" sz="3100" dirty="0"/>
          </a:p>
          <a:p>
            <a:pPr marL="0" indent="0" algn="l">
              <a:buNone/>
            </a:pPr>
            <a:endParaRPr lang="en-US" sz="1800" b="0" i="0" u="none" strike="noStrike" baseline="0" dirty="0">
              <a:latin typeface="URWPalladioL-Roma"/>
            </a:endParaRPr>
          </a:p>
          <a:p>
            <a:pPr marL="0" indent="0">
              <a:buNone/>
            </a:pPr>
            <a:endParaRPr lang="en-US" dirty="0"/>
          </a:p>
        </p:txBody>
      </p:sp>
      <p:pic>
        <p:nvPicPr>
          <p:cNvPr id="4" name="Picture 3">
            <a:extLst>
              <a:ext uri="{FF2B5EF4-FFF2-40B4-BE49-F238E27FC236}">
                <a16:creationId xmlns:a16="http://schemas.microsoft.com/office/drawing/2014/main" xmlns="" id="{C167CF32-728A-4BC3-9648-5FB0D0559F6C}"/>
              </a:ext>
            </a:extLst>
          </p:cNvPr>
          <p:cNvPicPr>
            <a:picLocks noChangeAspect="1"/>
          </p:cNvPicPr>
          <p:nvPr/>
        </p:nvPicPr>
        <p:blipFill>
          <a:blip r:embed="rId2"/>
          <a:stretch>
            <a:fillRect/>
          </a:stretch>
        </p:blipFill>
        <p:spPr>
          <a:xfrm>
            <a:off x="10348700" y="128256"/>
            <a:ext cx="1505843" cy="1511939"/>
          </a:xfrm>
          <a:prstGeom prst="rect">
            <a:avLst/>
          </a:prstGeom>
        </p:spPr>
      </p:pic>
    </p:spTree>
    <p:extLst>
      <p:ext uri="{BB962C8B-B14F-4D97-AF65-F5344CB8AC3E}">
        <p14:creationId xmlns:p14="http://schemas.microsoft.com/office/powerpoint/2010/main" val="3302921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a:t>
            </a:r>
          </a:p>
        </p:txBody>
      </p:sp>
      <p:sp>
        <p:nvSpPr>
          <p:cNvPr id="3" name="Content Placeholder 2"/>
          <p:cNvSpPr>
            <a:spLocks noGrp="1"/>
          </p:cNvSpPr>
          <p:nvPr>
            <p:ph idx="1"/>
          </p:nvPr>
        </p:nvSpPr>
        <p:spPr/>
        <p:txBody>
          <a:bodyPr>
            <a:normAutofit fontScale="47500" lnSpcReduction="20000"/>
          </a:bodyPr>
          <a:lstStyle/>
          <a:p>
            <a:pPr marL="514350" indent="-514350">
              <a:buFont typeface="+mj-lt"/>
              <a:buAutoNum type="arabicPeriod"/>
            </a:pPr>
            <a:r>
              <a:rPr lang="en-US" dirty="0"/>
              <a:t>A model and predictions for COVID‑19 considering population behavior and vaccination Thomas </a:t>
            </a:r>
            <a:r>
              <a:rPr lang="en-US" dirty="0" err="1"/>
              <a:t>Usherwood</a:t>
            </a:r>
            <a:r>
              <a:rPr lang="en-US" dirty="0"/>
              <a:t>, Zachary </a:t>
            </a:r>
            <a:r>
              <a:rPr lang="en-US" dirty="0" err="1"/>
              <a:t>LaJoie</a:t>
            </a:r>
            <a:r>
              <a:rPr lang="en-US" dirty="0"/>
              <a:t> &amp; Vikas Srivastava www.nature.com/srep/ </a:t>
            </a:r>
          </a:p>
          <a:p>
            <a:pPr marL="514350" indent="-514350">
              <a:buFont typeface="+mj-lt"/>
              <a:buAutoNum type="arabicPeriod"/>
            </a:pPr>
            <a:r>
              <a:rPr lang="en-MY" dirty="0"/>
              <a:t>Commissioner, O. o. t. COVID-19 Vaccines. FDA (2021).</a:t>
            </a:r>
          </a:p>
          <a:p>
            <a:pPr marL="514350" indent="-514350">
              <a:buFont typeface="+mj-lt"/>
              <a:buAutoNum type="arabicPeriod"/>
            </a:pPr>
            <a:r>
              <a:rPr lang="en-US" dirty="0"/>
              <a:t>Kim, J. H., Marks, F. &amp; Clemens, J. D. Looking beyond covid-19 vaccine phase 3 trials. </a:t>
            </a:r>
            <a:r>
              <a:rPr lang="en-US" i="1" dirty="0"/>
              <a:t>Nat. Med. </a:t>
            </a:r>
            <a:r>
              <a:rPr lang="en-US" dirty="0"/>
              <a:t>(2021).</a:t>
            </a:r>
          </a:p>
          <a:p>
            <a:pPr marL="514350" indent="-514350">
              <a:buFont typeface="+mj-lt"/>
              <a:buAutoNum type="arabicPeriod"/>
            </a:pPr>
            <a:r>
              <a:rPr lang="en-MY" dirty="0"/>
              <a:t>Ledford, H., </a:t>
            </a:r>
            <a:r>
              <a:rPr lang="en-MY" dirty="0" err="1"/>
              <a:t>Cyranoski</a:t>
            </a:r>
            <a:r>
              <a:rPr lang="en-MY" dirty="0"/>
              <a:t>, D. &amp; </a:t>
            </a:r>
            <a:r>
              <a:rPr lang="en-MY" dirty="0" err="1"/>
              <a:t>Noorden</a:t>
            </a:r>
            <a:r>
              <a:rPr lang="en-MY" dirty="0"/>
              <a:t>, R. V. </a:t>
            </a:r>
            <a:r>
              <a:rPr lang="en-MY" dirty="0" err="1"/>
              <a:t>Te</a:t>
            </a:r>
            <a:r>
              <a:rPr lang="en-MY" dirty="0"/>
              <a:t> UK has approved a COVID vaccine—Here’s what scientists now want to know. Nature 588, 205–206 (2020). </a:t>
            </a:r>
          </a:p>
          <a:p>
            <a:pPr marL="514350" indent="-514350">
              <a:buFont typeface="+mj-lt"/>
              <a:buAutoNum type="arabicPeriod"/>
            </a:pPr>
            <a:r>
              <a:rPr lang="en-MY" dirty="0"/>
              <a:t>https://www.cdc.gov/coronavirus/2019-ncov/variants/delta-variant.html</a:t>
            </a:r>
          </a:p>
          <a:p>
            <a:pPr marL="514350" indent="-514350">
              <a:buFont typeface="+mj-lt"/>
              <a:buAutoNum type="arabicPeriod"/>
            </a:pPr>
            <a:r>
              <a:rPr lang="en-US" dirty="0">
                <a:hlinkClick r:id="rId2">
                  <a:extLst>
                    <a:ext uri="{A12FA001-AC4F-418D-AE19-62706E023703}">
                      <ahyp:hlinkClr xmlns:ahyp="http://schemas.microsoft.com/office/drawing/2018/hyperlinkcolor" xmlns="" val="tx"/>
                    </a:ext>
                  </a:extLst>
                </a:hlinkClick>
              </a:rPr>
              <a:t>https://covid-19.moh.gov.my/kajian-dan-penyelidikan/nilai-r-malaysia/0821/r-naught-malaysia-hari-ini-16082021</a:t>
            </a:r>
            <a:endParaRPr lang="en-US" dirty="0"/>
          </a:p>
          <a:p>
            <a:pPr marL="514350" indent="-514350">
              <a:buFont typeface="+mj-lt"/>
              <a:buAutoNum type="arabicPeriod"/>
            </a:pPr>
            <a:r>
              <a:rPr lang="en-US" dirty="0">
                <a:hlinkClick r:id="rId3">
                  <a:extLst>
                    <a:ext uri="{A12FA001-AC4F-418D-AE19-62706E023703}">
                      <ahyp:hlinkClr xmlns:ahyp="http://schemas.microsoft.com/office/drawing/2018/hyperlinkcolor" xmlns="" val="tx"/>
                    </a:ext>
                  </a:extLst>
                </a:hlinkClick>
              </a:rPr>
              <a:t>https://github.com/MoH-Malaysia/covid19-public</a:t>
            </a:r>
            <a:endParaRPr lang="en-US" dirty="0"/>
          </a:p>
          <a:p>
            <a:pPr marL="514350" indent="-514350">
              <a:buFont typeface="+mj-lt"/>
              <a:buAutoNum type="arabicPeriod"/>
            </a:pPr>
            <a:r>
              <a:rPr lang="en-US" dirty="0"/>
              <a:t>https://www.vaksincovid.gov.my/pdf/National_COVID19_Immunisation_Programme.pdf</a:t>
            </a:r>
          </a:p>
          <a:p>
            <a:pPr marL="514350" indent="-514350">
              <a:buFont typeface="+mj-lt"/>
              <a:buAutoNum type="arabicPeriod"/>
            </a:pPr>
            <a:r>
              <a:rPr lang="en-US" dirty="0">
                <a:hlinkClick r:id="rId4">
                  <a:extLst>
                    <a:ext uri="{A12FA001-AC4F-418D-AE19-62706E023703}">
                      <ahyp:hlinkClr xmlns:ahyp="http://schemas.microsoft.com/office/drawing/2018/hyperlinkcolor" xmlns="" val="tx"/>
                    </a:ext>
                  </a:extLst>
                </a:hlinkClick>
              </a:rPr>
              <a:t>https://www.who.int/health-topics/coronavirus#tab=tab_1</a:t>
            </a:r>
            <a:endParaRPr lang="en-US" dirty="0"/>
          </a:p>
          <a:p>
            <a:pPr marL="514350" indent="-514350">
              <a:buFont typeface="+mj-lt"/>
              <a:buAutoNum type="arabicPeriod"/>
            </a:pPr>
            <a:r>
              <a:rPr lang="en-US" sz="2800" dirty="0">
                <a:hlinkClick r:id="rId5">
                  <a:extLst>
                    <a:ext uri="{A12FA001-AC4F-418D-AE19-62706E023703}">
                      <ahyp:hlinkClr xmlns:ahyp="http://schemas.microsoft.com/office/drawing/2018/hyperlinkcolor" xmlns="" val="tx"/>
                    </a:ext>
                  </a:extLst>
                </a:hlinkClick>
              </a:rPr>
              <a:t>https://www.who.int/news-room/q-a-detail/coronavirus-disease-(covid-19)-vaccines</a:t>
            </a:r>
            <a:endParaRPr lang="en-US" dirty="0"/>
          </a:p>
          <a:p>
            <a:pPr marL="514350" indent="-514350">
              <a:buFont typeface="+mj-lt"/>
              <a:buAutoNum type="arabicPeriod"/>
            </a:pPr>
            <a:r>
              <a:rPr lang="en-MY" dirty="0"/>
              <a:t>https://www.thestar.com.my/news/nation/2021/04/20/cases-surge-in-Kelantan</a:t>
            </a:r>
          </a:p>
          <a:p>
            <a:pPr marL="514350" indent="-514350">
              <a:buFont typeface="+mj-lt"/>
              <a:buAutoNum type="arabicPeriod"/>
            </a:pPr>
            <a:r>
              <a:rPr lang="en-MY" dirty="0">
                <a:hlinkClick r:id="rId6">
                  <a:extLst>
                    <a:ext uri="{A12FA001-AC4F-418D-AE19-62706E023703}">
                      <ahyp:hlinkClr xmlns:ahyp="http://schemas.microsoft.com/office/drawing/2018/hyperlinkcolor" xmlns="" val="tx"/>
                    </a:ext>
                  </a:extLst>
                </a:hlinkClick>
              </a:rPr>
              <a:t>https://www.nst.com.my/news/nation/2021/05/692045/surge-cases-and-new-clusters-melaka-kelantan-due-raya-visits</a:t>
            </a:r>
            <a:endParaRPr lang="en-MY" dirty="0"/>
          </a:p>
          <a:p>
            <a:pPr marL="514350" indent="-514350">
              <a:buFont typeface="+mj-lt"/>
              <a:buAutoNum type="arabicPeriod"/>
            </a:pPr>
            <a:r>
              <a:rPr lang="en-MY" dirty="0"/>
              <a:t>https://www.hmetro.com.my/mutakhir/2021/07/734620/kluster-aidiladha-punca-kes-meningkat-di-kelantan</a:t>
            </a:r>
          </a:p>
          <a:p>
            <a:pPr marL="514350" indent="-514350">
              <a:buFont typeface="+mj-lt"/>
              <a:buAutoNum type="arabicPeriod"/>
            </a:pPr>
            <a:r>
              <a:rPr lang="en-MY" sz="2800" dirty="0" err="1">
                <a:effectLst/>
                <a:ea typeface="DengXian" panose="02010600030101010101" pitchFamily="2" charset="-122"/>
                <a:cs typeface="Calibri" panose="020F0502020204030204" pitchFamily="34" charset="0"/>
              </a:rPr>
              <a:t>Tolles</a:t>
            </a:r>
            <a:r>
              <a:rPr lang="en-MY" sz="2800" dirty="0">
                <a:effectLst/>
                <a:ea typeface="DengXian" panose="02010600030101010101" pitchFamily="2" charset="-122"/>
                <a:cs typeface="Calibri" panose="020F0502020204030204" pitchFamily="34" charset="0"/>
              </a:rPr>
              <a:t>, J., &amp; Luong, T. (2020). Modelling epidemics with compartmental models. </a:t>
            </a:r>
            <a:r>
              <a:rPr lang="en-MY" sz="2800" i="1" dirty="0">
                <a:effectLst/>
                <a:ea typeface="DengXian" panose="02010600030101010101" pitchFamily="2" charset="-122"/>
                <a:cs typeface="Calibri" panose="020F0502020204030204" pitchFamily="34" charset="0"/>
              </a:rPr>
              <a:t>JAMA</a:t>
            </a:r>
            <a:r>
              <a:rPr lang="en-MY" sz="2800" dirty="0">
                <a:effectLst/>
                <a:ea typeface="DengXian" panose="02010600030101010101" pitchFamily="2" charset="-122"/>
                <a:cs typeface="Calibri" panose="020F0502020204030204" pitchFamily="34" charset="0"/>
              </a:rPr>
              <a:t>, </a:t>
            </a:r>
            <a:r>
              <a:rPr lang="en-MY" sz="2800" i="1" dirty="0">
                <a:effectLst/>
                <a:ea typeface="DengXian" panose="02010600030101010101" pitchFamily="2" charset="-122"/>
                <a:cs typeface="Calibri" panose="020F0502020204030204" pitchFamily="34" charset="0"/>
              </a:rPr>
              <a:t>173</a:t>
            </a:r>
            <a:r>
              <a:rPr lang="en-MY" sz="2800" dirty="0">
                <a:effectLst/>
                <a:ea typeface="DengXian" panose="02010600030101010101" pitchFamily="2" charset="-122"/>
                <a:cs typeface="Calibri" panose="020F0502020204030204" pitchFamily="34" charset="0"/>
              </a:rPr>
              <a:t>(1), 21–28. </a:t>
            </a:r>
            <a:r>
              <a:rPr lang="en-MY" sz="2800" dirty="0">
                <a:effectLst/>
                <a:ea typeface="DengXian" panose="02010600030101010101" pitchFamily="2" charset="-122"/>
                <a:cs typeface="Calibri" panose="020F0502020204030204" pitchFamily="34" charset="0"/>
                <a:hlinkClick r:id="rId7">
                  <a:extLst>
                    <a:ext uri="{A12FA001-AC4F-418D-AE19-62706E023703}">
                      <ahyp:hlinkClr xmlns:ahyp="http://schemas.microsoft.com/office/drawing/2018/hyperlinkcolor" xmlns="" val="tx"/>
                    </a:ext>
                  </a:extLst>
                </a:hlinkClick>
              </a:rPr>
              <a:t>https://doi.org/10.7326/M20-1260</a:t>
            </a:r>
            <a:endParaRPr lang="en-MY" dirty="0">
              <a:ea typeface="DengXian" panose="02010600030101010101" pitchFamily="2" charset="-122"/>
              <a:cs typeface="Calibri" panose="020F0502020204030204" pitchFamily="34" charset="0"/>
            </a:endParaRPr>
          </a:p>
          <a:p>
            <a:pPr marL="514350" indent="-514350">
              <a:buFont typeface="+mj-lt"/>
              <a:buAutoNum type="arabicPeriod"/>
            </a:pPr>
            <a:r>
              <a:rPr lang="en-MY" dirty="0"/>
              <a:t>World Health Organization. WHO Coronavirus Disease (COVID-19) Dashboard (2021).</a:t>
            </a:r>
          </a:p>
          <a:p>
            <a:endParaRPr lang="en-MY" sz="2800" dirty="0">
              <a:effectLst/>
              <a:ea typeface="DengXian" panose="02010600030101010101" pitchFamily="2" charset="-122"/>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DC24580D-6269-47CC-9D85-29747E52C620}" type="slidenum">
              <a:rPr lang="en-US" smtClean="0"/>
              <a:t>29</a:t>
            </a:fld>
            <a:endParaRPr lang="en-US"/>
          </a:p>
        </p:txBody>
      </p:sp>
      <p:pic>
        <p:nvPicPr>
          <p:cNvPr id="6" name="Picture 5">
            <a:extLst>
              <a:ext uri="{FF2B5EF4-FFF2-40B4-BE49-F238E27FC236}">
                <a16:creationId xmlns:a16="http://schemas.microsoft.com/office/drawing/2014/main" xmlns="" id="{A66F755B-763D-4185-8A98-4DA35CD18067}"/>
              </a:ext>
            </a:extLst>
          </p:cNvPr>
          <p:cNvPicPr>
            <a:picLocks noChangeAspect="1"/>
          </p:cNvPicPr>
          <p:nvPr/>
        </p:nvPicPr>
        <p:blipFill>
          <a:blip r:embed="rId8"/>
          <a:stretch>
            <a:fillRect/>
          </a:stretch>
        </p:blipFill>
        <p:spPr>
          <a:xfrm>
            <a:off x="10348700" y="128256"/>
            <a:ext cx="1505843" cy="1511939"/>
          </a:xfrm>
          <a:prstGeom prst="rect">
            <a:avLst/>
          </a:prstGeom>
        </p:spPr>
      </p:pic>
    </p:spTree>
    <p:extLst>
      <p:ext uri="{BB962C8B-B14F-4D97-AF65-F5344CB8AC3E}">
        <p14:creationId xmlns:p14="http://schemas.microsoft.com/office/powerpoint/2010/main" val="338090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CEE04CA-C459-42D7-969D-F710B35807E8}"/>
              </a:ext>
            </a:extLst>
          </p:cNvPr>
          <p:cNvSpPr>
            <a:spLocks noGrp="1"/>
          </p:cNvSpPr>
          <p:nvPr>
            <p:ph type="title"/>
          </p:nvPr>
        </p:nvSpPr>
        <p:spPr>
          <a:xfrm>
            <a:off x="831850" y="1709738"/>
            <a:ext cx="5890683" cy="2726795"/>
          </a:xfrm>
        </p:spPr>
        <p:txBody>
          <a:bodyPr>
            <a:normAutofit/>
          </a:bodyPr>
          <a:lstStyle/>
          <a:p>
            <a:r>
              <a:rPr lang="en-US" sz="6600" b="1" dirty="0"/>
              <a:t>INTRODUCTION</a:t>
            </a:r>
            <a:endParaRPr lang="en-MY" sz="6600" b="1" dirty="0"/>
          </a:p>
        </p:txBody>
      </p:sp>
      <p:sp>
        <p:nvSpPr>
          <p:cNvPr id="6" name="Text Placeholder 5">
            <a:extLst>
              <a:ext uri="{FF2B5EF4-FFF2-40B4-BE49-F238E27FC236}">
                <a16:creationId xmlns:a16="http://schemas.microsoft.com/office/drawing/2014/main" xmlns="" id="{6B6B2559-70AE-43B5-BFAA-FDE5CF2FF7A1}"/>
              </a:ext>
            </a:extLst>
          </p:cNvPr>
          <p:cNvSpPr>
            <a:spLocks noGrp="1"/>
          </p:cNvSpPr>
          <p:nvPr>
            <p:ph type="body" idx="1"/>
          </p:nvPr>
        </p:nvSpPr>
        <p:spPr/>
        <p:txBody>
          <a:bodyPr/>
          <a:lstStyle/>
          <a:p>
            <a:endParaRPr lang="en-MY"/>
          </a:p>
        </p:txBody>
      </p:sp>
      <p:sp>
        <p:nvSpPr>
          <p:cNvPr id="4" name="Slide Number Placeholder 3">
            <a:extLst>
              <a:ext uri="{FF2B5EF4-FFF2-40B4-BE49-F238E27FC236}">
                <a16:creationId xmlns:a16="http://schemas.microsoft.com/office/drawing/2014/main" xmlns="" id="{D17D185D-680D-49DC-A255-97397700C617}"/>
              </a:ext>
            </a:extLst>
          </p:cNvPr>
          <p:cNvSpPr>
            <a:spLocks noGrp="1"/>
          </p:cNvSpPr>
          <p:nvPr>
            <p:ph type="sldNum" sz="quarter" idx="12"/>
          </p:nvPr>
        </p:nvSpPr>
        <p:spPr/>
        <p:txBody>
          <a:bodyPr/>
          <a:lstStyle/>
          <a:p>
            <a:fld id="{DC24580D-6269-47CC-9D85-29747E52C620}" type="slidenum">
              <a:rPr lang="en-US" smtClean="0"/>
              <a:t>3</a:t>
            </a:fld>
            <a:endParaRPr lang="en-US"/>
          </a:p>
        </p:txBody>
      </p:sp>
      <p:pic>
        <p:nvPicPr>
          <p:cNvPr id="7" name="Picture 6">
            <a:extLst>
              <a:ext uri="{FF2B5EF4-FFF2-40B4-BE49-F238E27FC236}">
                <a16:creationId xmlns:a16="http://schemas.microsoft.com/office/drawing/2014/main" xmlns="" id="{6C4F33DE-A880-411B-9818-3F6E4442CF8E}"/>
              </a:ext>
            </a:extLst>
          </p:cNvPr>
          <p:cNvPicPr>
            <a:picLocks noChangeAspect="1"/>
          </p:cNvPicPr>
          <p:nvPr/>
        </p:nvPicPr>
        <p:blipFill>
          <a:blip r:embed="rId2"/>
          <a:stretch>
            <a:fillRect/>
          </a:stretch>
        </p:blipFill>
        <p:spPr>
          <a:xfrm>
            <a:off x="6379255" y="440394"/>
            <a:ext cx="5626479" cy="5649256"/>
          </a:xfrm>
          <a:prstGeom prst="rect">
            <a:avLst/>
          </a:prstGeom>
        </p:spPr>
      </p:pic>
    </p:spTree>
    <p:extLst>
      <p:ext uri="{BB962C8B-B14F-4D97-AF65-F5344CB8AC3E}">
        <p14:creationId xmlns:p14="http://schemas.microsoft.com/office/powerpoint/2010/main" val="4133496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325" y="1825625"/>
            <a:ext cx="9949757" cy="4351338"/>
          </a:xfrm>
        </p:spPr>
      </p:pic>
      <p:sp>
        <p:nvSpPr>
          <p:cNvPr id="4" name="Slide Number Placeholder 3"/>
          <p:cNvSpPr>
            <a:spLocks noGrp="1"/>
          </p:cNvSpPr>
          <p:nvPr>
            <p:ph type="sldNum" sz="quarter" idx="12"/>
          </p:nvPr>
        </p:nvSpPr>
        <p:spPr/>
        <p:txBody>
          <a:bodyPr/>
          <a:lstStyle/>
          <a:p>
            <a:fld id="{DC24580D-6269-47CC-9D85-29747E52C620}" type="slidenum">
              <a:rPr lang="en-US" smtClean="0"/>
              <a:t>30</a:t>
            </a:fld>
            <a:endParaRPr lang="en-US"/>
          </a:p>
        </p:txBody>
      </p:sp>
      <p:pic>
        <p:nvPicPr>
          <p:cNvPr id="6" name="Picture 5">
            <a:extLst>
              <a:ext uri="{FF2B5EF4-FFF2-40B4-BE49-F238E27FC236}">
                <a16:creationId xmlns:a16="http://schemas.microsoft.com/office/drawing/2014/main" xmlns="" id="{70CC6A7B-36FE-4FEA-8467-76D63E6F3ADA}"/>
              </a:ext>
            </a:extLst>
          </p:cNvPr>
          <p:cNvPicPr>
            <a:picLocks noChangeAspect="1"/>
          </p:cNvPicPr>
          <p:nvPr/>
        </p:nvPicPr>
        <p:blipFill>
          <a:blip r:embed="rId3"/>
          <a:stretch>
            <a:fillRect/>
          </a:stretch>
        </p:blipFill>
        <p:spPr>
          <a:xfrm>
            <a:off x="10348700" y="128256"/>
            <a:ext cx="1505843" cy="1511939"/>
          </a:xfrm>
          <a:prstGeom prst="rect">
            <a:avLst/>
          </a:prstGeom>
        </p:spPr>
      </p:pic>
    </p:spTree>
    <p:extLst>
      <p:ext uri="{BB962C8B-B14F-4D97-AF65-F5344CB8AC3E}">
        <p14:creationId xmlns:p14="http://schemas.microsoft.com/office/powerpoint/2010/main" val="3645947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47957" y="160994"/>
            <a:ext cx="1505843" cy="1511939"/>
          </a:xfrm>
          <a:prstGeom prst="rect">
            <a:avLst/>
          </a:prstGeom>
        </p:spPr>
      </p:pic>
      <p:sp>
        <p:nvSpPr>
          <p:cNvPr id="2" name="Title 1"/>
          <p:cNvSpPr>
            <a:spLocks noGrp="1"/>
          </p:cNvSpPr>
          <p:nvPr>
            <p:ph type="title"/>
          </p:nvPr>
        </p:nvSpPr>
        <p:spPr>
          <a:xfrm>
            <a:off x="838200" y="347370"/>
            <a:ext cx="10515600" cy="1325563"/>
          </a:xfrm>
        </p:spPr>
        <p:txBody>
          <a:bodyPr/>
          <a:lstStyle/>
          <a:p>
            <a:r>
              <a:rPr lang="en-US" b="1" dirty="0"/>
              <a:t>Introduction</a:t>
            </a:r>
            <a:endParaRPr lang="en-MY" b="1" dirty="0"/>
          </a:p>
        </p:txBody>
      </p:sp>
      <p:sp>
        <p:nvSpPr>
          <p:cNvPr id="3" name="Content Placeholder 2"/>
          <p:cNvSpPr>
            <a:spLocks noGrp="1"/>
          </p:cNvSpPr>
          <p:nvPr>
            <p:ph idx="1"/>
          </p:nvPr>
        </p:nvSpPr>
        <p:spPr>
          <a:xfrm>
            <a:off x="838200" y="1825625"/>
            <a:ext cx="10515600" cy="3852364"/>
          </a:xfrm>
        </p:spPr>
        <p:txBody>
          <a:bodyPr>
            <a:normAutofit/>
          </a:bodyPr>
          <a:lstStyle/>
          <a:p>
            <a:pPr algn="just"/>
            <a:r>
              <a:rPr lang="en-US" dirty="0"/>
              <a:t>Coronavirus-SARS-CoV-2 (COVID-19) is an infectious disease which began as a localized outbreak in Wuhan, China in December 2019 and now has become a massive global pandemic that has major socio-economic impact. </a:t>
            </a:r>
          </a:p>
          <a:p>
            <a:pPr algn="just"/>
            <a:r>
              <a:rPr lang="en-US" dirty="0"/>
              <a:t>Up to date, over 207 million people have become infected with COVID-19 with more than 4.3 million deaths worldwide¹. </a:t>
            </a:r>
          </a:p>
          <a:p>
            <a:pPr algn="just"/>
            <a:r>
              <a:rPr lang="en-US" dirty="0"/>
              <a:t>To combat the spread of this virus, COVID-19 vaccine was introduced since December 2020 as one of the control strategy ².</a:t>
            </a:r>
            <a:endParaRPr lang="en-MY" dirty="0"/>
          </a:p>
        </p:txBody>
      </p:sp>
      <p:sp>
        <p:nvSpPr>
          <p:cNvPr id="4" name="TextBox 3"/>
          <p:cNvSpPr txBox="1"/>
          <p:nvPr/>
        </p:nvSpPr>
        <p:spPr>
          <a:xfrm>
            <a:off x="1132284" y="5705812"/>
            <a:ext cx="7201988" cy="830997"/>
          </a:xfrm>
          <a:prstGeom prst="rect">
            <a:avLst/>
          </a:prstGeom>
          <a:noFill/>
        </p:spPr>
        <p:txBody>
          <a:bodyPr wrap="square" rtlCol="0">
            <a:spAutoFit/>
          </a:bodyPr>
          <a:lstStyle/>
          <a:p>
            <a:pPr algn="just"/>
            <a:r>
              <a:rPr lang="en-US" sz="1200" dirty="0"/>
              <a:t>Sources:</a:t>
            </a:r>
          </a:p>
          <a:p>
            <a:pPr marL="228600" indent="-228600" algn="just">
              <a:buFont typeface="+mj-lt"/>
              <a:buAutoNum type="arabicPeriod"/>
            </a:pPr>
            <a:r>
              <a:rPr lang="en-MY" sz="1200" dirty="0"/>
              <a:t>World Health Organization. WHO Coronavirus Disease (COVID-19) Dashboard (2021). </a:t>
            </a:r>
          </a:p>
          <a:p>
            <a:pPr marL="228600" indent="-228600" algn="just">
              <a:buFont typeface="+mj-lt"/>
              <a:buAutoNum type="arabicPeriod"/>
            </a:pPr>
            <a:r>
              <a:rPr lang="en-MY" sz="1200" dirty="0"/>
              <a:t>Ledford, H., </a:t>
            </a:r>
            <a:r>
              <a:rPr lang="en-MY" sz="1200" dirty="0" err="1"/>
              <a:t>Cyranoski</a:t>
            </a:r>
            <a:r>
              <a:rPr lang="en-MY" sz="1200" dirty="0"/>
              <a:t>, D. &amp; </a:t>
            </a:r>
            <a:r>
              <a:rPr lang="en-MY" sz="1200" dirty="0" err="1"/>
              <a:t>Noorden</a:t>
            </a:r>
            <a:r>
              <a:rPr lang="en-MY" sz="1200" dirty="0"/>
              <a:t>, R. V. </a:t>
            </a:r>
            <a:r>
              <a:rPr lang="en-MY" sz="1200" dirty="0" err="1"/>
              <a:t>Te</a:t>
            </a:r>
            <a:r>
              <a:rPr lang="en-MY" sz="1200" dirty="0"/>
              <a:t> UK has approved a COVID vaccine—Here’s what scientists        now want to know. Nature 588, 205–206 (2020). </a:t>
            </a:r>
          </a:p>
        </p:txBody>
      </p:sp>
      <p:sp>
        <p:nvSpPr>
          <p:cNvPr id="5" name="Slide Number Placeholder 4"/>
          <p:cNvSpPr>
            <a:spLocks noGrp="1"/>
          </p:cNvSpPr>
          <p:nvPr>
            <p:ph type="sldNum" sz="quarter" idx="12"/>
          </p:nvPr>
        </p:nvSpPr>
        <p:spPr/>
        <p:txBody>
          <a:bodyPr/>
          <a:lstStyle/>
          <a:p>
            <a:fld id="{DC24580D-6269-47CC-9D85-29747E52C620}" type="slidenum">
              <a:rPr lang="en-US" smtClean="0"/>
              <a:t>4</a:t>
            </a:fld>
            <a:endParaRPr lang="en-US"/>
          </a:p>
        </p:txBody>
      </p:sp>
    </p:spTree>
    <p:extLst>
      <p:ext uri="{BB962C8B-B14F-4D97-AF65-F5344CB8AC3E}">
        <p14:creationId xmlns:p14="http://schemas.microsoft.com/office/powerpoint/2010/main" val="81549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466635" y="20735"/>
            <a:ext cx="1505843" cy="1511939"/>
          </a:xfrm>
          <a:prstGeom prst="rect">
            <a:avLst/>
          </a:prstGeom>
        </p:spPr>
      </p:pic>
      <p:sp>
        <p:nvSpPr>
          <p:cNvPr id="2" name="Title 1"/>
          <p:cNvSpPr>
            <a:spLocks noGrp="1"/>
          </p:cNvSpPr>
          <p:nvPr>
            <p:ph type="title"/>
          </p:nvPr>
        </p:nvSpPr>
        <p:spPr>
          <a:xfrm>
            <a:off x="838200" y="365126"/>
            <a:ext cx="10515600" cy="1108568"/>
          </a:xfrm>
        </p:spPr>
        <p:txBody>
          <a:bodyPr/>
          <a:lstStyle/>
          <a:p>
            <a:endParaRPr lang="en-MY" dirty="0"/>
          </a:p>
        </p:txBody>
      </p:sp>
      <p:sp>
        <p:nvSpPr>
          <p:cNvPr id="3" name="Content Placeholder 2"/>
          <p:cNvSpPr>
            <a:spLocks noGrp="1"/>
          </p:cNvSpPr>
          <p:nvPr>
            <p:ph idx="1"/>
          </p:nvPr>
        </p:nvSpPr>
        <p:spPr>
          <a:xfrm>
            <a:off x="703957" y="1263244"/>
            <a:ext cx="10515600" cy="3984406"/>
          </a:xfrm>
        </p:spPr>
        <p:txBody>
          <a:bodyPr>
            <a:normAutofit fontScale="25000" lnSpcReduction="20000"/>
          </a:bodyPr>
          <a:lstStyle/>
          <a:p>
            <a:pPr lvl="0"/>
            <a:endParaRPr lang="en-US" sz="1500" dirty="0">
              <a:solidFill>
                <a:prstClr val="black"/>
              </a:solidFill>
            </a:endParaRPr>
          </a:p>
          <a:p>
            <a:pPr algn="just">
              <a:lnSpc>
                <a:spcPct val="120000"/>
              </a:lnSpc>
            </a:pPr>
            <a:r>
              <a:rPr lang="en-US" sz="9600" dirty="0"/>
              <a:t>The first mass of vaccination program in Malaysia was started in early February 2021 and still ongoing which target population aged 18 years old and above¹.</a:t>
            </a:r>
          </a:p>
          <a:p>
            <a:pPr algn="just">
              <a:lnSpc>
                <a:spcPct val="120000"/>
              </a:lnSpc>
            </a:pPr>
            <a:r>
              <a:rPr lang="en-US" sz="9600" dirty="0"/>
              <a:t>Up to 11</a:t>
            </a:r>
            <a:r>
              <a:rPr lang="en-US" sz="9600" baseline="30000" dirty="0"/>
              <a:t>th</a:t>
            </a:r>
            <a:r>
              <a:rPr lang="en-US" sz="9600" dirty="0"/>
              <a:t> Aug 2021 10.4 million of 32.7 million Malaysian population have been fully vaccinated.</a:t>
            </a:r>
          </a:p>
          <a:p>
            <a:pPr algn="just">
              <a:lnSpc>
                <a:spcPct val="120000"/>
              </a:lnSpc>
            </a:pPr>
            <a:r>
              <a:rPr lang="en-US" sz="9600" dirty="0"/>
              <a:t>The reported efficacy of the vaccines averaged at 60-95%².</a:t>
            </a:r>
          </a:p>
          <a:p>
            <a:pPr algn="just">
              <a:lnSpc>
                <a:spcPct val="120000"/>
              </a:lnSpc>
            </a:pPr>
            <a:r>
              <a:rPr lang="en-US" sz="9600" dirty="0"/>
              <a:t>Vaccination is an important strategy to create herd immunity, to protect people who are at risk and to prevent serious illness³.</a:t>
            </a:r>
          </a:p>
          <a:p>
            <a:pPr algn="just">
              <a:lnSpc>
                <a:spcPct val="120000"/>
              </a:lnSpc>
            </a:pPr>
            <a:r>
              <a:rPr lang="en-US" sz="9600" dirty="0"/>
              <a:t>The SIR model is one of the mathematical tools which is widely used to model the disease epidemic trend and forecasting the impact of intervention strategies such as  vaccination program⁴.</a:t>
            </a:r>
            <a:endParaRPr lang="en-US" sz="4400" dirty="0">
              <a:solidFill>
                <a:prstClr val="black"/>
              </a:solidFill>
            </a:endParaRPr>
          </a:p>
          <a:p>
            <a:pPr lvl="0" algn="just"/>
            <a:endParaRPr lang="en-US" dirty="0">
              <a:solidFill>
                <a:prstClr val="black"/>
              </a:solidFill>
            </a:endParaRPr>
          </a:p>
        </p:txBody>
      </p:sp>
      <p:sp>
        <p:nvSpPr>
          <p:cNvPr id="5" name="TextBox 4"/>
          <p:cNvSpPr txBox="1"/>
          <p:nvPr/>
        </p:nvSpPr>
        <p:spPr>
          <a:xfrm>
            <a:off x="981616" y="5661877"/>
            <a:ext cx="9960281" cy="1661993"/>
          </a:xfrm>
          <a:prstGeom prst="rect">
            <a:avLst/>
          </a:prstGeom>
          <a:noFill/>
        </p:spPr>
        <p:txBody>
          <a:bodyPr wrap="square" rtlCol="0">
            <a:spAutoFit/>
          </a:bodyPr>
          <a:lstStyle/>
          <a:p>
            <a:pPr algn="just"/>
            <a:r>
              <a:rPr lang="en-US" sz="1200" dirty="0"/>
              <a:t>Sources:</a:t>
            </a:r>
            <a:r>
              <a:rPr lang="en-US" dirty="0"/>
              <a:t> </a:t>
            </a:r>
          </a:p>
          <a:p>
            <a:pPr marL="228600" indent="-228600" algn="just">
              <a:buFont typeface="+mj-lt"/>
              <a:buAutoNum type="arabicPeriod"/>
            </a:pPr>
            <a:r>
              <a:rPr lang="en-US" sz="1200" dirty="0"/>
              <a:t>https://www.vaksincovid.gov.my/pdf/National_COVID19_Immunisation_Programme.pdf</a:t>
            </a:r>
          </a:p>
          <a:p>
            <a:pPr marL="228600" indent="-228600" algn="just">
              <a:buFont typeface="+mj-lt"/>
              <a:buAutoNum type="arabicPeriod"/>
            </a:pPr>
            <a:r>
              <a:rPr lang="en-US" sz="1200" b="0" i="0" u="none" strike="noStrike" kern="1200" baseline="0" dirty="0">
                <a:solidFill>
                  <a:schemeClr val="tx1"/>
                </a:solidFill>
                <a:latin typeface="+mn-lt"/>
                <a:ea typeface="+mn-ea"/>
                <a:cs typeface="+mn-cs"/>
              </a:rPr>
              <a:t>Kim, J. H., Marks, F. &amp; Clemens, J. D. Looking beyond covid-19 vaccine phase 3 trials. </a:t>
            </a:r>
            <a:r>
              <a:rPr lang="en-US" sz="1200" b="0" i="1" u="none" strike="noStrike" kern="1200" baseline="0" dirty="0">
                <a:solidFill>
                  <a:schemeClr val="tx1"/>
                </a:solidFill>
                <a:latin typeface="+mn-lt"/>
                <a:ea typeface="+mn-ea"/>
                <a:cs typeface="+mn-cs"/>
              </a:rPr>
              <a:t>Nat. Med. </a:t>
            </a:r>
            <a:r>
              <a:rPr lang="en-US" sz="1200" b="0" i="0" u="none" strike="noStrike" kern="1200" baseline="0" dirty="0">
                <a:solidFill>
                  <a:schemeClr val="tx1"/>
                </a:solidFill>
                <a:latin typeface="+mn-lt"/>
                <a:ea typeface="+mn-ea"/>
                <a:cs typeface="+mn-cs"/>
              </a:rPr>
              <a:t>(2021).</a:t>
            </a:r>
            <a:endParaRPr lang="en-US" sz="1200" dirty="0"/>
          </a:p>
          <a:p>
            <a:pPr marL="228600" indent="-228600" algn="just">
              <a:buFont typeface="+mj-lt"/>
              <a:buAutoNum type="arabicPeriod"/>
            </a:pPr>
            <a:r>
              <a:rPr lang="en-US" sz="1200" dirty="0">
                <a:hlinkClick r:id="rId3">
                  <a:extLst>
                    <a:ext uri="{A12FA001-AC4F-418D-AE19-62706E023703}">
                      <ahyp:hlinkClr xmlns:ahyp="http://schemas.microsoft.com/office/drawing/2018/hyperlinkcolor" xmlns="" val="tx"/>
                    </a:ext>
                  </a:extLst>
                </a:hlinkClick>
              </a:rPr>
              <a:t>https://www.who.int/news-room/q-a-detail/coronavirus-disease-(covid-19)-vaccines</a:t>
            </a:r>
            <a:endParaRPr lang="en-US" sz="1200" dirty="0"/>
          </a:p>
          <a:p>
            <a:pPr marL="228600" indent="-228600" algn="just">
              <a:buFont typeface="+mj-lt"/>
              <a:buAutoNum type="arabicPeriod"/>
            </a:pPr>
            <a:r>
              <a:rPr lang="en-MY" sz="1200" dirty="0" err="1">
                <a:effectLst/>
                <a:ea typeface="DengXian" panose="02010600030101010101" pitchFamily="2" charset="-122"/>
                <a:cs typeface="Calibri" panose="020F0502020204030204" pitchFamily="34" charset="0"/>
              </a:rPr>
              <a:t>Tolles</a:t>
            </a:r>
            <a:r>
              <a:rPr lang="en-MY" sz="1200" dirty="0">
                <a:effectLst/>
                <a:ea typeface="DengXian" panose="02010600030101010101" pitchFamily="2" charset="-122"/>
                <a:cs typeface="Calibri" panose="020F0502020204030204" pitchFamily="34" charset="0"/>
              </a:rPr>
              <a:t>, J., &amp; Luong, T. (2020). Modelling epidemics with compartmental models. </a:t>
            </a:r>
            <a:r>
              <a:rPr lang="en-MY" sz="1200" i="1" dirty="0">
                <a:effectLst/>
                <a:ea typeface="DengXian" panose="02010600030101010101" pitchFamily="2" charset="-122"/>
                <a:cs typeface="Calibri" panose="020F0502020204030204" pitchFamily="34" charset="0"/>
              </a:rPr>
              <a:t>JAMA</a:t>
            </a:r>
            <a:r>
              <a:rPr lang="en-MY" sz="1200" dirty="0">
                <a:effectLst/>
                <a:ea typeface="DengXian" panose="02010600030101010101" pitchFamily="2" charset="-122"/>
                <a:cs typeface="Calibri" panose="020F0502020204030204" pitchFamily="34" charset="0"/>
              </a:rPr>
              <a:t>, </a:t>
            </a:r>
            <a:r>
              <a:rPr lang="en-MY" sz="1200" i="1" dirty="0">
                <a:effectLst/>
                <a:ea typeface="DengXian" panose="02010600030101010101" pitchFamily="2" charset="-122"/>
                <a:cs typeface="Calibri" panose="020F0502020204030204" pitchFamily="34" charset="0"/>
              </a:rPr>
              <a:t>173</a:t>
            </a:r>
            <a:r>
              <a:rPr lang="en-MY" sz="1200" dirty="0">
                <a:effectLst/>
                <a:ea typeface="DengXian" panose="02010600030101010101" pitchFamily="2" charset="-122"/>
                <a:cs typeface="Calibri" panose="020F0502020204030204" pitchFamily="34" charset="0"/>
              </a:rPr>
              <a:t>(1), 21–28. https://doi.org/10.7326/M20-1260</a:t>
            </a:r>
            <a:endParaRPr lang="en-MY" sz="1200" dirty="0">
              <a:effectLst/>
              <a:ea typeface="DengXian" panose="02010600030101010101" pitchFamily="2" charset="-122"/>
              <a:cs typeface="Times New Roman" panose="02020603050405020304" pitchFamily="18" charset="0"/>
            </a:endParaRPr>
          </a:p>
          <a:p>
            <a:pPr marL="228600" indent="-228600" algn="just">
              <a:buFont typeface="+mj-lt"/>
              <a:buAutoNum type="arabicPeriod"/>
            </a:pPr>
            <a:endParaRPr lang="en-US" sz="1200" dirty="0"/>
          </a:p>
          <a:p>
            <a:pPr algn="just"/>
            <a:endParaRPr lang="en-MY" sz="1200" dirty="0"/>
          </a:p>
          <a:p>
            <a:pPr algn="just"/>
            <a:endParaRPr lang="en-MY" sz="1200" dirty="0"/>
          </a:p>
        </p:txBody>
      </p:sp>
      <p:sp>
        <p:nvSpPr>
          <p:cNvPr id="6" name="Slide Number Placeholder 5"/>
          <p:cNvSpPr>
            <a:spLocks noGrp="1"/>
          </p:cNvSpPr>
          <p:nvPr>
            <p:ph type="sldNum" sz="quarter" idx="12"/>
          </p:nvPr>
        </p:nvSpPr>
        <p:spPr/>
        <p:txBody>
          <a:bodyPr/>
          <a:lstStyle/>
          <a:p>
            <a:fld id="{DC24580D-6269-47CC-9D85-29747E52C620}" type="slidenum">
              <a:rPr lang="en-US" smtClean="0"/>
              <a:t>5</a:t>
            </a:fld>
            <a:endParaRPr lang="en-US" dirty="0"/>
          </a:p>
        </p:txBody>
      </p:sp>
    </p:spTree>
    <p:extLst>
      <p:ext uri="{BB962C8B-B14F-4D97-AF65-F5344CB8AC3E}">
        <p14:creationId xmlns:p14="http://schemas.microsoft.com/office/powerpoint/2010/main" val="221460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0" y="1709738"/>
            <a:ext cx="7561036" cy="2852737"/>
          </a:xfrm>
        </p:spPr>
        <p:txBody>
          <a:bodyPr/>
          <a:lstStyle/>
          <a:p>
            <a:r>
              <a:rPr lang="en-US" b="1" dirty="0"/>
              <a:t>Current Covid-19 situation in Malaysia</a:t>
            </a:r>
            <a:endParaRPr lang="en-MY" b="1" dirty="0"/>
          </a:p>
        </p:txBody>
      </p:sp>
      <p:sp>
        <p:nvSpPr>
          <p:cNvPr id="6" name="Text Placeholder 5"/>
          <p:cNvSpPr>
            <a:spLocks noGrp="1"/>
          </p:cNvSpPr>
          <p:nvPr>
            <p:ph type="body" idx="1"/>
          </p:nvPr>
        </p:nvSpPr>
        <p:spPr/>
        <p:txBody>
          <a:bodyPr/>
          <a:lstStyle/>
          <a:p>
            <a:endParaRPr lang="en-MY" dirty="0"/>
          </a:p>
        </p:txBody>
      </p:sp>
      <p:sp>
        <p:nvSpPr>
          <p:cNvPr id="4" name="Slide Number Placeholder 3"/>
          <p:cNvSpPr>
            <a:spLocks noGrp="1"/>
          </p:cNvSpPr>
          <p:nvPr>
            <p:ph type="sldNum" sz="quarter" idx="12"/>
          </p:nvPr>
        </p:nvSpPr>
        <p:spPr/>
        <p:txBody>
          <a:bodyPr/>
          <a:lstStyle/>
          <a:p>
            <a:fld id="{DC24580D-6269-47CC-9D85-29747E52C620}" type="slidenum">
              <a:rPr lang="en-US" smtClean="0"/>
              <a:t>6</a:t>
            </a:fld>
            <a:endParaRPr lang="en-US"/>
          </a:p>
        </p:txBody>
      </p:sp>
      <p:pic>
        <p:nvPicPr>
          <p:cNvPr id="7" name="Picture 6">
            <a:extLst>
              <a:ext uri="{FF2B5EF4-FFF2-40B4-BE49-F238E27FC236}">
                <a16:creationId xmlns:a16="http://schemas.microsoft.com/office/drawing/2014/main" xmlns="" id="{4924E25D-A97F-4B49-8569-2D7EEF6C66E5}"/>
              </a:ext>
            </a:extLst>
          </p:cNvPr>
          <p:cNvPicPr>
            <a:picLocks noChangeAspect="1"/>
          </p:cNvPicPr>
          <p:nvPr/>
        </p:nvPicPr>
        <p:blipFill>
          <a:blip r:embed="rId2"/>
          <a:stretch>
            <a:fillRect/>
          </a:stretch>
        </p:blipFill>
        <p:spPr>
          <a:xfrm>
            <a:off x="7383371" y="898979"/>
            <a:ext cx="4688887" cy="4707868"/>
          </a:xfrm>
          <a:prstGeom prst="rect">
            <a:avLst/>
          </a:prstGeom>
        </p:spPr>
      </p:pic>
    </p:spTree>
    <p:extLst>
      <p:ext uri="{BB962C8B-B14F-4D97-AF65-F5344CB8AC3E}">
        <p14:creationId xmlns:p14="http://schemas.microsoft.com/office/powerpoint/2010/main" val="1140758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Trend of Covid-19 new cases in Malaysia</a:t>
            </a:r>
            <a:endParaRPr lang="en-MY" b="1" dirty="0"/>
          </a:p>
        </p:txBody>
      </p:sp>
      <p:sp>
        <p:nvSpPr>
          <p:cNvPr id="3" name="Slide Number Placeholder 2"/>
          <p:cNvSpPr>
            <a:spLocks noGrp="1"/>
          </p:cNvSpPr>
          <p:nvPr>
            <p:ph type="sldNum" sz="quarter" idx="12"/>
          </p:nvPr>
        </p:nvSpPr>
        <p:spPr/>
        <p:txBody>
          <a:bodyPr/>
          <a:lstStyle/>
          <a:p>
            <a:fld id="{DC24580D-6269-47CC-9D85-29747E52C620}" type="slidenum">
              <a:rPr lang="en-US" smtClean="0"/>
              <a:t>7</a:t>
            </a:fld>
            <a:endParaRPr lang="en-US"/>
          </a:p>
        </p:txBody>
      </p:sp>
      <p:sp>
        <p:nvSpPr>
          <p:cNvPr id="6" name="Content Placeholder 5"/>
          <p:cNvSpPr>
            <a:spLocks noGrp="1"/>
          </p:cNvSpPr>
          <p:nvPr>
            <p:ph sz="half" idx="4294967295"/>
          </p:nvPr>
        </p:nvSpPr>
        <p:spPr>
          <a:xfrm>
            <a:off x="7010400" y="1825625"/>
            <a:ext cx="5181600" cy="4351338"/>
          </a:xfrm>
        </p:spPr>
        <p:txBody>
          <a:bodyPr/>
          <a:lstStyle/>
          <a:p>
            <a:endParaRPr lang="en-US" dirty="0"/>
          </a:p>
        </p:txBody>
      </p:sp>
      <p:pic>
        <p:nvPicPr>
          <p:cNvPr id="4" name="Content Placeholder 3"/>
          <p:cNvPicPr>
            <a:picLocks noGrp="1" noChangeAspect="1"/>
          </p:cNvPicPr>
          <p:nvPr>
            <p:ph idx="4294967295"/>
          </p:nvPr>
        </p:nvPicPr>
        <p:blipFill rotWithShape="1">
          <a:blip r:embed="rId2"/>
          <a:srcRect t="14767"/>
          <a:stretch/>
        </p:blipFill>
        <p:spPr>
          <a:xfrm>
            <a:off x="692208" y="1979720"/>
            <a:ext cx="10804375" cy="4088885"/>
          </a:xfrm>
          <a:prstGeom prst="rect">
            <a:avLst/>
          </a:prstGeom>
        </p:spPr>
      </p:pic>
      <p:sp>
        <p:nvSpPr>
          <p:cNvPr id="5" name="TextBox 4"/>
          <p:cNvSpPr txBox="1"/>
          <p:nvPr/>
        </p:nvSpPr>
        <p:spPr>
          <a:xfrm>
            <a:off x="1044764" y="6301574"/>
            <a:ext cx="7367451" cy="430887"/>
          </a:xfrm>
          <a:prstGeom prst="rect">
            <a:avLst/>
          </a:prstGeom>
          <a:noFill/>
        </p:spPr>
        <p:txBody>
          <a:bodyPr wrap="square" rtlCol="0">
            <a:spAutoFit/>
          </a:bodyPr>
          <a:lstStyle/>
          <a:p>
            <a:r>
              <a:rPr lang="en-US" sz="1100" dirty="0"/>
              <a:t>Sources: 1. Ministry of Health Malaysia</a:t>
            </a:r>
          </a:p>
          <a:p>
            <a:r>
              <a:rPr lang="en-US" sz="1100" dirty="0"/>
              <a:t>               2. JHU CSSE COVID-19 Data </a:t>
            </a:r>
            <a:endParaRPr lang="en-MY" sz="1100" dirty="0"/>
          </a:p>
        </p:txBody>
      </p:sp>
      <p:pic>
        <p:nvPicPr>
          <p:cNvPr id="7" name="Picture 6">
            <a:extLst>
              <a:ext uri="{FF2B5EF4-FFF2-40B4-BE49-F238E27FC236}">
                <a16:creationId xmlns:a16="http://schemas.microsoft.com/office/drawing/2014/main" xmlns="" id="{DCDE892B-9616-4CF4-9230-84CC8F72903B}"/>
              </a:ext>
            </a:extLst>
          </p:cNvPr>
          <p:cNvPicPr>
            <a:picLocks noChangeAspect="1"/>
          </p:cNvPicPr>
          <p:nvPr/>
        </p:nvPicPr>
        <p:blipFill>
          <a:blip r:embed="rId3"/>
          <a:stretch>
            <a:fillRect/>
          </a:stretch>
        </p:blipFill>
        <p:spPr>
          <a:xfrm>
            <a:off x="9982200" y="134299"/>
            <a:ext cx="1505843" cy="1511939"/>
          </a:xfrm>
          <a:prstGeom prst="rect">
            <a:avLst/>
          </a:prstGeom>
        </p:spPr>
      </p:pic>
    </p:spTree>
    <p:extLst>
      <p:ext uri="{BB962C8B-B14F-4D97-AF65-F5344CB8AC3E}">
        <p14:creationId xmlns:p14="http://schemas.microsoft.com/office/powerpoint/2010/main" val="131715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Trend of Covid-19 vaccination in Malaysia</a:t>
            </a:r>
            <a:endParaRPr lang="en-MY" b="1" dirty="0"/>
          </a:p>
        </p:txBody>
      </p:sp>
      <p:pic>
        <p:nvPicPr>
          <p:cNvPr id="4" name="Content Placeholder 3"/>
          <p:cNvPicPr>
            <a:picLocks noGrp="1" noChangeAspect="1"/>
          </p:cNvPicPr>
          <p:nvPr>
            <p:ph idx="1"/>
          </p:nvPr>
        </p:nvPicPr>
        <p:blipFill rotWithShape="1">
          <a:blip r:embed="rId3"/>
          <a:srcRect t="18547"/>
          <a:stretch/>
        </p:blipFill>
        <p:spPr>
          <a:xfrm>
            <a:off x="838200" y="1811047"/>
            <a:ext cx="11159835" cy="4319748"/>
          </a:xfrm>
          <a:prstGeom prst="rect">
            <a:avLst/>
          </a:prstGeom>
        </p:spPr>
      </p:pic>
      <p:sp>
        <p:nvSpPr>
          <p:cNvPr id="5" name="TextBox 4"/>
          <p:cNvSpPr txBox="1"/>
          <p:nvPr/>
        </p:nvSpPr>
        <p:spPr>
          <a:xfrm>
            <a:off x="838200" y="6077527"/>
            <a:ext cx="9303327" cy="430887"/>
          </a:xfrm>
          <a:prstGeom prst="rect">
            <a:avLst/>
          </a:prstGeom>
          <a:noFill/>
        </p:spPr>
        <p:txBody>
          <a:bodyPr wrap="square" rtlCol="0">
            <a:spAutoFit/>
          </a:bodyPr>
          <a:lstStyle/>
          <a:p>
            <a:pPr lvl="0"/>
            <a:r>
              <a:rPr lang="en-US" sz="1100" dirty="0">
                <a:solidFill>
                  <a:prstClr val="black"/>
                </a:solidFill>
              </a:rPr>
              <a:t>Sources: 1. Ministry of Health Malaysia</a:t>
            </a:r>
          </a:p>
          <a:p>
            <a:pPr lvl="0"/>
            <a:r>
              <a:rPr lang="en-US" sz="1100" dirty="0">
                <a:solidFill>
                  <a:prstClr val="black"/>
                </a:solidFill>
              </a:rPr>
              <a:t>               2. JHU CSSE COVID-19 Data </a:t>
            </a:r>
            <a:endParaRPr lang="en-MY" sz="1100" dirty="0">
              <a:solidFill>
                <a:prstClr val="black"/>
              </a:solidFill>
            </a:endParaRPr>
          </a:p>
        </p:txBody>
      </p:sp>
      <p:sp>
        <p:nvSpPr>
          <p:cNvPr id="3" name="Slide Number Placeholder 2"/>
          <p:cNvSpPr>
            <a:spLocks noGrp="1"/>
          </p:cNvSpPr>
          <p:nvPr>
            <p:ph type="sldNum" sz="quarter" idx="12"/>
          </p:nvPr>
        </p:nvSpPr>
        <p:spPr/>
        <p:txBody>
          <a:bodyPr/>
          <a:lstStyle/>
          <a:p>
            <a:fld id="{DC24580D-6269-47CC-9D85-29747E52C620}" type="slidenum">
              <a:rPr lang="en-US" smtClean="0"/>
              <a:t>8</a:t>
            </a:fld>
            <a:endParaRPr lang="en-US"/>
          </a:p>
        </p:txBody>
      </p:sp>
      <p:pic>
        <p:nvPicPr>
          <p:cNvPr id="6" name="Picture 5">
            <a:extLst>
              <a:ext uri="{FF2B5EF4-FFF2-40B4-BE49-F238E27FC236}">
                <a16:creationId xmlns:a16="http://schemas.microsoft.com/office/drawing/2014/main" xmlns="" id="{30D33C53-C6A9-4290-BB08-0D1DD4BEEA0C}"/>
              </a:ext>
            </a:extLst>
          </p:cNvPr>
          <p:cNvPicPr>
            <a:picLocks noChangeAspect="1"/>
          </p:cNvPicPr>
          <p:nvPr/>
        </p:nvPicPr>
        <p:blipFill>
          <a:blip r:embed="rId4"/>
          <a:stretch>
            <a:fillRect/>
          </a:stretch>
        </p:blipFill>
        <p:spPr>
          <a:xfrm>
            <a:off x="10250729" y="238928"/>
            <a:ext cx="1505843" cy="1511939"/>
          </a:xfrm>
          <a:prstGeom prst="rect">
            <a:avLst/>
          </a:prstGeom>
        </p:spPr>
      </p:pic>
    </p:spTree>
    <p:extLst>
      <p:ext uri="{BB962C8B-B14F-4D97-AF65-F5344CB8AC3E}">
        <p14:creationId xmlns:p14="http://schemas.microsoft.com/office/powerpoint/2010/main" val="80992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994" y="320737"/>
            <a:ext cx="9671606" cy="1325563"/>
          </a:xfrm>
        </p:spPr>
        <p:txBody>
          <a:bodyPr/>
          <a:lstStyle/>
          <a:p>
            <a:r>
              <a:rPr lang="en-US" b="1" dirty="0"/>
              <a:t>Trend of death (total) due to Covid 19 </a:t>
            </a:r>
            <a:br>
              <a:rPr lang="en-US" b="1" dirty="0"/>
            </a:br>
            <a:r>
              <a:rPr lang="en-US" b="1" dirty="0"/>
              <a:t>in Malaysia</a:t>
            </a:r>
            <a:endParaRPr lang="en-MY" b="1" dirty="0"/>
          </a:p>
        </p:txBody>
      </p:sp>
      <p:pic>
        <p:nvPicPr>
          <p:cNvPr id="4" name="Content Placeholder 3"/>
          <p:cNvPicPr>
            <a:picLocks noGrp="1" noChangeAspect="1"/>
          </p:cNvPicPr>
          <p:nvPr>
            <p:ph idx="1"/>
          </p:nvPr>
        </p:nvPicPr>
        <p:blipFill>
          <a:blip r:embed="rId3"/>
          <a:stretch>
            <a:fillRect/>
          </a:stretch>
        </p:blipFill>
        <p:spPr>
          <a:xfrm>
            <a:off x="1003176" y="1591692"/>
            <a:ext cx="10350623" cy="4382082"/>
          </a:xfrm>
          <a:prstGeom prst="rect">
            <a:avLst/>
          </a:prstGeom>
        </p:spPr>
      </p:pic>
      <p:sp>
        <p:nvSpPr>
          <p:cNvPr id="6" name="TextBox 5"/>
          <p:cNvSpPr txBox="1"/>
          <p:nvPr/>
        </p:nvSpPr>
        <p:spPr>
          <a:xfrm>
            <a:off x="838200" y="6169891"/>
            <a:ext cx="9423400" cy="461665"/>
          </a:xfrm>
          <a:prstGeom prst="rect">
            <a:avLst/>
          </a:prstGeom>
          <a:noFill/>
        </p:spPr>
        <p:txBody>
          <a:bodyPr wrap="square" rtlCol="0">
            <a:spAutoFit/>
          </a:bodyPr>
          <a:lstStyle/>
          <a:p>
            <a:pPr lvl="0"/>
            <a:r>
              <a:rPr lang="en-US" sz="1200" dirty="0">
                <a:solidFill>
                  <a:prstClr val="black"/>
                </a:solidFill>
              </a:rPr>
              <a:t>Sources: 1. Ministry of Health Malaysia</a:t>
            </a:r>
          </a:p>
          <a:p>
            <a:pPr lvl="0"/>
            <a:r>
              <a:rPr lang="en-US" sz="1200" dirty="0">
                <a:solidFill>
                  <a:prstClr val="black"/>
                </a:solidFill>
              </a:rPr>
              <a:t>               2. World Health Organization </a:t>
            </a:r>
            <a:endParaRPr lang="en-MY" sz="1200" dirty="0">
              <a:solidFill>
                <a:prstClr val="black"/>
              </a:solidFill>
            </a:endParaRPr>
          </a:p>
        </p:txBody>
      </p:sp>
      <p:sp>
        <p:nvSpPr>
          <p:cNvPr id="3" name="Slide Number Placeholder 2"/>
          <p:cNvSpPr>
            <a:spLocks noGrp="1"/>
          </p:cNvSpPr>
          <p:nvPr>
            <p:ph type="sldNum" sz="quarter" idx="12"/>
          </p:nvPr>
        </p:nvSpPr>
        <p:spPr/>
        <p:txBody>
          <a:bodyPr/>
          <a:lstStyle/>
          <a:p>
            <a:fld id="{DC24580D-6269-47CC-9D85-29747E52C620}" type="slidenum">
              <a:rPr lang="en-US" smtClean="0"/>
              <a:t>9</a:t>
            </a:fld>
            <a:endParaRPr lang="en-US"/>
          </a:p>
        </p:txBody>
      </p:sp>
      <p:sp>
        <p:nvSpPr>
          <p:cNvPr id="5" name="TextBox 4"/>
          <p:cNvSpPr txBox="1"/>
          <p:nvPr/>
        </p:nvSpPr>
        <p:spPr>
          <a:xfrm>
            <a:off x="7912729" y="5332491"/>
            <a:ext cx="2797521" cy="369332"/>
          </a:xfrm>
          <a:prstGeom prst="rect">
            <a:avLst/>
          </a:prstGeom>
          <a:noFill/>
        </p:spPr>
        <p:txBody>
          <a:bodyPr wrap="square" rtlCol="0">
            <a:spAutoFit/>
          </a:bodyPr>
          <a:lstStyle/>
          <a:p>
            <a:r>
              <a:rPr lang="en-US" dirty="0"/>
              <a:t>Data updated till 9</a:t>
            </a:r>
            <a:r>
              <a:rPr lang="en-US" baseline="30000" dirty="0"/>
              <a:t>th</a:t>
            </a:r>
            <a:r>
              <a:rPr lang="en-US" dirty="0"/>
              <a:t> Aug 21</a:t>
            </a:r>
          </a:p>
        </p:txBody>
      </p:sp>
      <p:pic>
        <p:nvPicPr>
          <p:cNvPr id="7" name="Picture 6">
            <a:extLst>
              <a:ext uri="{FF2B5EF4-FFF2-40B4-BE49-F238E27FC236}">
                <a16:creationId xmlns:a16="http://schemas.microsoft.com/office/drawing/2014/main" xmlns="" id="{CAF87324-964B-41F0-B1E4-CE9CFBE9D3D1}"/>
              </a:ext>
            </a:extLst>
          </p:cNvPr>
          <p:cNvPicPr>
            <a:picLocks noChangeAspect="1"/>
          </p:cNvPicPr>
          <p:nvPr/>
        </p:nvPicPr>
        <p:blipFill>
          <a:blip r:embed="rId4"/>
          <a:stretch>
            <a:fillRect/>
          </a:stretch>
        </p:blipFill>
        <p:spPr>
          <a:xfrm>
            <a:off x="10348700" y="128256"/>
            <a:ext cx="1505843" cy="1511939"/>
          </a:xfrm>
          <a:prstGeom prst="rect">
            <a:avLst/>
          </a:prstGeom>
        </p:spPr>
      </p:pic>
    </p:spTree>
    <p:extLst>
      <p:ext uri="{BB962C8B-B14F-4D97-AF65-F5344CB8AC3E}">
        <p14:creationId xmlns:p14="http://schemas.microsoft.com/office/powerpoint/2010/main" val="3426523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2168</Words>
  <Application>Microsoft Office PowerPoint</Application>
  <PresentationFormat>Widescreen</PresentationFormat>
  <Paragraphs>345</Paragraphs>
  <Slides>30</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30</vt:i4>
      </vt:variant>
    </vt:vector>
  </HeadingPairs>
  <TitlesOfParts>
    <vt:vector size="42" baseType="lpstr">
      <vt:lpstr>Arial</vt:lpstr>
      <vt:lpstr>Calibri</vt:lpstr>
      <vt:lpstr>Calibri Light</vt:lpstr>
      <vt:lpstr>Cambria Math</vt:lpstr>
      <vt:lpstr>CMMI10</vt:lpstr>
      <vt:lpstr>DengXian</vt:lpstr>
      <vt:lpstr>NimbusSanL-Regu</vt:lpstr>
      <vt:lpstr>NimbusSanL-ReguItal</vt:lpstr>
      <vt:lpstr>Times New Roman</vt:lpstr>
      <vt:lpstr>URWPalladioL-Roma</vt:lpstr>
      <vt:lpstr>Office Theme</vt:lpstr>
      <vt:lpstr>1_Office Theme</vt:lpstr>
      <vt:lpstr>Mathematical analysis  of Covid-19 in Kelantan state using SIRD-V model</vt:lpstr>
      <vt:lpstr>OUTLINE</vt:lpstr>
      <vt:lpstr>INTRODUCTION</vt:lpstr>
      <vt:lpstr>Introduction</vt:lpstr>
      <vt:lpstr>PowerPoint Presentation</vt:lpstr>
      <vt:lpstr>Current Covid-19 situation in Malaysia</vt:lpstr>
      <vt:lpstr>Trend of Covid-19 new cases in Malaysia</vt:lpstr>
      <vt:lpstr>Trend of Covid-19 vaccination in Malaysia</vt:lpstr>
      <vt:lpstr>Trend of death (total) due to Covid 19  in Malaysia</vt:lpstr>
      <vt:lpstr>Current Covid-19  situation in Kelantan</vt:lpstr>
      <vt:lpstr>Trend of Covid-19 total cases in Kelantan </vt:lpstr>
      <vt:lpstr>Trend of Covid-19 (new cases) in Kelantan</vt:lpstr>
      <vt:lpstr>Trend of Covid-19 deaths in Kelantan</vt:lpstr>
      <vt:lpstr>Trend of Covid-19 vaccination in Kelantan</vt:lpstr>
      <vt:lpstr>Objective</vt:lpstr>
      <vt:lpstr>METHODOLOGY</vt:lpstr>
      <vt:lpstr>Data sources</vt:lpstr>
      <vt:lpstr>SIRD-V Model structures</vt:lpstr>
      <vt:lpstr>Model Assumptions</vt:lpstr>
      <vt:lpstr>Model Parameters</vt:lpstr>
      <vt:lpstr>RESULTS</vt:lpstr>
      <vt:lpstr>Results</vt:lpstr>
      <vt:lpstr>Results..cont</vt:lpstr>
      <vt:lpstr>DISCUSSION</vt:lpstr>
      <vt:lpstr>Discussion</vt:lpstr>
      <vt:lpstr>Recommendations</vt:lpstr>
      <vt:lpstr>CONCLUSION</vt:lpstr>
      <vt:lpstr>Conclusion</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 MUHD NOOR AL HADI BIN AB. RAZAK</dc:creator>
  <cp:lastModifiedBy>WAN MUHD NOOR AL HADI BIN AB. RAZAK</cp:lastModifiedBy>
  <cp:revision>39</cp:revision>
  <dcterms:created xsi:type="dcterms:W3CDTF">2021-08-14T07:09:15Z</dcterms:created>
  <dcterms:modified xsi:type="dcterms:W3CDTF">2021-08-17T11:16:26Z</dcterms:modified>
</cp:coreProperties>
</file>