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2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24575,'114'2'0,"122"-4"0,-166-10 0,-50 8 0,1 0 0,31 0 0,1499 3 0,-724 3 0,-810-1 0,0 0 0,32 9 0,30 2 0,10-12 0,-54-2 0,-1 3 0,1 0 0,62 12 0,-57-6 0,0-3 0,0-1 0,1-2 0,44-4 0,9 0 0,-19 2 0,82 3 0,-87 9 0,-50-6 0,1-2 0,31 2 0,-16-5 0,-7-1 0,0 2 0,0 1 0,45 9 0,-31-4 0,-1-3 0,1-1 0,0-2 0,48-4 0,11 0 0,527 3 0,-608-1 0,1-1 0,27-7 0,-27 5 0,1 0 0,25 0 0,-28 4 0,8 0 0,-1 0 0,1-2 0,42-9 0,-45 6-225,1 2-1,-1 1 0,42 1 0,-57 1-236,10 1-6364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1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2463 24575,'2'-1'0,"0"1"0,0-1 0,0 0 0,0 1 0,0-1 0,0 0 0,0 0 0,0 0 0,0 0 0,-1-1 0,1 1 0,0 0 0,-1-1 0,1 1 0,-1-1 0,0 0 0,1 1 0,-1-1 0,1-2 0,24-44 0,-17 30 0,32-66 0,-31 61 0,0 0 0,2 1 0,0 1 0,1 0 0,23-27 0,-22 32 0,-1-1 0,17-29 0,-20 28 0,2 0 0,26-30 0,-19 25 0,0-1 0,-1-1 0,17-33 0,-4 8 0,44-85 0,-68 121 0,-1 0 0,-1 0 0,0-1 0,0 0 0,3-30 0,7-19 0,1-2 0,-13 47 0,2 0 0,0 0 0,10-24 0,12-33 0,-24 62 0,1 0 0,1 0 0,0 1 0,1-1 0,1 1 0,0 1 0,0-1 0,14-15 0,107-101 0,-121 121 0,1 0 0,-1-1 0,11-17 0,13-15 0,-16 20 0,0 0 0,-2 0 0,0-2 0,-1 0 0,9-25 0,-4 9 0,10-32 0,-20 49 0,1 1 0,17-32 0,26-52 0,-35 68 0,29-49 0,53-81 0,-68 101 131,-11 19-1627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2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24575,'113'-2'0,"124"5"0,-154 7 0,-48-4 0,57 1 0,421-8 0,-496 2 0,0 1 0,32 7 0,30 3 0,318-12 0,-382-1 0,0-1 0,0-1 0,0 0 0,-1 0 0,21-9 0,-19 7 0,0 0 0,0 0 0,0 2 0,20-2 0,49-7 0,-60 7 0,-1 1 0,28 0 0,-25 3 0,51-11 0,-20 2 0,47-12 0,-79 15 0,0 1 0,1 2 0,45-3 0,349 8 0,-400 0 0,1 1 0,28 6 0,-28-3 0,0-2 0,26 1 0,116-4-1365,-144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25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24575,'2'4'0,"1"-1"0,-1 1 0,1-1 0,-1 1 0,1-1 0,0 0 0,0 0 0,5 3 0,7 8 0,26 42 0,-24-32 0,39 43 0,14 26 0,-60-82 0,-1 1 0,-1 0 0,11 22 0,-12-21 0,0 0 0,1-1 0,17 21 0,-14-19 0,-1-1 0,-1 2 0,0 0 0,-1 0 0,0 0 0,5 19 0,24 44 0,-22-49 0,-1 1 0,13 44 0,-16-42 0,2 0 0,18 32 0,-21-42 0,0 0 0,12 44 0,11 24 0,14 8 0,17 24 0,-35-68 0,-22-39 0,0-2 0,1 1 0,0-1 0,20 23 0,-20-26 0,0 1 0,-1 0 0,0 0 0,-1 0 0,5 15 0,9 14 0,88 174 0,-67-112 0,-34-78 0,2-1 0,1 0 0,0-1 0,2 0 0,16 23 0,-18-31 0,6 5 0,0 1 0,-1 1 0,-2 0 0,0 1 0,-1 0 0,-1 1 0,-1 1 0,8 28 0,-12-29-57,1-2 0,0 1 0,18 33-1,-11-26-1078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2953 1 24575,'-2'3'0,"0"0"0,0-1 0,0 1 0,0 0 0,0-1 0,-1 0 0,1 1 0,-1-1 0,0 0 0,1 0 0,-1-1 0,-5 3 0,-5 5 0,5-3 0,0-1 0,0 0 0,0 0 0,0-1 0,-1 0 0,1 0 0,-1-1 0,-16 3 0,-75 7 0,3-2 0,52-4 0,0-2 0,0-2 0,-82-6 0,25 0 0,49 2 0,0-2 0,-56-11 0,-30-9 0,-5 3 0,4-3 0,101 17 0,0 2 0,-1 1 0,-72 5 0,25 1 0,81-3 0,1 0 0,0 0 0,-1 1 0,1-1 0,0 1 0,-1 1 0,1-1 0,0 1 0,0 0 0,0 0 0,0 0 0,0 1 0,1 0 0,-1 0 0,1 0 0,-6 5 0,5-2 0,-1 1 0,1-1 0,1 1 0,-1 0 0,1 1 0,0-1 0,1 1 0,0 0 0,-4 14 0,-27 62 0,24-63 0,2-1 0,-12 40 0,0 16 0,-39 94 0,50-147 0,-14 41 0,-2-2 0,-3-1 0,-50 80 0,63-117 0,-20 43 0,-4 8 0,28-54 0,1-1 0,1 1 0,-7 27 0,-11 26 0,-17 22 0,34-77 0,2 1 0,0 1 0,1 0 0,-5 24 0,7-24 0,-1 0 0,-1 0 0,-1-1 0,-14 28 0,-8 7 0,20-35 0,0-1 0,-1 0 0,-1-1 0,-20 24 0,18-25 0,1 1 0,0 0 0,-16 33 0,-1 3 0,-69 127 0,92-169 0,1 1 0,0 0 0,-4 15 0,6-16 0,0-1 0,0 0 0,-2 0 0,1 0 0,-9 11 0,4-6 0,0 0 0,1 1 0,-8 21 0,11-24 0,0 0 0,-1 0 0,0-1 0,-1 0 0,-1 0 0,-11 12 0,14-17 3,0 1 0,0 0 1,1 0-1,0 0 0,1 0 0,0 1 0,1-1 0,0 1 0,0 0 0,-1 14 0,-10 30-1402,8-40-5427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3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24575,'9'1'0,"1"0"0,0 0 0,-1 1 0,12 4 0,35 6 0,28 0 0,-58-7 0,0-1 0,26 0 0,2-5 0,-22 0 0,-1 1 0,1 2 0,-1 1 0,32 7 0,-39-6 0,0 0 0,46 0 0,-44-3 0,-1 0 0,39 8 0,98 15 0,-133-20 0,0 0 0,-1-2 0,35-2 0,-36 0 0,1 0 0,-1 2 0,46 9 0,-34-5 0,0-1 0,0-2 0,0-2 0,52-4 0,2 0 0,-23 3-1365,-50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2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2282 24575,'-1'-55'0,"0"20"0,1-1 0,2 0 0,12-69 0,-9 80 0,-2 0 0,0 0 0,-2-30 0,-1 30 0,1-1 0,9-49 0,7 8 0,-3-1 0,-3-1 0,4-114 0,-16-633 0,0 801 0,-1 0 0,0 0 0,-1 0 0,-1 1 0,-7-21 0,5 19 0,1 0 0,1 0 0,0 0 0,-1-20 0,-6-49 0,6 59 0,-2-49 0,7-65-1365,1 120-5461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3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2788 24575,'1'-73'0,"16"-111"0,7 39 0,-24 143 0,3-17 0,0 0 0,1 1 0,1-1 0,12-29 0,-12 36 0,0-1 0,-1 0 0,-1 0 0,0 0 0,-1 0 0,1-23 0,-6-86 0,0 44 0,3-528 0,1 585 0,1-1 0,7-27 0,-5 27 0,0-1 0,0-25 0,-2 14 0,1 1 0,7-34 0,-7 55 0,0-19 0,1-58 0,-4 62 0,1 0 0,1 1 0,7-35 0,-3 21 0,-1 0 0,-3 0 0,0-1 0,-6-44 0,2-9 0,2 87 0,1-20 0,-1 0 0,-1 1 0,-2-1 0,0 0 0,-2 1 0,0 0 0,-11-28 0,-31-108-1365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35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24575,'66'-1'0,"-11"0"0,0 2 0,97 14 0,-113-7 0,-1 1 0,0-3 0,1 0 0,39-1 0,1-7 0,99 3 0,-109 10 0,-48-6 0,1-2 0,29 1 0,555-4 0,-584-2 0,-1 0 0,29-6 0,-28 3 0,0 2 0,27-1 0,52 6 0,78-4 0,-110-9 0,-48 7 0,1 0 0,28 0 0,441 5 0,-470 0 0,1 1 0,28 7 0,-28-5 0,0-1 0,26 2 0,256-6-1365,-284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2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24575,'0'607'0,"1"-589"0,0-1 0,9 32 0,2 30 0,-9-21 0,3 0 0,22 92 0,-4-11 0,-2 48 0,-15-143 0,-2 1 0,-2 0 0,-6 83 0,0-26 0,2-49 0,-2-1 0,-11 58 0,8-55 0,2 1 0,6 92 0,1-39 0,-3 520 0,-1-603 0,-10 53 0,6-52 0,-3 50 0,9 1205 0,-2-1258 0,-2 0 0,-6 30 0,-2 6 0,-11 46 0,15-80 0,1 0 0,2 0 0,-3 46 0,8 162-1365,-1-214-5461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1375 2468 24575,'-4'0'0,"1"-1"0,-1 1 0,0-1 0,1 0 0,-1-1 0,1 1 0,0-1 0,-1 1 0,1-1 0,0 0 0,0 0 0,0 0 0,0-1 0,0 1 0,0-1 0,1 0 0,-1 1 0,1-1 0,0 0 0,0 0 0,-3-6 0,-3-7 0,0 1 0,1-1 0,-5-19 0,8 23 0,-11-32 0,-30-64 0,36 88 0,1-1 0,-6-22 0,10 29 0,-1-1 0,0 1 0,-1 0 0,0 0 0,-1 0 0,-13-18 0,14 22 0,0-1 0,0 1 0,1-1 0,0-1 0,1 1 0,-4-18 0,-11-27 0,11 37 0,-5-10 0,-28-49 0,-30-51 0,56 102 0,1-2 0,2 0 0,-13-39 0,21 58 0,-1 0 0,0 0 0,-1 0 0,0 1 0,-12-14 0,-12-17 0,15 18 0,-1 0 0,-1 2 0,-32-31 0,25 27 0,-35-44 0,4 9 0,15 17 0,39 41 0,-6-6 0,1 0 0,0-1 0,0 0 0,1 0 0,0 0 0,-6-14 0,-48-82 0,42 63 0,-1 0 0,-30-50 0,13 19 0,31 59 0,-1 1 0,0 0 0,-1 1 0,-1-1 0,0 1 0,-12-15 0,11 15 0,0 0 0,1 0 0,0-1 0,1 0 0,-9-25 0,-16-29 0,-8-8 0,28 52 0,0-1 0,-2 2 0,-19-26 0,25 37-151,1 0-1,0-1 0,1 1 0,0-1 1,0 0-1,1 0 0,1-1 1,-4-18-1,5 13-6674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2476 24575,'0'1'0,"1"0"0,-1 0 0,1 0 0,-1 0 0,1 0 0,-1 0 0,1 0 0,0 0 0,0 0 0,-1 0 0,1 0 0,0-1 0,0 1 0,0 0 0,0-1 0,0 1 0,0-1 0,0 1 0,0-1 0,0 1 0,0-1 0,0 0 0,0 1 0,0-1 0,0 0 0,0 0 0,2 0 0,35 5 0,-34-5 0,437 3 0,-225-6 0,436 3 0,-634 1 0,-1 1 0,32 7 0,30 4 0,-75-13 0,16 1 0,-1-1 0,1 0 0,0-2 0,23-4 0,-36 4 0,-1 0 0,1 0 0,-1-1 0,0 0 0,0 0 0,0 0 0,0-1 0,-1 0 0,1 0 0,-1 0 0,0-1 0,-1 0 0,1 0 0,-1 0 0,0 0 0,4-7 0,95-169 0,-71 118 0,-26 48 0,1 1 0,0 0 0,13-18 0,-8 13 0,0 0 0,-2-1 0,0 0 0,9-27 0,-10 22 0,1 0 0,22-35 0,-25 48 0,-1 0 0,-1 0 0,7-19 0,-9 20 0,1 0 0,1 0 0,0 1 0,0-1 0,9-12 0,-5 10 0,-1-1 0,-1 0 0,0 0 0,7-22 0,16-31 0,-12 30 0,25-72 0,-3 6 0,4-25 0,-12 33 0,-23 65 0,1 1 0,1 0 0,20-36 0,-19 42 0,-1-2 0,12-34 0,-16 38 0,1 0 0,0 1 0,2 0 0,16-26 0,73-120 0,-82 139 0,-7 10 0,1 0 0,0 1 0,28-29 0,78-95 0,-24 24 0,-76 96-128,-1-2 0,-1 1 0,-1-2-1,22-44 1,-27 48-596,-2 6-6102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5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24575,'1'5'0,"1"0"0,0 0 0,0 0 0,0-1 0,1 1 0,-1 0 0,1-1 0,6 7 0,4 9 0,58 130 0,-45-87 0,-5-9 0,55 101 0,-67-138 0,0 1 0,10 31 0,-14-34 0,0 0 0,1-1 0,1 1 0,1-1 0,13 19 0,129 190 0,-22-11 0,19 25 0,-125-200 0,2 5 0,38 87 0,-23-52 0,-29-59 0,-1-1 0,14 37 0,-12-20 0,-6-15 0,1 0 0,1 0 0,1-1 0,0 0 0,12 18 0,68 112 0,-64-108 0,-1 1 0,17 46 0,-19-39 0,-16-34 0,0 1 0,-1 0 0,4 30 0,0-2 0,-1-7 0,-5-25 0,0 0 0,1 0 0,0 0 0,0 0 0,1 0 0,8 14 0,10 24 0,-19-39 0,1 0 0,1 0 0,0-1 0,8 14 0,-10-20 0,-1 0 0,0 0 0,1-1 0,0 1 0,0-1 0,0 0 0,0 0 0,0 0 0,0 0 0,0 0 0,1-1 0,-1 1 0,0-1 0,1 0 0,-1 0 0,1 0 0,4 0 0,23 1 0,-1 0 0,0-2 0,1-1 0,-1-2 0,0-1 0,32-8 0,-24 6 0,1 1 0,-1 2 0,1 2 0,53 4 0,2 0 0,768-3 0,-844-1-227,1-1-1,-1 0 1,0-2-1,0 0 1,27-10-1,-32 8-6598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24575,'1'-3'0,"-1"1"0,0 0 0,1 0 0,0 0 0,-1 0 0,1-1 0,0 1 0,0 0 0,0 0 0,0 1 0,1-1 0,-1 0 0,0 0 0,1 0 0,-1 1 0,1-1 0,0 1 0,-1-1 0,1 1 0,0 0 0,0 0 0,0 0 0,0 0 0,0 0 0,0 0 0,0 0 0,0 1 0,1-1 0,-1 1 0,0-1 0,0 1 0,3 0 0,13-2 0,0 1 0,-1 0 0,21 3 0,-18-2 0,43 1 0,-27-2 0,0 1 0,0 3 0,60 10 0,67 11 0,-24 0 0,-63-11 0,-48-9 0,48 13 0,-50-11 0,1 0 0,42 3 0,27 5 0,-53-7 0,1-2 0,-1-2 0,88-6 0,-29 0 0,26 5 0,140-5 0,-249 1 0,0-2 0,-1 0 0,23-9 0,-25 7 0,0 2 0,0-1 0,1 2 0,30-3 0,602 5 0,-295 3 0,-336-3 43,0-1-1,30-7 1,30-2-1536,-59 10-5333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06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2537 24575,'2'-5'0,"0"1"0,0-1 0,0 1 0,0-1 0,0 1 0,1 0 0,0 0 0,0 0 0,0 0 0,0 1 0,1-1 0,6-4 0,9-12 0,160-225 0,-86 82 0,-85 149 0,-1-1 0,-1 0 0,0 0 0,3-16 0,-6 18 0,1 0 0,1 0 0,0 1 0,0-1 0,1 1 0,13-18 0,-8 13 0,-1 1 0,-1-1 0,0-1 0,-1 1 0,-1-2 0,-1 1 0,5-25 0,-5 20 0,1 0 0,1 0 0,21-42 0,-21 48 0,0 0 0,-1-1 0,7-25 0,-11 28 0,2 1 0,0 0 0,0 0 0,1 0 0,1 0 0,14-20 0,19-29 0,-33 49 0,1 0 0,1 0 0,19-22 0,-21 28 0,-1-1 0,-1 1 0,1-1 0,-1-1 0,-1 1 0,0-1 0,4-10 0,-5 9 0,1 1 0,0 1 0,0-1 0,1 1 0,1-1 0,11-14 0,-2 4 0,-1 0 0,0-1 0,-2-1 0,-1 0 0,17-45 0,-9 23 0,-6 8 0,-1-1 0,8-40 0,-12 41 0,2-1 0,19-43 0,-19 53 0,-1 1 0,9-47 0,-14 51 0,2 0 0,0 1 0,1-1 0,1 1 0,15-28 0,38-35 49,-48 69-284,0-2-1,-1 1 0,-1-1 0,0-1 1,12-29-1,-17 28-6590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10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24575,'99'-2'0,"106"4"0,-135 9 0,-49-6 0,1-2 0,28 1 0,-15-3 0,-7-2 0,0 2 0,0 0 0,50 11 0,-39-6 0,0-1 0,0-2 0,0-2 0,51-4 0,4 0 0,1164 3 0,-1231-1 0,52-10 0,-52 6 0,50-2 0,272 8-1365,-329-1-5461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21:26:1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24575,'2'13'0,"0"0"0,1-1 0,1 1 0,0-1 0,1 0 0,11 21 0,-3-3 0,18 34 0,-19-40 0,-1 0 0,0 1 0,6 27 0,-1 0 0,1-1 0,3 0 0,30 52 0,-22-56 0,66 87 0,-44-67 0,-31-41 0,93 143 0,-91-133 0,-2 2 0,19 52 0,-11-21 0,3-1 0,44 73 0,75 107 0,-130-218 0,-1 1 0,-1 1 0,-2 0 0,20 65 0,-32-89 0,1 0 0,0 0 0,0 0 0,11 14 0,7 12 0,11 52 0,-27-67 0,1 1 0,1-1 0,11 21 0,11 16 0,-20-37 0,0 1 0,1-2 0,1 0 0,20 25 0,-25-35-170,-2 1-1,1 0 0,-1 0 1,0 0-1,-1 1 0,0-1 1,5 21-1,-4-14-6655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22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3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6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CEAD50-2E77-45CB-B727-9CA63C955DA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16CE-BA5C-431E-9087-365DD026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XlzCe5gDu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2957-5E3B-D225-E5E0-22C180D18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Microbes &amp; Hexagon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604F-F17C-0BC9-044D-1F5A86C81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Carpentry Final Project</a:t>
            </a:r>
          </a:p>
          <a:p>
            <a:r>
              <a:rPr lang="en-US" dirty="0"/>
              <a:t>Steven Shi &amp; Justin Lanan</a:t>
            </a:r>
          </a:p>
        </p:txBody>
      </p:sp>
    </p:spTree>
    <p:extLst>
      <p:ext uri="{BB962C8B-B14F-4D97-AF65-F5344CB8AC3E}">
        <p14:creationId xmlns:p14="http://schemas.microsoft.com/office/powerpoint/2010/main" val="31639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718-0C58-7CEA-503E-58A95D1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2895-33E1-6628-147B-B435312A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watch some microbes</a:t>
            </a:r>
          </a:p>
          <a:p>
            <a:pPr lvl="1"/>
            <a:r>
              <a:rPr lang="en-US" dirty="0">
                <a:hlinkClick r:id="rId2"/>
              </a:rPr>
              <a:t>https://www.youtube.com/watch?v=4XlzCe5gDu0</a:t>
            </a:r>
            <a:endParaRPr lang="en-US" dirty="0"/>
          </a:p>
          <a:p>
            <a:pPr lvl="1"/>
            <a:r>
              <a:rPr lang="en-US" dirty="0"/>
              <a:t>Check out 1:40 and 5:50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talk about Hexagons</a:t>
            </a:r>
          </a:p>
          <a:p>
            <a:pPr lvl="1"/>
            <a:r>
              <a:rPr lang="en-US" dirty="0">
                <a:hlinkClick r:id="rId2"/>
              </a:rPr>
              <a:t>https://www.youtube.com/watch?v=4XlzCe5gDu0</a:t>
            </a:r>
            <a:endParaRPr lang="en-US" dirty="0"/>
          </a:p>
          <a:p>
            <a:pPr lvl="1"/>
            <a:r>
              <a:rPr lang="en-US" dirty="0"/>
              <a:t>Geometry breakdown</a:t>
            </a:r>
          </a:p>
          <a:p>
            <a:pPr lvl="1"/>
            <a:r>
              <a:rPr lang="en-US" dirty="0"/>
              <a:t>Axial Coordinates</a:t>
            </a:r>
          </a:p>
          <a:p>
            <a:pPr lvl="1"/>
            <a:r>
              <a:rPr lang="en-US" dirty="0"/>
              <a:t>Rotation algorithm</a:t>
            </a:r>
          </a:p>
          <a:p>
            <a:pPr lvl="1"/>
            <a:r>
              <a:rPr lang="en-US" dirty="0"/>
              <a:t>Pixel Mapping</a:t>
            </a:r>
          </a:p>
        </p:txBody>
      </p:sp>
    </p:spTree>
    <p:extLst>
      <p:ext uri="{BB962C8B-B14F-4D97-AF65-F5344CB8AC3E}">
        <p14:creationId xmlns:p14="http://schemas.microsoft.com/office/powerpoint/2010/main" val="27197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7509-76C5-A873-1C4F-3B4BD36F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10579" cy="1400530"/>
          </a:xfrm>
        </p:spPr>
        <p:txBody>
          <a:bodyPr/>
          <a:lstStyle/>
          <a:p>
            <a:r>
              <a:rPr lang="en-US" dirty="0"/>
              <a:t>1. Offset from pixel origin</a:t>
            </a:r>
            <a:br>
              <a:rPr lang="en-US" dirty="0"/>
            </a:br>
            <a:r>
              <a:rPr lang="en-US" dirty="0"/>
              <a:t>2. Draw imaginary trapezoids</a:t>
            </a:r>
            <a:br>
              <a:rPr lang="en-US" dirty="0"/>
            </a:br>
            <a:r>
              <a:rPr lang="en-US" dirty="0"/>
              <a:t>3. Round pixels in/out of the trapezoids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11B00-8154-BC2C-B554-76E240414EFC}"/>
              </a:ext>
            </a:extLst>
          </p:cNvPr>
          <p:cNvSpPr/>
          <p:nvPr/>
        </p:nvSpPr>
        <p:spPr>
          <a:xfrm>
            <a:off x="1493240" y="2711577"/>
            <a:ext cx="8858774" cy="3728475"/>
          </a:xfrm>
          <a:prstGeom prst="rect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09C40-A14C-1ACE-8E8D-3228AD45C587}"/>
              </a:ext>
            </a:extLst>
          </p:cNvPr>
          <p:cNvSpPr/>
          <p:nvPr/>
        </p:nvSpPr>
        <p:spPr>
          <a:xfrm>
            <a:off x="1493240" y="2729527"/>
            <a:ext cx="192946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32B64-6D7B-3611-0C13-2858E9B71691}"/>
              </a:ext>
            </a:extLst>
          </p:cNvPr>
          <p:cNvSpPr/>
          <p:nvPr/>
        </p:nvSpPr>
        <p:spPr>
          <a:xfrm>
            <a:off x="5961777" y="395121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9C8-A4D6-2C45-C113-1BCBF416AD6D}"/>
              </a:ext>
            </a:extLst>
          </p:cNvPr>
          <p:cNvSpPr/>
          <p:nvPr/>
        </p:nvSpPr>
        <p:spPr>
          <a:xfrm>
            <a:off x="5750654" y="3951211"/>
            <a:ext cx="192946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C4198-A8D8-3225-39D7-365537A337BA}"/>
              </a:ext>
            </a:extLst>
          </p:cNvPr>
          <p:cNvSpPr/>
          <p:nvPr/>
        </p:nvSpPr>
        <p:spPr>
          <a:xfrm>
            <a:off x="6154723" y="395121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5C7C2-FFDD-B5F9-B3D7-2277B6C4F5CB}"/>
              </a:ext>
            </a:extLst>
          </p:cNvPr>
          <p:cNvSpPr/>
          <p:nvPr/>
        </p:nvSpPr>
        <p:spPr>
          <a:xfrm>
            <a:off x="6347669" y="395120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16F5E-2050-1573-7A56-6D437207D4F3}"/>
              </a:ext>
            </a:extLst>
          </p:cNvPr>
          <p:cNvSpPr/>
          <p:nvPr/>
        </p:nvSpPr>
        <p:spPr>
          <a:xfrm>
            <a:off x="6540615" y="395120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8E253-1EF5-B180-B7DE-143B371A6694}"/>
              </a:ext>
            </a:extLst>
          </p:cNvPr>
          <p:cNvSpPr/>
          <p:nvPr/>
        </p:nvSpPr>
        <p:spPr>
          <a:xfrm>
            <a:off x="6751738" y="395120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9F5C-4044-3546-88AE-88B3D516BB00}"/>
              </a:ext>
            </a:extLst>
          </p:cNvPr>
          <p:cNvSpPr/>
          <p:nvPr/>
        </p:nvSpPr>
        <p:spPr>
          <a:xfrm>
            <a:off x="6558792" y="374987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275FB-06A2-BA45-A9F5-0B9B425D1E3A}"/>
              </a:ext>
            </a:extLst>
          </p:cNvPr>
          <p:cNvSpPr/>
          <p:nvPr/>
        </p:nvSpPr>
        <p:spPr>
          <a:xfrm>
            <a:off x="6365846" y="35394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DBC6B-514B-9791-1FAC-565D62F008C9}"/>
              </a:ext>
            </a:extLst>
          </p:cNvPr>
          <p:cNvSpPr/>
          <p:nvPr/>
        </p:nvSpPr>
        <p:spPr>
          <a:xfrm>
            <a:off x="5970866" y="374076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AF74E-5034-8021-6E21-27DDA99141D2}"/>
              </a:ext>
            </a:extLst>
          </p:cNvPr>
          <p:cNvSpPr/>
          <p:nvPr/>
        </p:nvSpPr>
        <p:spPr>
          <a:xfrm>
            <a:off x="6163811" y="374076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94AFB-C41B-29EC-9A25-DED14912FCB2}"/>
              </a:ext>
            </a:extLst>
          </p:cNvPr>
          <p:cNvSpPr/>
          <p:nvPr/>
        </p:nvSpPr>
        <p:spPr>
          <a:xfrm>
            <a:off x="6350462" y="374987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CBA84-DAC2-6A81-3659-747E99F013AA}"/>
              </a:ext>
            </a:extLst>
          </p:cNvPr>
          <p:cNvSpPr/>
          <p:nvPr/>
        </p:nvSpPr>
        <p:spPr>
          <a:xfrm>
            <a:off x="6760826" y="374076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7EF82-6CFF-E658-AAFC-CF809CDB44D5}"/>
              </a:ext>
            </a:extLst>
          </p:cNvPr>
          <p:cNvSpPr/>
          <p:nvPr/>
        </p:nvSpPr>
        <p:spPr>
          <a:xfrm>
            <a:off x="6549704" y="354014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C9D68-0AEB-EA0F-FF9A-DBAB46342CD0}"/>
              </a:ext>
            </a:extLst>
          </p:cNvPr>
          <p:cNvSpPr/>
          <p:nvPr/>
        </p:nvSpPr>
        <p:spPr>
          <a:xfrm>
            <a:off x="6751738" y="35485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526E9-DF90-569F-6786-ECC35BB4A952}"/>
              </a:ext>
            </a:extLst>
          </p:cNvPr>
          <p:cNvSpPr/>
          <p:nvPr/>
        </p:nvSpPr>
        <p:spPr>
          <a:xfrm>
            <a:off x="5762536" y="374076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AB6141-7091-05E3-B309-681CA338E3CF}"/>
              </a:ext>
            </a:extLst>
          </p:cNvPr>
          <p:cNvSpPr/>
          <p:nvPr/>
        </p:nvSpPr>
        <p:spPr>
          <a:xfrm>
            <a:off x="6163810" y="35485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852757-0B37-4587-22C1-19A829FB8E21}"/>
              </a:ext>
            </a:extLst>
          </p:cNvPr>
          <p:cNvSpPr/>
          <p:nvPr/>
        </p:nvSpPr>
        <p:spPr>
          <a:xfrm>
            <a:off x="5970866" y="353031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5D4D0-C770-4BED-F8A8-764AA3BDDE45}"/>
              </a:ext>
            </a:extLst>
          </p:cNvPr>
          <p:cNvSpPr/>
          <p:nvPr/>
        </p:nvSpPr>
        <p:spPr>
          <a:xfrm>
            <a:off x="5762536" y="3530315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75FC79-CA96-02D2-D966-29ED77544FBB}"/>
              </a:ext>
            </a:extLst>
          </p:cNvPr>
          <p:cNvSpPr/>
          <p:nvPr/>
        </p:nvSpPr>
        <p:spPr>
          <a:xfrm>
            <a:off x="5961777" y="33335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01D98B-7F21-F1CE-1BC1-F5D2FC8E58FD}"/>
              </a:ext>
            </a:extLst>
          </p:cNvPr>
          <p:cNvSpPr/>
          <p:nvPr/>
        </p:nvSpPr>
        <p:spPr>
          <a:xfrm>
            <a:off x="6154723" y="33335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E1D361-2EAC-006B-A007-388029706BBD}"/>
              </a:ext>
            </a:extLst>
          </p:cNvPr>
          <p:cNvSpPr/>
          <p:nvPr/>
        </p:nvSpPr>
        <p:spPr>
          <a:xfrm>
            <a:off x="6347669" y="3333535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373F8-377A-B481-F7F4-4E991368678E}"/>
              </a:ext>
            </a:extLst>
          </p:cNvPr>
          <p:cNvSpPr/>
          <p:nvPr/>
        </p:nvSpPr>
        <p:spPr>
          <a:xfrm>
            <a:off x="6540615" y="333353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B5E036-E113-169E-C9B9-7F026140F289}"/>
              </a:ext>
            </a:extLst>
          </p:cNvPr>
          <p:cNvSpPr/>
          <p:nvPr/>
        </p:nvSpPr>
        <p:spPr>
          <a:xfrm>
            <a:off x="6751738" y="333353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04031E-8143-3CAB-47CE-FDC28ADAADE2}"/>
              </a:ext>
            </a:extLst>
          </p:cNvPr>
          <p:cNvSpPr/>
          <p:nvPr/>
        </p:nvSpPr>
        <p:spPr>
          <a:xfrm>
            <a:off x="6558792" y="313219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19B11-F015-A160-86B6-8F418F3BF965}"/>
              </a:ext>
            </a:extLst>
          </p:cNvPr>
          <p:cNvSpPr/>
          <p:nvPr/>
        </p:nvSpPr>
        <p:spPr>
          <a:xfrm>
            <a:off x="6365846" y="292175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755E5D-BF2B-A985-2C02-31AE21935B83}"/>
              </a:ext>
            </a:extLst>
          </p:cNvPr>
          <p:cNvSpPr/>
          <p:nvPr/>
        </p:nvSpPr>
        <p:spPr>
          <a:xfrm>
            <a:off x="5970866" y="312308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032D06-34AD-E9C0-0709-CE3E4A6D2A91}"/>
              </a:ext>
            </a:extLst>
          </p:cNvPr>
          <p:cNvSpPr/>
          <p:nvPr/>
        </p:nvSpPr>
        <p:spPr>
          <a:xfrm>
            <a:off x="6163811" y="312308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26DB1A-3C7F-06D6-62D7-501A35E69D5E}"/>
              </a:ext>
            </a:extLst>
          </p:cNvPr>
          <p:cNvSpPr/>
          <p:nvPr/>
        </p:nvSpPr>
        <p:spPr>
          <a:xfrm>
            <a:off x="6350462" y="313219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835CE8-29DE-B4C2-8706-B27EAA89DF48}"/>
              </a:ext>
            </a:extLst>
          </p:cNvPr>
          <p:cNvSpPr/>
          <p:nvPr/>
        </p:nvSpPr>
        <p:spPr>
          <a:xfrm>
            <a:off x="6760826" y="312308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A80E4-F427-E1C0-F416-1ADEE601E454}"/>
              </a:ext>
            </a:extLst>
          </p:cNvPr>
          <p:cNvSpPr/>
          <p:nvPr/>
        </p:nvSpPr>
        <p:spPr>
          <a:xfrm>
            <a:off x="6549704" y="292247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06F10B-13ED-DB65-6CB8-1710CD6B6DE8}"/>
              </a:ext>
            </a:extLst>
          </p:cNvPr>
          <p:cNvSpPr/>
          <p:nvPr/>
        </p:nvSpPr>
        <p:spPr>
          <a:xfrm>
            <a:off x="6751738" y="293086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D1D22F-6EB4-BBFC-6AEA-B5A453069D0A}"/>
              </a:ext>
            </a:extLst>
          </p:cNvPr>
          <p:cNvSpPr/>
          <p:nvPr/>
        </p:nvSpPr>
        <p:spPr>
          <a:xfrm>
            <a:off x="5762536" y="312308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25061B-2405-C787-2E6F-618870011F95}"/>
              </a:ext>
            </a:extLst>
          </p:cNvPr>
          <p:cNvSpPr/>
          <p:nvPr/>
        </p:nvSpPr>
        <p:spPr>
          <a:xfrm>
            <a:off x="6163810" y="293086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9B35E4-2E3F-F9E2-BBC2-B893A6CA2105}"/>
              </a:ext>
            </a:extLst>
          </p:cNvPr>
          <p:cNvSpPr/>
          <p:nvPr/>
        </p:nvSpPr>
        <p:spPr>
          <a:xfrm>
            <a:off x="5970866" y="291264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82C822-FBAA-4722-45BB-CF7383A7B534}"/>
              </a:ext>
            </a:extLst>
          </p:cNvPr>
          <p:cNvSpPr/>
          <p:nvPr/>
        </p:nvSpPr>
        <p:spPr>
          <a:xfrm>
            <a:off x="5762536" y="2912641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20B398-4859-8289-95BA-4D24E4781534}"/>
              </a:ext>
            </a:extLst>
          </p:cNvPr>
          <p:cNvSpPr/>
          <p:nvPr/>
        </p:nvSpPr>
        <p:spPr>
          <a:xfrm>
            <a:off x="5762887" y="334264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E67569-5C0D-08A4-054C-20876E3ABFA0}"/>
              </a:ext>
            </a:extLst>
          </p:cNvPr>
          <p:cNvSpPr/>
          <p:nvPr/>
        </p:nvSpPr>
        <p:spPr>
          <a:xfrm>
            <a:off x="4744676" y="394209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80C702-3F63-9BCE-E36A-7435F75F9492}"/>
              </a:ext>
            </a:extLst>
          </p:cNvPr>
          <p:cNvSpPr/>
          <p:nvPr/>
        </p:nvSpPr>
        <p:spPr>
          <a:xfrm>
            <a:off x="4937622" y="394209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80431-D601-023B-5F2F-12F4D25BCD99}"/>
              </a:ext>
            </a:extLst>
          </p:cNvPr>
          <p:cNvSpPr/>
          <p:nvPr/>
        </p:nvSpPr>
        <p:spPr>
          <a:xfrm>
            <a:off x="5130568" y="394209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2351AA-BA6F-57ED-FCF0-692FD9F6B7DE}"/>
              </a:ext>
            </a:extLst>
          </p:cNvPr>
          <p:cNvSpPr/>
          <p:nvPr/>
        </p:nvSpPr>
        <p:spPr>
          <a:xfrm>
            <a:off x="5323514" y="394209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68C9B5-6765-E8F3-204F-98E52EDCE5D5}"/>
              </a:ext>
            </a:extLst>
          </p:cNvPr>
          <p:cNvSpPr/>
          <p:nvPr/>
        </p:nvSpPr>
        <p:spPr>
          <a:xfrm>
            <a:off x="5534637" y="394209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64C9EF-236C-5A5B-0B1B-D0641862C8D6}"/>
              </a:ext>
            </a:extLst>
          </p:cNvPr>
          <p:cNvSpPr/>
          <p:nvPr/>
        </p:nvSpPr>
        <p:spPr>
          <a:xfrm>
            <a:off x="5341691" y="374076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1C9D4E-0CA7-0050-39D3-FD7AA3B9A213}"/>
              </a:ext>
            </a:extLst>
          </p:cNvPr>
          <p:cNvSpPr/>
          <p:nvPr/>
        </p:nvSpPr>
        <p:spPr>
          <a:xfrm>
            <a:off x="5148745" y="353031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6C1C21-5E8D-6EC0-C2BA-F844B7B38666}"/>
              </a:ext>
            </a:extLst>
          </p:cNvPr>
          <p:cNvSpPr/>
          <p:nvPr/>
        </p:nvSpPr>
        <p:spPr>
          <a:xfrm>
            <a:off x="4753765" y="3731651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015AAE-63B4-8AD8-5982-909296A806FA}"/>
              </a:ext>
            </a:extLst>
          </p:cNvPr>
          <p:cNvSpPr/>
          <p:nvPr/>
        </p:nvSpPr>
        <p:spPr>
          <a:xfrm>
            <a:off x="4946710" y="3731651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125BF9-8088-4826-FD77-554A2B74E2F9}"/>
              </a:ext>
            </a:extLst>
          </p:cNvPr>
          <p:cNvSpPr/>
          <p:nvPr/>
        </p:nvSpPr>
        <p:spPr>
          <a:xfrm>
            <a:off x="5133361" y="374076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2E5F83-1898-E48F-8AE2-B44D8626FB58}"/>
              </a:ext>
            </a:extLst>
          </p:cNvPr>
          <p:cNvSpPr/>
          <p:nvPr/>
        </p:nvSpPr>
        <p:spPr>
          <a:xfrm>
            <a:off x="5543725" y="373165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7CD5D9-B0B3-30D0-8140-778DA161F6AE}"/>
              </a:ext>
            </a:extLst>
          </p:cNvPr>
          <p:cNvSpPr/>
          <p:nvPr/>
        </p:nvSpPr>
        <p:spPr>
          <a:xfrm>
            <a:off x="5332603" y="353103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D99F64-0A00-31F9-6FDE-F9D0A1E6452F}"/>
              </a:ext>
            </a:extLst>
          </p:cNvPr>
          <p:cNvSpPr/>
          <p:nvPr/>
        </p:nvSpPr>
        <p:spPr>
          <a:xfrm>
            <a:off x="5534637" y="353942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F4E330-822C-4DF5-9950-5C16798EF74B}"/>
              </a:ext>
            </a:extLst>
          </p:cNvPr>
          <p:cNvSpPr/>
          <p:nvPr/>
        </p:nvSpPr>
        <p:spPr>
          <a:xfrm>
            <a:off x="4946709" y="353942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4E621C-66FA-C958-FECB-EAFD9D040791}"/>
              </a:ext>
            </a:extLst>
          </p:cNvPr>
          <p:cNvSpPr/>
          <p:nvPr/>
        </p:nvSpPr>
        <p:spPr>
          <a:xfrm>
            <a:off x="4753765" y="352120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ED27DE-372E-BE7C-42CF-06547C915C7C}"/>
              </a:ext>
            </a:extLst>
          </p:cNvPr>
          <p:cNvSpPr/>
          <p:nvPr/>
        </p:nvSpPr>
        <p:spPr>
          <a:xfrm>
            <a:off x="4744676" y="332442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C73801-5EF9-2238-9DF9-FBA4F0A6F44D}"/>
              </a:ext>
            </a:extLst>
          </p:cNvPr>
          <p:cNvSpPr/>
          <p:nvPr/>
        </p:nvSpPr>
        <p:spPr>
          <a:xfrm>
            <a:off x="4937622" y="332442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A9F609-F339-FD30-F213-BDC83FC1F44D}"/>
              </a:ext>
            </a:extLst>
          </p:cNvPr>
          <p:cNvSpPr/>
          <p:nvPr/>
        </p:nvSpPr>
        <p:spPr>
          <a:xfrm>
            <a:off x="5130568" y="332442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9A3518-2022-94B3-5165-6D0CD2FA2505}"/>
              </a:ext>
            </a:extLst>
          </p:cNvPr>
          <p:cNvSpPr/>
          <p:nvPr/>
        </p:nvSpPr>
        <p:spPr>
          <a:xfrm>
            <a:off x="5323514" y="332442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C1C416-59BB-51D6-D3F8-4026C867F50E}"/>
              </a:ext>
            </a:extLst>
          </p:cNvPr>
          <p:cNvSpPr/>
          <p:nvPr/>
        </p:nvSpPr>
        <p:spPr>
          <a:xfrm>
            <a:off x="5534637" y="332442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B31160F-9FEE-D4B1-D8B5-6F292DA273A5}"/>
              </a:ext>
            </a:extLst>
          </p:cNvPr>
          <p:cNvSpPr/>
          <p:nvPr/>
        </p:nvSpPr>
        <p:spPr>
          <a:xfrm>
            <a:off x="5341691" y="312308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A42FA0-B94C-7EC9-D383-7B9271739D4A}"/>
              </a:ext>
            </a:extLst>
          </p:cNvPr>
          <p:cNvSpPr/>
          <p:nvPr/>
        </p:nvSpPr>
        <p:spPr>
          <a:xfrm>
            <a:off x="5148745" y="291264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CA61D4-C553-52A9-5060-A3428AB2C44C}"/>
              </a:ext>
            </a:extLst>
          </p:cNvPr>
          <p:cNvSpPr/>
          <p:nvPr/>
        </p:nvSpPr>
        <p:spPr>
          <a:xfrm>
            <a:off x="4753765" y="311397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397912-4F67-FC67-4906-69B3554E1F46}"/>
              </a:ext>
            </a:extLst>
          </p:cNvPr>
          <p:cNvSpPr/>
          <p:nvPr/>
        </p:nvSpPr>
        <p:spPr>
          <a:xfrm>
            <a:off x="4946710" y="311397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860130-5222-6254-3EDF-9043B45B1A32}"/>
              </a:ext>
            </a:extLst>
          </p:cNvPr>
          <p:cNvSpPr/>
          <p:nvPr/>
        </p:nvSpPr>
        <p:spPr>
          <a:xfrm>
            <a:off x="5133361" y="312308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CB5F2AF-82AF-B826-F013-940BF3066DD8}"/>
              </a:ext>
            </a:extLst>
          </p:cNvPr>
          <p:cNvSpPr/>
          <p:nvPr/>
        </p:nvSpPr>
        <p:spPr>
          <a:xfrm>
            <a:off x="5543725" y="311397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38E2D2-D39B-6E40-70CF-ED00D1125D54}"/>
              </a:ext>
            </a:extLst>
          </p:cNvPr>
          <p:cNvSpPr/>
          <p:nvPr/>
        </p:nvSpPr>
        <p:spPr>
          <a:xfrm>
            <a:off x="5332603" y="291335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C5A5BC-B327-C5FF-9A77-9FE34298BB8C}"/>
              </a:ext>
            </a:extLst>
          </p:cNvPr>
          <p:cNvSpPr/>
          <p:nvPr/>
        </p:nvSpPr>
        <p:spPr>
          <a:xfrm>
            <a:off x="5534637" y="292175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1EB775-0DAD-257A-D394-16DB46A7A360}"/>
              </a:ext>
            </a:extLst>
          </p:cNvPr>
          <p:cNvSpPr/>
          <p:nvPr/>
        </p:nvSpPr>
        <p:spPr>
          <a:xfrm>
            <a:off x="4946709" y="292175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DD5202-5450-0389-B9F1-244996DF54F8}"/>
              </a:ext>
            </a:extLst>
          </p:cNvPr>
          <p:cNvSpPr/>
          <p:nvPr/>
        </p:nvSpPr>
        <p:spPr>
          <a:xfrm>
            <a:off x="4753765" y="290353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5EDB0A-A0FE-C7AF-9578-0E1327C2466E}"/>
              </a:ext>
            </a:extLst>
          </p:cNvPr>
          <p:cNvSpPr/>
          <p:nvPr/>
        </p:nvSpPr>
        <p:spPr>
          <a:xfrm>
            <a:off x="6540615" y="500126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FA0C2F-3AE1-77F7-002A-9A97A4DB49C7}"/>
              </a:ext>
            </a:extLst>
          </p:cNvPr>
          <p:cNvSpPr/>
          <p:nvPr/>
        </p:nvSpPr>
        <p:spPr>
          <a:xfrm>
            <a:off x="6347669" y="479082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E1670B-69EF-4AFE-EAAC-BBC1E8136FEE}"/>
              </a:ext>
            </a:extLst>
          </p:cNvPr>
          <p:cNvSpPr/>
          <p:nvPr/>
        </p:nvSpPr>
        <p:spPr>
          <a:xfrm>
            <a:off x="5952689" y="499215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DCC448B-275D-B59C-F1BF-F67EEAB62970}"/>
              </a:ext>
            </a:extLst>
          </p:cNvPr>
          <p:cNvSpPr/>
          <p:nvPr/>
        </p:nvSpPr>
        <p:spPr>
          <a:xfrm>
            <a:off x="6145634" y="499215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A170CE-27CB-4230-39FE-1C8524AACF9C}"/>
              </a:ext>
            </a:extLst>
          </p:cNvPr>
          <p:cNvSpPr/>
          <p:nvPr/>
        </p:nvSpPr>
        <p:spPr>
          <a:xfrm>
            <a:off x="6332285" y="500126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32399A-FFA9-39FE-534E-742C10AFC517}"/>
              </a:ext>
            </a:extLst>
          </p:cNvPr>
          <p:cNvSpPr/>
          <p:nvPr/>
        </p:nvSpPr>
        <p:spPr>
          <a:xfrm>
            <a:off x="6742649" y="499215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A5BFE67-0B24-0509-790D-2934762CD6BB}"/>
              </a:ext>
            </a:extLst>
          </p:cNvPr>
          <p:cNvSpPr/>
          <p:nvPr/>
        </p:nvSpPr>
        <p:spPr>
          <a:xfrm>
            <a:off x="6531527" y="479153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A7A7F4-944C-7192-FF35-3BE0F6DD5B06}"/>
              </a:ext>
            </a:extLst>
          </p:cNvPr>
          <p:cNvSpPr/>
          <p:nvPr/>
        </p:nvSpPr>
        <p:spPr>
          <a:xfrm>
            <a:off x="6733561" y="479993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E5DFA5-C418-0C2D-2639-6938E091C059}"/>
              </a:ext>
            </a:extLst>
          </p:cNvPr>
          <p:cNvSpPr/>
          <p:nvPr/>
        </p:nvSpPr>
        <p:spPr>
          <a:xfrm>
            <a:off x="5744359" y="499215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96CB39-31BC-7525-E636-446AD29403D0}"/>
              </a:ext>
            </a:extLst>
          </p:cNvPr>
          <p:cNvSpPr/>
          <p:nvPr/>
        </p:nvSpPr>
        <p:spPr>
          <a:xfrm>
            <a:off x="6145633" y="479993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71D343-A020-083B-BAB2-B35D4D67E629}"/>
              </a:ext>
            </a:extLst>
          </p:cNvPr>
          <p:cNvSpPr/>
          <p:nvPr/>
        </p:nvSpPr>
        <p:spPr>
          <a:xfrm>
            <a:off x="5952689" y="478171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BBA391-6C35-3770-36B9-EF625789C66A}"/>
              </a:ext>
            </a:extLst>
          </p:cNvPr>
          <p:cNvSpPr/>
          <p:nvPr/>
        </p:nvSpPr>
        <p:spPr>
          <a:xfrm>
            <a:off x="5744359" y="478170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774BAD-4913-0008-1C4C-83E7C37A99C3}"/>
              </a:ext>
            </a:extLst>
          </p:cNvPr>
          <p:cNvSpPr/>
          <p:nvPr/>
        </p:nvSpPr>
        <p:spPr>
          <a:xfrm>
            <a:off x="5943600" y="458493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DCF28B-3B83-4246-4A88-AFEA2B5A73F6}"/>
              </a:ext>
            </a:extLst>
          </p:cNvPr>
          <p:cNvSpPr/>
          <p:nvPr/>
        </p:nvSpPr>
        <p:spPr>
          <a:xfrm>
            <a:off x="6136546" y="458493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8712B5-180C-7343-41BC-FC59DC2E354B}"/>
              </a:ext>
            </a:extLst>
          </p:cNvPr>
          <p:cNvSpPr/>
          <p:nvPr/>
        </p:nvSpPr>
        <p:spPr>
          <a:xfrm>
            <a:off x="6329492" y="4584929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EC652B-F00E-EB41-1600-3A4D8FBD6C3F}"/>
              </a:ext>
            </a:extLst>
          </p:cNvPr>
          <p:cNvSpPr/>
          <p:nvPr/>
        </p:nvSpPr>
        <p:spPr>
          <a:xfrm>
            <a:off x="6522438" y="4584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97ABC1E-25BA-4DAE-CE87-B5F2CA36E185}"/>
              </a:ext>
            </a:extLst>
          </p:cNvPr>
          <p:cNvSpPr/>
          <p:nvPr/>
        </p:nvSpPr>
        <p:spPr>
          <a:xfrm>
            <a:off x="6733561" y="4584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1640BE-BB20-F71A-CA21-CC06BAECD7AA}"/>
              </a:ext>
            </a:extLst>
          </p:cNvPr>
          <p:cNvSpPr/>
          <p:nvPr/>
        </p:nvSpPr>
        <p:spPr>
          <a:xfrm>
            <a:off x="6540615" y="438359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3D05A4E-1C31-6EFE-2A7D-D08F1270C20F}"/>
              </a:ext>
            </a:extLst>
          </p:cNvPr>
          <p:cNvSpPr/>
          <p:nvPr/>
        </p:nvSpPr>
        <p:spPr>
          <a:xfrm>
            <a:off x="6347669" y="417314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DEA4C86-2F8F-9BC8-A3A1-63E39C9270A8}"/>
              </a:ext>
            </a:extLst>
          </p:cNvPr>
          <p:cNvSpPr/>
          <p:nvPr/>
        </p:nvSpPr>
        <p:spPr>
          <a:xfrm>
            <a:off x="5952689" y="437448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34EACD8-9797-7956-FCD3-5686AE4F5091}"/>
              </a:ext>
            </a:extLst>
          </p:cNvPr>
          <p:cNvSpPr/>
          <p:nvPr/>
        </p:nvSpPr>
        <p:spPr>
          <a:xfrm>
            <a:off x="6145634" y="437448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9BCDC5C-9F1E-D5AA-831D-BF6FF552A5EF}"/>
              </a:ext>
            </a:extLst>
          </p:cNvPr>
          <p:cNvSpPr/>
          <p:nvPr/>
        </p:nvSpPr>
        <p:spPr>
          <a:xfrm>
            <a:off x="6332285" y="438359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F9333B-307C-9633-6733-7ED32B851B13}"/>
              </a:ext>
            </a:extLst>
          </p:cNvPr>
          <p:cNvSpPr/>
          <p:nvPr/>
        </p:nvSpPr>
        <p:spPr>
          <a:xfrm>
            <a:off x="6742649" y="437448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6A705B-D7CA-AE3D-7C4A-25F3264CEC7E}"/>
              </a:ext>
            </a:extLst>
          </p:cNvPr>
          <p:cNvSpPr/>
          <p:nvPr/>
        </p:nvSpPr>
        <p:spPr>
          <a:xfrm>
            <a:off x="6531527" y="417386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6FAC81-EF86-E249-B92E-B724FA04B946}"/>
              </a:ext>
            </a:extLst>
          </p:cNvPr>
          <p:cNvSpPr/>
          <p:nvPr/>
        </p:nvSpPr>
        <p:spPr>
          <a:xfrm>
            <a:off x="6733561" y="418225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7355308-6F19-699C-FC6F-EA155F278D0A}"/>
              </a:ext>
            </a:extLst>
          </p:cNvPr>
          <p:cNvSpPr/>
          <p:nvPr/>
        </p:nvSpPr>
        <p:spPr>
          <a:xfrm>
            <a:off x="5744359" y="437448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F1CCF1-1916-84F2-0142-C285D8F3B05E}"/>
              </a:ext>
            </a:extLst>
          </p:cNvPr>
          <p:cNvSpPr/>
          <p:nvPr/>
        </p:nvSpPr>
        <p:spPr>
          <a:xfrm>
            <a:off x="6145633" y="418225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F728D3-7D8E-03D6-7E01-94AA8CD06DF2}"/>
              </a:ext>
            </a:extLst>
          </p:cNvPr>
          <p:cNvSpPr/>
          <p:nvPr/>
        </p:nvSpPr>
        <p:spPr>
          <a:xfrm>
            <a:off x="5952689" y="41640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823F87-193A-F2E6-42B5-AB6343C63166}"/>
              </a:ext>
            </a:extLst>
          </p:cNvPr>
          <p:cNvSpPr/>
          <p:nvPr/>
        </p:nvSpPr>
        <p:spPr>
          <a:xfrm>
            <a:off x="5744359" y="4164035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53C8A5-C0EB-A30B-D7AA-831047332225}"/>
              </a:ext>
            </a:extLst>
          </p:cNvPr>
          <p:cNvSpPr/>
          <p:nvPr/>
        </p:nvSpPr>
        <p:spPr>
          <a:xfrm>
            <a:off x="5744710" y="4594043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77B97D-333D-3C67-A7A1-6B2C38AC9AA8}"/>
              </a:ext>
            </a:extLst>
          </p:cNvPr>
          <p:cNvSpPr/>
          <p:nvPr/>
        </p:nvSpPr>
        <p:spPr>
          <a:xfrm>
            <a:off x="5335746" y="500126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55BF42D-E339-76CB-C2E9-AB2123129B2C}"/>
              </a:ext>
            </a:extLst>
          </p:cNvPr>
          <p:cNvSpPr/>
          <p:nvPr/>
        </p:nvSpPr>
        <p:spPr>
          <a:xfrm>
            <a:off x="5142800" y="479082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4FD7EA-A1FD-B5E3-F432-3D5F0360AD63}"/>
              </a:ext>
            </a:extLst>
          </p:cNvPr>
          <p:cNvSpPr/>
          <p:nvPr/>
        </p:nvSpPr>
        <p:spPr>
          <a:xfrm>
            <a:off x="4747820" y="4992155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AA926A5-EED9-B8FD-C390-80ACD436370A}"/>
              </a:ext>
            </a:extLst>
          </p:cNvPr>
          <p:cNvSpPr/>
          <p:nvPr/>
        </p:nvSpPr>
        <p:spPr>
          <a:xfrm>
            <a:off x="4940765" y="4992155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20B19-11B7-C91D-152D-4FE1184A06E5}"/>
              </a:ext>
            </a:extLst>
          </p:cNvPr>
          <p:cNvSpPr/>
          <p:nvPr/>
        </p:nvSpPr>
        <p:spPr>
          <a:xfrm>
            <a:off x="5127416" y="500126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DE6B918-0E9A-5537-8191-6EFB775806FE}"/>
              </a:ext>
            </a:extLst>
          </p:cNvPr>
          <p:cNvSpPr/>
          <p:nvPr/>
        </p:nvSpPr>
        <p:spPr>
          <a:xfrm>
            <a:off x="5537780" y="499215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FAC04C7-E276-4DE0-96E7-76CB4698661B}"/>
              </a:ext>
            </a:extLst>
          </p:cNvPr>
          <p:cNvSpPr/>
          <p:nvPr/>
        </p:nvSpPr>
        <p:spPr>
          <a:xfrm>
            <a:off x="5326658" y="479153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14068C7-2051-6C8D-04DE-A7F22DB76A7C}"/>
              </a:ext>
            </a:extLst>
          </p:cNvPr>
          <p:cNvSpPr/>
          <p:nvPr/>
        </p:nvSpPr>
        <p:spPr>
          <a:xfrm>
            <a:off x="5528692" y="4799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2D034BC-7EFE-3D98-1789-033E88AF4F44}"/>
              </a:ext>
            </a:extLst>
          </p:cNvPr>
          <p:cNvSpPr/>
          <p:nvPr/>
        </p:nvSpPr>
        <p:spPr>
          <a:xfrm>
            <a:off x="4940764" y="4799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29764B-B8C2-2DB2-EAE2-1EC2BC4AB135}"/>
              </a:ext>
            </a:extLst>
          </p:cNvPr>
          <p:cNvSpPr/>
          <p:nvPr/>
        </p:nvSpPr>
        <p:spPr>
          <a:xfrm>
            <a:off x="4747820" y="478170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0B2136-C931-BEDC-C09A-4BFF5EF03174}"/>
              </a:ext>
            </a:extLst>
          </p:cNvPr>
          <p:cNvSpPr/>
          <p:nvPr/>
        </p:nvSpPr>
        <p:spPr>
          <a:xfrm>
            <a:off x="4738731" y="4584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051CCF0-7F18-8622-B09D-0C18791685BC}"/>
              </a:ext>
            </a:extLst>
          </p:cNvPr>
          <p:cNvSpPr/>
          <p:nvPr/>
        </p:nvSpPr>
        <p:spPr>
          <a:xfrm>
            <a:off x="4931677" y="4584928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B754D1-E450-89EE-DC29-D3C813ED5367}"/>
              </a:ext>
            </a:extLst>
          </p:cNvPr>
          <p:cNvSpPr/>
          <p:nvPr/>
        </p:nvSpPr>
        <p:spPr>
          <a:xfrm>
            <a:off x="5124623" y="4584927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D33D43-2165-5B0E-8687-A0DDB114B931}"/>
              </a:ext>
            </a:extLst>
          </p:cNvPr>
          <p:cNvSpPr/>
          <p:nvPr/>
        </p:nvSpPr>
        <p:spPr>
          <a:xfrm>
            <a:off x="5317569" y="458492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3C7868A-B6A2-A3A8-262B-2FE79C602D5F}"/>
              </a:ext>
            </a:extLst>
          </p:cNvPr>
          <p:cNvSpPr/>
          <p:nvPr/>
        </p:nvSpPr>
        <p:spPr>
          <a:xfrm>
            <a:off x="5528692" y="458492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7343B31-8EF3-A2BC-93A0-B9D915997631}"/>
              </a:ext>
            </a:extLst>
          </p:cNvPr>
          <p:cNvSpPr/>
          <p:nvPr/>
        </p:nvSpPr>
        <p:spPr>
          <a:xfrm>
            <a:off x="5335746" y="438359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59E61-A9DE-EDE9-1202-8C7D81F4E845}"/>
              </a:ext>
            </a:extLst>
          </p:cNvPr>
          <p:cNvSpPr/>
          <p:nvPr/>
        </p:nvSpPr>
        <p:spPr>
          <a:xfrm>
            <a:off x="5142800" y="4173146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0962-B4FB-42F4-4C04-E5B104E68993}"/>
              </a:ext>
            </a:extLst>
          </p:cNvPr>
          <p:cNvSpPr/>
          <p:nvPr/>
        </p:nvSpPr>
        <p:spPr>
          <a:xfrm>
            <a:off x="4747820" y="4374481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062DE2-06C3-8C55-769F-2989FA7844ED}"/>
              </a:ext>
            </a:extLst>
          </p:cNvPr>
          <p:cNvSpPr/>
          <p:nvPr/>
        </p:nvSpPr>
        <p:spPr>
          <a:xfrm>
            <a:off x="4940765" y="4374481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6689C41-E351-BF23-52C5-4CE64291C440}"/>
              </a:ext>
            </a:extLst>
          </p:cNvPr>
          <p:cNvSpPr/>
          <p:nvPr/>
        </p:nvSpPr>
        <p:spPr>
          <a:xfrm>
            <a:off x="5127416" y="438359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F11EFA3-9C06-F149-49F1-6254C18D6BBA}"/>
              </a:ext>
            </a:extLst>
          </p:cNvPr>
          <p:cNvSpPr/>
          <p:nvPr/>
        </p:nvSpPr>
        <p:spPr>
          <a:xfrm>
            <a:off x="5537780" y="4374480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F8222A9-BAE0-2872-DD2B-717172C0C22B}"/>
              </a:ext>
            </a:extLst>
          </p:cNvPr>
          <p:cNvSpPr/>
          <p:nvPr/>
        </p:nvSpPr>
        <p:spPr>
          <a:xfrm>
            <a:off x="5326658" y="4173862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C6E365B-200C-C193-D10A-DEBD8A4A0E9D}"/>
              </a:ext>
            </a:extLst>
          </p:cNvPr>
          <p:cNvSpPr/>
          <p:nvPr/>
        </p:nvSpPr>
        <p:spPr>
          <a:xfrm>
            <a:off x="5528692" y="418225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364FDC3-E502-6061-E37B-731CF5B57D11}"/>
              </a:ext>
            </a:extLst>
          </p:cNvPr>
          <p:cNvSpPr/>
          <p:nvPr/>
        </p:nvSpPr>
        <p:spPr>
          <a:xfrm>
            <a:off x="4940764" y="418225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A1D51C-12FA-5936-0CFE-9416127F23BB}"/>
              </a:ext>
            </a:extLst>
          </p:cNvPr>
          <p:cNvSpPr/>
          <p:nvPr/>
        </p:nvSpPr>
        <p:spPr>
          <a:xfrm>
            <a:off x="4747820" y="4164034"/>
            <a:ext cx="192946" cy="201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8A89016D-3CF2-5C85-CDC2-DCCA1259156C}"/>
              </a:ext>
            </a:extLst>
          </p:cNvPr>
          <p:cNvSpPr/>
          <p:nvPr/>
        </p:nvSpPr>
        <p:spPr>
          <a:xfrm>
            <a:off x="4779625" y="3129824"/>
            <a:ext cx="2122413" cy="1878178"/>
          </a:xfrm>
          <a:prstGeom prst="hexagon">
            <a:avLst/>
          </a:prstGeom>
          <a:solidFill>
            <a:srgbClr val="B01513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4CACB84-C92E-7CF2-8087-119F1A669E75}"/>
                  </a:ext>
                </a:extLst>
              </p14:cNvPr>
              <p14:cNvContentPartPr/>
              <p14:nvPr/>
            </p14:nvContentPartPr>
            <p14:xfrm>
              <a:off x="4806760" y="4050667"/>
              <a:ext cx="2088000" cy="37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4CACB84-C92E-7CF2-8087-119F1A669E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7760" y="4042027"/>
                <a:ext cx="210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16BFBA2-07D6-B786-1A6C-1817D996144F}"/>
                  </a:ext>
                </a:extLst>
              </p14:cNvPr>
              <p14:cNvContentPartPr/>
              <p14:nvPr/>
            </p14:nvContentPartPr>
            <p14:xfrm>
              <a:off x="5854720" y="3145627"/>
              <a:ext cx="44640" cy="1836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16BFBA2-07D6-B786-1A6C-1817D9961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080" y="3136627"/>
                <a:ext cx="62280" cy="18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88FC04E-8E78-0247-E710-8611C0B71380}"/>
                  </a:ext>
                </a:extLst>
              </p14:cNvPr>
              <p14:cNvContentPartPr/>
              <p14:nvPr/>
            </p14:nvContentPartPr>
            <p14:xfrm>
              <a:off x="6417400" y="3171547"/>
              <a:ext cx="495000" cy="8888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88FC04E-8E78-0247-E710-8611C0B713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8760" y="3162547"/>
                <a:ext cx="5126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AACFB23-F039-FB17-09E4-CBE9D1389130}"/>
                  </a:ext>
                </a:extLst>
              </p14:cNvPr>
              <p14:cNvContentPartPr/>
              <p14:nvPr/>
            </p14:nvContentPartPr>
            <p14:xfrm>
              <a:off x="5838520" y="4083067"/>
              <a:ext cx="1096560" cy="909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AACFB23-F039-FB17-09E4-CBE9D13891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9520" y="4074427"/>
                <a:ext cx="111420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827FD1B-F94F-2019-5BFC-FB8E80B31979}"/>
                  </a:ext>
                </a:extLst>
              </p14:cNvPr>
              <p14:cNvContentPartPr/>
              <p14:nvPr/>
            </p14:nvContentPartPr>
            <p14:xfrm>
              <a:off x="4781200" y="4051387"/>
              <a:ext cx="1069920" cy="9586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827FD1B-F94F-2019-5BFC-FB8E80B319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2560" y="4042747"/>
                <a:ext cx="108756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FFAA56B-4F4F-BA06-8E3A-45BEF6ECA6E6}"/>
                  </a:ext>
                </a:extLst>
              </p14:cNvPr>
              <p14:cNvContentPartPr/>
              <p14:nvPr/>
            </p14:nvContentPartPr>
            <p14:xfrm>
              <a:off x="5234440" y="3110707"/>
              <a:ext cx="1181880" cy="54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FFAA56B-4F4F-BA06-8E3A-45BEF6ECA6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6440" y="3092707"/>
                <a:ext cx="1217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C603EDC-B368-E6D5-1623-551AAB21B14A}"/>
                  </a:ext>
                </a:extLst>
              </p14:cNvPr>
              <p14:cNvContentPartPr/>
              <p14:nvPr/>
            </p14:nvContentPartPr>
            <p14:xfrm>
              <a:off x="4789840" y="3121867"/>
              <a:ext cx="450720" cy="9133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C603EDC-B368-E6D5-1623-551AAB21B1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1840" y="3103867"/>
                <a:ext cx="48636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81D7C81-FE22-948E-BB8F-28AE7FC7504B}"/>
                  </a:ext>
                </a:extLst>
              </p14:cNvPr>
              <p14:cNvContentPartPr/>
              <p14:nvPr/>
            </p14:nvContentPartPr>
            <p14:xfrm>
              <a:off x="5880280" y="4042387"/>
              <a:ext cx="1023120" cy="198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81D7C81-FE22-948E-BB8F-28AE7FC750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2280" y="4024747"/>
                <a:ext cx="1058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8B7E59D-4881-B0C9-A222-A195AA928B9A}"/>
                  </a:ext>
                </a:extLst>
              </p14:cNvPr>
              <p14:cNvContentPartPr/>
              <p14:nvPr/>
            </p14:nvContentPartPr>
            <p14:xfrm>
              <a:off x="6442240" y="3153907"/>
              <a:ext cx="460800" cy="898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8B7E59D-4881-B0C9-A222-A195AA928B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4600" y="3135907"/>
                <a:ext cx="49644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1046EB-A253-A555-9D68-B0EC75ED111B}"/>
                  </a:ext>
                </a:extLst>
              </p14:cNvPr>
              <p14:cNvContentPartPr/>
              <p14:nvPr/>
            </p14:nvContentPartPr>
            <p14:xfrm>
              <a:off x="6433960" y="4079467"/>
              <a:ext cx="481320" cy="8866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1046EB-A253-A555-9D68-B0EC75ED11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6320" y="4061827"/>
                <a:ext cx="5169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D1512D3-ACD8-B417-D3DE-5A15EE88E87E}"/>
                  </a:ext>
                </a:extLst>
              </p14:cNvPr>
              <p14:cNvContentPartPr/>
              <p14:nvPr/>
            </p14:nvContentPartPr>
            <p14:xfrm>
              <a:off x="5259640" y="4957147"/>
              <a:ext cx="1165320" cy="51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D1512D3-ACD8-B417-D3DE-5A15EE88E8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2000" y="4939507"/>
                <a:ext cx="1200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F5FF5A8-1006-3BF7-DBC9-DB060D81DC68}"/>
                  </a:ext>
                </a:extLst>
              </p14:cNvPr>
              <p14:cNvContentPartPr/>
              <p14:nvPr/>
            </p14:nvContentPartPr>
            <p14:xfrm>
              <a:off x="4798120" y="4068307"/>
              <a:ext cx="466560" cy="876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F5FF5A8-1006-3BF7-DBC9-DB060D81DC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120" y="4050307"/>
                <a:ext cx="50220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87225F7-47DB-C5DE-C517-60A58FC58B0F}"/>
              </a:ext>
            </a:extLst>
          </p:cNvPr>
          <p:cNvGrpSpPr/>
          <p:nvPr/>
        </p:nvGrpSpPr>
        <p:grpSpPr>
          <a:xfrm>
            <a:off x="4784080" y="3111787"/>
            <a:ext cx="1666080" cy="958680"/>
            <a:chOff x="4784080" y="3111787"/>
            <a:chExt cx="1666080" cy="9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B2CD8FA-96A5-78F4-03AA-95D2F2AD7B48}"/>
                    </a:ext>
                  </a:extLst>
                </p14:cNvPr>
                <p14:cNvContentPartPr/>
                <p14:nvPr/>
              </p14:nvContentPartPr>
              <p14:xfrm>
                <a:off x="4784080" y="3111787"/>
                <a:ext cx="1063080" cy="958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B2CD8FA-96A5-78F4-03AA-95D2F2AD7B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5080" y="3103147"/>
                  <a:ext cx="108072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80D19E-DBD7-B1AB-A3E6-D0D4E15593D0}"/>
                    </a:ext>
                  </a:extLst>
                </p14:cNvPr>
                <p14:cNvContentPartPr/>
                <p14:nvPr/>
              </p14:nvContentPartPr>
              <p14:xfrm>
                <a:off x="5846800" y="3111787"/>
                <a:ext cx="603360" cy="52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80D19E-DBD7-B1AB-A3E6-D0D4E15593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8160" y="3103147"/>
                  <a:ext cx="621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37F45F4-08EF-ED4A-FC36-77A4760CFE83}"/>
                    </a:ext>
                  </a:extLst>
                </p14:cNvPr>
                <p14:cNvContentPartPr/>
                <p14:nvPr/>
              </p14:nvContentPartPr>
              <p14:xfrm>
                <a:off x="5854360" y="3196747"/>
                <a:ext cx="34920" cy="821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37F45F4-08EF-ED4A-FC36-77A4760CFE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6720" y="3179107"/>
                  <a:ext cx="70560" cy="85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68C1469-BE08-FC0C-F5D6-EAE18C217650}"/>
              </a:ext>
            </a:extLst>
          </p:cNvPr>
          <p:cNvGrpSpPr/>
          <p:nvPr/>
        </p:nvGrpSpPr>
        <p:grpSpPr>
          <a:xfrm>
            <a:off x="4789840" y="3979027"/>
            <a:ext cx="1157040" cy="1003680"/>
            <a:chOff x="4789840" y="3979027"/>
            <a:chExt cx="1157040" cy="10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7B2B026-B3DC-C334-1F78-C195C13DE101}"/>
                    </a:ext>
                  </a:extLst>
                </p14:cNvPr>
                <p14:cNvContentPartPr/>
                <p14:nvPr/>
              </p14:nvContentPartPr>
              <p14:xfrm>
                <a:off x="5855080" y="3979027"/>
                <a:ext cx="61200" cy="100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7B2B026-B3DC-C334-1F78-C195C13DE1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7440" y="3961387"/>
                  <a:ext cx="9684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BCBC28-F5CD-F876-AC55-10B895210023}"/>
                    </a:ext>
                  </a:extLst>
                </p14:cNvPr>
                <p14:cNvContentPartPr/>
                <p14:nvPr/>
              </p14:nvContentPartPr>
              <p14:xfrm>
                <a:off x="4789840" y="4025467"/>
                <a:ext cx="1157040" cy="26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BCBC28-F5CD-F876-AC55-10B8952100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1840" y="4007827"/>
                  <a:ext cx="1192680" cy="61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E047404-CFA3-BB87-4942-60D69417B11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86186" y="2830195"/>
            <a:ext cx="4058173" cy="1121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A7B8072-6174-1429-5B8A-731B7AFE5CBE}"/>
              </a:ext>
            </a:extLst>
          </p:cNvPr>
          <p:cNvSpPr txBox="1"/>
          <p:nvPr/>
        </p:nvSpPr>
        <p:spPr>
          <a:xfrm>
            <a:off x="7328828" y="4246094"/>
            <a:ext cx="244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Trapezoid Slope follows</a:t>
            </a:r>
          </a:p>
          <a:p>
            <a:r>
              <a:rPr lang="en-US" dirty="0">
                <a:solidFill>
                  <a:srgbClr val="002060"/>
                </a:solidFill>
              </a:rPr>
              <a:t>30/60/90 Trigonometry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D594E2-499B-F804-68C8-D502F5853AAC}"/>
              </a:ext>
            </a:extLst>
          </p:cNvPr>
          <p:cNvSpPr txBox="1"/>
          <p:nvPr/>
        </p:nvSpPr>
        <p:spPr>
          <a:xfrm>
            <a:off x="1727427" y="3530315"/>
            <a:ext cx="244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hx,hy</a:t>
            </a:r>
            <a:r>
              <a:rPr lang="en-US" dirty="0">
                <a:solidFill>
                  <a:srgbClr val="002060"/>
                </a:solidFill>
              </a:rPr>
              <a:t>)  is defined by its </a:t>
            </a:r>
            <a:r>
              <a:rPr lang="en-US" dirty="0" err="1">
                <a:solidFill>
                  <a:srgbClr val="002060"/>
                </a:solidFill>
              </a:rPr>
              <a:t>centerpoint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A491FEB-B6BD-2FAD-DD6C-308BB57BACE1}"/>
              </a:ext>
            </a:extLst>
          </p:cNvPr>
          <p:cNvSpPr txBox="1"/>
          <p:nvPr/>
        </p:nvSpPr>
        <p:spPr>
          <a:xfrm>
            <a:off x="1811324" y="4790820"/>
            <a:ext cx="244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hx,hy</a:t>
            </a:r>
            <a:r>
              <a:rPr lang="en-US" dirty="0">
                <a:solidFill>
                  <a:srgbClr val="002060"/>
                </a:solidFill>
              </a:rPr>
              <a:t>)  to  (</a:t>
            </a:r>
            <a:r>
              <a:rPr lang="en-US" dirty="0" err="1">
                <a:solidFill>
                  <a:srgbClr val="002060"/>
                </a:solidFill>
              </a:rPr>
              <a:t>px,py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conversion follows a 30/60/90 Trig algorithm</a:t>
            </a:r>
          </a:p>
        </p:txBody>
      </p:sp>
    </p:spTree>
    <p:extLst>
      <p:ext uri="{BB962C8B-B14F-4D97-AF65-F5344CB8AC3E}">
        <p14:creationId xmlns:p14="http://schemas.microsoft.com/office/powerpoint/2010/main" val="54898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106A-AE65-52E0-9755-8A1ECE69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Neighbors Systematically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2F9FE44-09E0-F96F-7000-E84A0DF7525B}"/>
              </a:ext>
            </a:extLst>
          </p:cNvPr>
          <p:cNvSpPr/>
          <p:nvPr/>
        </p:nvSpPr>
        <p:spPr>
          <a:xfrm>
            <a:off x="5408063" y="2920058"/>
            <a:ext cx="1378631" cy="12157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hx</a:t>
            </a:r>
            <a:endParaRPr lang="en-US" dirty="0"/>
          </a:p>
          <a:p>
            <a:pPr algn="ctr"/>
            <a:r>
              <a:rPr lang="en-US" dirty="0" err="1"/>
              <a:t>hy</a:t>
            </a:r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C20E08D-B74D-B4F1-9F08-EAFE827CECD9}"/>
              </a:ext>
            </a:extLst>
          </p:cNvPr>
          <p:cNvSpPr/>
          <p:nvPr/>
        </p:nvSpPr>
        <p:spPr>
          <a:xfrm>
            <a:off x="4335670" y="2312201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hx-1</a:t>
            </a:r>
          </a:p>
          <a:p>
            <a:pPr algn="ctr"/>
            <a:r>
              <a:rPr lang="en-US" dirty="0" err="1"/>
              <a:t>hy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0A57170-2649-26F8-46DD-24FE75C31D38}"/>
              </a:ext>
            </a:extLst>
          </p:cNvPr>
          <p:cNvSpPr/>
          <p:nvPr/>
        </p:nvSpPr>
        <p:spPr>
          <a:xfrm>
            <a:off x="5406684" y="1720762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algn="ctr"/>
            <a:r>
              <a:rPr lang="en-US" dirty="0" err="1"/>
              <a:t>hx</a:t>
            </a:r>
            <a:endParaRPr lang="en-US" dirty="0"/>
          </a:p>
          <a:p>
            <a:pPr algn="ctr"/>
            <a:r>
              <a:rPr lang="en-US" dirty="0"/>
              <a:t>hy-1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7EABA40-6A8D-1A79-608A-8DB605304BED}"/>
              </a:ext>
            </a:extLst>
          </p:cNvPr>
          <p:cNvSpPr/>
          <p:nvPr/>
        </p:nvSpPr>
        <p:spPr>
          <a:xfrm>
            <a:off x="6477698" y="2328619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pPr algn="ctr"/>
            <a:r>
              <a:rPr lang="en-US" dirty="0"/>
              <a:t>hx+1</a:t>
            </a:r>
          </a:p>
          <a:p>
            <a:pPr algn="ctr"/>
            <a:r>
              <a:rPr lang="en-US" dirty="0"/>
              <a:t>hy-1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25A482C-B968-26E1-D554-C3E767765DBF}"/>
              </a:ext>
            </a:extLst>
          </p:cNvPr>
          <p:cNvSpPr/>
          <p:nvPr/>
        </p:nvSpPr>
        <p:spPr>
          <a:xfrm>
            <a:off x="6488585" y="3527915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pPr algn="ctr"/>
            <a:r>
              <a:rPr lang="en-US" dirty="0"/>
              <a:t>hx+1</a:t>
            </a:r>
          </a:p>
          <a:p>
            <a:pPr algn="ctr"/>
            <a:r>
              <a:rPr lang="en-US" dirty="0" err="1"/>
              <a:t>hy</a:t>
            </a:r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2DCFB02-99A7-2952-F17D-34729245E355}"/>
              </a:ext>
            </a:extLst>
          </p:cNvPr>
          <p:cNvSpPr/>
          <p:nvPr/>
        </p:nvSpPr>
        <p:spPr>
          <a:xfrm>
            <a:off x="5406684" y="4135771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pPr algn="ctr"/>
            <a:r>
              <a:rPr lang="en-US" dirty="0" err="1"/>
              <a:t>hx</a:t>
            </a:r>
            <a:endParaRPr lang="en-US" dirty="0"/>
          </a:p>
          <a:p>
            <a:pPr algn="ctr"/>
            <a:r>
              <a:rPr lang="en-US" dirty="0"/>
              <a:t>hy+1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15DDAFD-0757-CAF8-625A-5D0DEB785FD9}"/>
              </a:ext>
            </a:extLst>
          </p:cNvPr>
          <p:cNvSpPr/>
          <p:nvPr/>
        </p:nvSpPr>
        <p:spPr>
          <a:xfrm>
            <a:off x="4324783" y="3527914"/>
            <a:ext cx="1378631" cy="1215713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5</a:t>
            </a:r>
          </a:p>
          <a:p>
            <a:pPr algn="ctr"/>
            <a:r>
              <a:rPr lang="en-US" dirty="0"/>
              <a:t>hx-1</a:t>
            </a:r>
          </a:p>
          <a:p>
            <a:pPr algn="ctr"/>
            <a:r>
              <a:rPr lang="en-US" dirty="0"/>
              <a:t>hy+1</a:t>
            </a:r>
          </a:p>
        </p:txBody>
      </p:sp>
    </p:spTree>
    <p:extLst>
      <p:ext uri="{BB962C8B-B14F-4D97-AF65-F5344CB8AC3E}">
        <p14:creationId xmlns:p14="http://schemas.microsoft.com/office/powerpoint/2010/main" val="338982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249B-6992-6176-3ACB-79A9C957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the board (honeycomb) as a Class object. Save the image.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857562A-11A2-9BF8-5187-630AF39AD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14" y="2025294"/>
            <a:ext cx="7651371" cy="44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443-2786-5FFE-FFA8-21F446AE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Organisms are glorified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D37F-BC87-89B1-D6C5-11E3C4AA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is a separate Class object</a:t>
            </a:r>
          </a:p>
          <a:p>
            <a:pPr lvl="1"/>
            <a:r>
              <a:rPr lang="en-US" dirty="0"/>
              <a:t>Many internal helper functions</a:t>
            </a:r>
          </a:p>
          <a:p>
            <a:pPr lvl="1"/>
            <a:r>
              <a:rPr lang="en-US" dirty="0"/>
              <a:t>Lots of Neighbor Checking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 1-step motion over time steps</a:t>
            </a:r>
          </a:p>
          <a:p>
            <a:pPr lvl="1"/>
            <a:r>
              <a:rPr lang="en-US" dirty="0"/>
              <a:t>Turn-by-turn with set order.</a:t>
            </a:r>
          </a:p>
          <a:p>
            <a:pPr lvl="1"/>
            <a:r>
              <a:rPr lang="en-US" dirty="0"/>
              <a:t>Motion utilizes random selections from valid list of moves.</a:t>
            </a:r>
          </a:p>
          <a:p>
            <a:pPr lvl="1"/>
            <a:endParaRPr lang="en-US" dirty="0"/>
          </a:p>
          <a:p>
            <a:r>
              <a:rPr lang="en-US" dirty="0"/>
              <a:t>Just simple motions, no hunting/chasing interactions.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4783-B443-9A02-11D1-24420D92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Organisms to 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DC0C-DD46-BA81-D131-C50B097D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96" y="2060574"/>
            <a:ext cx="3233796" cy="4195763"/>
          </a:xfrm>
        </p:spPr>
        <p:txBody>
          <a:bodyPr/>
          <a:lstStyle/>
          <a:p>
            <a:r>
              <a:rPr lang="en-US" dirty="0"/>
              <a:t>1 Amoeba defined by its radius around a center point</a:t>
            </a:r>
          </a:p>
          <a:p>
            <a:pPr lvl="1"/>
            <a:r>
              <a:rPr lang="en-US" dirty="0"/>
              <a:t>Constructed via a “Ring-Making” algorithm</a:t>
            </a:r>
          </a:p>
          <a:p>
            <a:pPr lvl="1"/>
            <a:r>
              <a:rPr lang="en-US" dirty="0"/>
              <a:t>Has a Perimeter sub-Stack</a:t>
            </a:r>
          </a:p>
          <a:p>
            <a:pPr lvl="1"/>
            <a:endParaRPr lang="en-US" dirty="0"/>
          </a:p>
          <a:p>
            <a:r>
              <a:rPr lang="en-US" dirty="0"/>
              <a:t>4 little Ciliates</a:t>
            </a:r>
          </a:p>
          <a:p>
            <a:pPr lvl="1"/>
            <a:r>
              <a:rPr lang="en-US" dirty="0"/>
              <a:t>Have a Head, Middle, and Tail</a:t>
            </a:r>
          </a:p>
          <a:p>
            <a:pPr lvl="1"/>
            <a:endParaRPr lang="en-US" dirty="0"/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24302D1-3232-539F-3BD1-D09AC653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70" y="1853248"/>
            <a:ext cx="6776152" cy="39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2825-EC9F-8AFE-E6E5-B449F89B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 and Make a Movie from all the Images.</a:t>
            </a:r>
          </a:p>
        </p:txBody>
      </p:sp>
      <p:pic>
        <p:nvPicPr>
          <p:cNvPr id="4" name="good_movie_01">
            <a:hlinkClick r:id="" action="ppaction://media"/>
            <a:extLst>
              <a:ext uri="{FF2B5EF4-FFF2-40B4-BE49-F238E27FC236}">
                <a16:creationId xmlns:a16="http://schemas.microsoft.com/office/drawing/2014/main" id="{C5633C42-E41D-8751-E1DE-3471E84F8B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708" y="1937856"/>
            <a:ext cx="7978583" cy="46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CFC-30DF-4D0E-3C22-B0DBA27A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171" y="2728735"/>
            <a:ext cx="3581034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785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276</Words>
  <Application>Microsoft Office PowerPoint</Application>
  <PresentationFormat>Widescreen</PresentationFormat>
  <Paragraphs>61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Microbes &amp; Hexagon</vt:lpstr>
      <vt:lpstr>Inspiration and Background</vt:lpstr>
      <vt:lpstr>1. Offset from pixel origin 2. Draw imaginary trapezoids 3. Round pixels in/out of the trapezoids</vt:lpstr>
      <vt:lpstr>Index Neighbors Systematically</vt:lpstr>
      <vt:lpstr>Establish the board (honeycomb) as a Class object. Save the image.</vt:lpstr>
      <vt:lpstr>Organisms are glorified Stacks</vt:lpstr>
      <vt:lpstr>Initialize the Organisms to the Board</vt:lpstr>
      <vt:lpstr>Run Simulation and Make a Movie from all the Images.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Microbes &amp; Hexagon</dc:title>
  <dc:creator>Justin Lanan</dc:creator>
  <cp:lastModifiedBy>Justin Lanan</cp:lastModifiedBy>
  <cp:revision>2</cp:revision>
  <dcterms:created xsi:type="dcterms:W3CDTF">2022-12-21T20:38:09Z</dcterms:created>
  <dcterms:modified xsi:type="dcterms:W3CDTF">2022-12-21T22:18:51Z</dcterms:modified>
</cp:coreProperties>
</file>