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</p:sldIdLst>
  <p:sldSz cx="32004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16" autoAdjust="0"/>
    <p:restoredTop sz="94660"/>
  </p:normalViewPr>
  <p:slideViewPr>
    <p:cSldViewPr snapToGrid="0">
      <p:cViewPr varScale="1">
        <p:scale>
          <a:sx n="172" d="100"/>
          <a:sy n="172" d="100"/>
        </p:scale>
        <p:origin x="150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" y="448945"/>
            <a:ext cx="2720340" cy="955040"/>
          </a:xfrm>
        </p:spPr>
        <p:txBody>
          <a:bodyPr anchor="b"/>
          <a:lstStyle>
            <a:lvl1pPr algn="ctr"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" y="1440815"/>
            <a:ext cx="2400300" cy="662305"/>
          </a:xfrm>
        </p:spPr>
        <p:txBody>
          <a:bodyPr/>
          <a:lstStyle>
            <a:lvl1pPr marL="0" indent="0" algn="ctr">
              <a:buNone/>
              <a:defRPr sz="840"/>
            </a:lvl1pPr>
            <a:lvl2pPr marL="160020" indent="0" algn="ctr">
              <a:buNone/>
              <a:defRPr sz="700"/>
            </a:lvl2pPr>
            <a:lvl3pPr marL="320040" indent="0" algn="ctr">
              <a:buNone/>
              <a:defRPr sz="630"/>
            </a:lvl3pPr>
            <a:lvl4pPr marL="480060" indent="0" algn="ctr">
              <a:buNone/>
              <a:defRPr sz="560"/>
            </a:lvl4pPr>
            <a:lvl5pPr marL="640080" indent="0" algn="ctr">
              <a:buNone/>
              <a:defRPr sz="560"/>
            </a:lvl5pPr>
            <a:lvl6pPr marL="800100" indent="0" algn="ctr">
              <a:buNone/>
              <a:defRPr sz="560"/>
            </a:lvl6pPr>
            <a:lvl7pPr marL="960120" indent="0" algn="ctr">
              <a:buNone/>
              <a:defRPr sz="560"/>
            </a:lvl7pPr>
            <a:lvl8pPr marL="1120140" indent="0" algn="ctr">
              <a:buNone/>
              <a:defRPr sz="560"/>
            </a:lvl8pPr>
            <a:lvl9pPr marL="1280160" indent="0" algn="ctr">
              <a:buNone/>
              <a:defRPr sz="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55F5-FDF4-43C7-B255-3EB0CF05B46D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58E8D-2F47-4B65-A811-88BB31662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2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55F5-FDF4-43C7-B255-3EB0CF05B46D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58E8D-2F47-4B65-A811-88BB31662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40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0287" y="146050"/>
            <a:ext cx="690086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8" y="146050"/>
            <a:ext cx="2030254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55F5-FDF4-43C7-B255-3EB0CF05B46D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58E8D-2F47-4B65-A811-88BB31662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39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55F5-FDF4-43C7-B255-3EB0CF05B46D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58E8D-2F47-4B65-A811-88BB31662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43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1" y="683896"/>
            <a:ext cx="2760345" cy="1141095"/>
          </a:xfrm>
        </p:spPr>
        <p:txBody>
          <a:bodyPr anchor="b"/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361" y="1835786"/>
            <a:ext cx="2760345" cy="600075"/>
          </a:xfrm>
        </p:spPr>
        <p:txBody>
          <a:bodyPr/>
          <a:lstStyle>
            <a:lvl1pPr marL="0" indent="0">
              <a:buNone/>
              <a:defRPr sz="840">
                <a:solidFill>
                  <a:schemeClr val="tx1"/>
                </a:solidFill>
              </a:defRPr>
            </a:lvl1pPr>
            <a:lvl2pPr marL="16002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2004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3pPr>
            <a:lvl4pPr marL="48006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4pPr>
            <a:lvl5pPr marL="64008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5pPr>
            <a:lvl6pPr marL="80010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6pPr>
            <a:lvl7pPr marL="96012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7pPr>
            <a:lvl8pPr marL="112014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8pPr>
            <a:lvl9pPr marL="128016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55F5-FDF4-43C7-B255-3EB0CF05B46D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58E8D-2F47-4B65-A811-88BB31662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3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8" y="730250"/>
            <a:ext cx="136017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3" y="730250"/>
            <a:ext cx="136017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55F5-FDF4-43C7-B255-3EB0CF05B46D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58E8D-2F47-4B65-A811-88BB31662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16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" y="146051"/>
            <a:ext cx="2760345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45" y="672465"/>
            <a:ext cx="1353919" cy="329565"/>
          </a:xfrm>
        </p:spPr>
        <p:txBody>
          <a:bodyPr anchor="b"/>
          <a:lstStyle>
            <a:lvl1pPr marL="0" indent="0">
              <a:buNone/>
              <a:defRPr sz="840" b="1"/>
            </a:lvl1pPr>
            <a:lvl2pPr marL="160020" indent="0">
              <a:buNone/>
              <a:defRPr sz="700" b="1"/>
            </a:lvl2pPr>
            <a:lvl3pPr marL="320040" indent="0">
              <a:buNone/>
              <a:defRPr sz="630" b="1"/>
            </a:lvl3pPr>
            <a:lvl4pPr marL="480060" indent="0">
              <a:buNone/>
              <a:defRPr sz="560" b="1"/>
            </a:lvl4pPr>
            <a:lvl5pPr marL="640080" indent="0">
              <a:buNone/>
              <a:defRPr sz="560" b="1"/>
            </a:lvl5pPr>
            <a:lvl6pPr marL="800100" indent="0">
              <a:buNone/>
              <a:defRPr sz="560" b="1"/>
            </a:lvl6pPr>
            <a:lvl7pPr marL="960120" indent="0">
              <a:buNone/>
              <a:defRPr sz="560" b="1"/>
            </a:lvl7pPr>
            <a:lvl8pPr marL="1120140" indent="0">
              <a:buNone/>
              <a:defRPr sz="560" b="1"/>
            </a:lvl8pPr>
            <a:lvl9pPr marL="1280160" indent="0">
              <a:buNone/>
              <a:defRPr sz="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45" y="1002030"/>
            <a:ext cx="1353919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0203" y="672465"/>
            <a:ext cx="1360587" cy="329565"/>
          </a:xfrm>
        </p:spPr>
        <p:txBody>
          <a:bodyPr anchor="b"/>
          <a:lstStyle>
            <a:lvl1pPr marL="0" indent="0">
              <a:buNone/>
              <a:defRPr sz="840" b="1"/>
            </a:lvl1pPr>
            <a:lvl2pPr marL="160020" indent="0">
              <a:buNone/>
              <a:defRPr sz="700" b="1"/>
            </a:lvl2pPr>
            <a:lvl3pPr marL="320040" indent="0">
              <a:buNone/>
              <a:defRPr sz="630" b="1"/>
            </a:lvl3pPr>
            <a:lvl4pPr marL="480060" indent="0">
              <a:buNone/>
              <a:defRPr sz="560" b="1"/>
            </a:lvl4pPr>
            <a:lvl5pPr marL="640080" indent="0">
              <a:buNone/>
              <a:defRPr sz="560" b="1"/>
            </a:lvl5pPr>
            <a:lvl6pPr marL="800100" indent="0">
              <a:buNone/>
              <a:defRPr sz="560" b="1"/>
            </a:lvl6pPr>
            <a:lvl7pPr marL="960120" indent="0">
              <a:buNone/>
              <a:defRPr sz="560" b="1"/>
            </a:lvl7pPr>
            <a:lvl8pPr marL="1120140" indent="0">
              <a:buNone/>
              <a:defRPr sz="560" b="1"/>
            </a:lvl8pPr>
            <a:lvl9pPr marL="1280160" indent="0">
              <a:buNone/>
              <a:defRPr sz="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0203" y="1002030"/>
            <a:ext cx="1360587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55F5-FDF4-43C7-B255-3EB0CF05B46D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58E8D-2F47-4B65-A811-88BB31662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9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55F5-FDF4-43C7-B255-3EB0CF05B46D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58E8D-2F47-4B65-A811-88BB31662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06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55F5-FDF4-43C7-B255-3EB0CF05B46D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58E8D-2F47-4B65-A811-88BB31662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63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5" y="182880"/>
            <a:ext cx="1032212" cy="640080"/>
          </a:xfrm>
        </p:spPr>
        <p:txBody>
          <a:bodyPr anchor="b"/>
          <a:lstStyle>
            <a:lvl1pPr>
              <a:defRPr sz="1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587" y="394971"/>
            <a:ext cx="1620203" cy="1949450"/>
          </a:xfrm>
        </p:spPr>
        <p:txBody>
          <a:bodyPr/>
          <a:lstStyle>
            <a:lvl1pPr>
              <a:defRPr sz="1120"/>
            </a:lvl1pPr>
            <a:lvl2pPr>
              <a:defRPr sz="980"/>
            </a:lvl2pPr>
            <a:lvl3pPr>
              <a:defRPr sz="84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5" y="822960"/>
            <a:ext cx="1032212" cy="1524635"/>
          </a:xfrm>
        </p:spPr>
        <p:txBody>
          <a:bodyPr/>
          <a:lstStyle>
            <a:lvl1pPr marL="0" indent="0">
              <a:buNone/>
              <a:defRPr sz="560"/>
            </a:lvl1pPr>
            <a:lvl2pPr marL="160020" indent="0">
              <a:buNone/>
              <a:defRPr sz="490"/>
            </a:lvl2pPr>
            <a:lvl3pPr marL="320040" indent="0">
              <a:buNone/>
              <a:defRPr sz="420"/>
            </a:lvl3pPr>
            <a:lvl4pPr marL="480060" indent="0">
              <a:buNone/>
              <a:defRPr sz="350"/>
            </a:lvl4pPr>
            <a:lvl5pPr marL="640080" indent="0">
              <a:buNone/>
              <a:defRPr sz="350"/>
            </a:lvl5pPr>
            <a:lvl6pPr marL="800100" indent="0">
              <a:buNone/>
              <a:defRPr sz="350"/>
            </a:lvl6pPr>
            <a:lvl7pPr marL="960120" indent="0">
              <a:buNone/>
              <a:defRPr sz="350"/>
            </a:lvl7pPr>
            <a:lvl8pPr marL="1120140" indent="0">
              <a:buNone/>
              <a:defRPr sz="350"/>
            </a:lvl8pPr>
            <a:lvl9pPr marL="1280160" indent="0">
              <a:buNone/>
              <a:defRPr sz="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55F5-FDF4-43C7-B255-3EB0CF05B46D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58E8D-2F47-4B65-A811-88BB31662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07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5" y="182880"/>
            <a:ext cx="1032212" cy="640080"/>
          </a:xfrm>
        </p:spPr>
        <p:txBody>
          <a:bodyPr anchor="b"/>
          <a:lstStyle>
            <a:lvl1pPr>
              <a:defRPr sz="1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0587" y="394971"/>
            <a:ext cx="1620203" cy="1949450"/>
          </a:xfrm>
        </p:spPr>
        <p:txBody>
          <a:bodyPr anchor="t"/>
          <a:lstStyle>
            <a:lvl1pPr marL="0" indent="0">
              <a:buNone/>
              <a:defRPr sz="1120"/>
            </a:lvl1pPr>
            <a:lvl2pPr marL="160020" indent="0">
              <a:buNone/>
              <a:defRPr sz="980"/>
            </a:lvl2pPr>
            <a:lvl3pPr marL="320040" indent="0">
              <a:buNone/>
              <a:defRPr sz="840"/>
            </a:lvl3pPr>
            <a:lvl4pPr marL="480060" indent="0">
              <a:buNone/>
              <a:defRPr sz="700"/>
            </a:lvl4pPr>
            <a:lvl5pPr marL="640080" indent="0">
              <a:buNone/>
              <a:defRPr sz="700"/>
            </a:lvl5pPr>
            <a:lvl6pPr marL="800100" indent="0">
              <a:buNone/>
              <a:defRPr sz="700"/>
            </a:lvl6pPr>
            <a:lvl7pPr marL="960120" indent="0">
              <a:buNone/>
              <a:defRPr sz="700"/>
            </a:lvl7pPr>
            <a:lvl8pPr marL="1120140" indent="0">
              <a:buNone/>
              <a:defRPr sz="700"/>
            </a:lvl8pPr>
            <a:lvl9pPr marL="1280160" indent="0">
              <a:buNone/>
              <a:defRPr sz="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5" y="822960"/>
            <a:ext cx="1032212" cy="1524635"/>
          </a:xfrm>
        </p:spPr>
        <p:txBody>
          <a:bodyPr/>
          <a:lstStyle>
            <a:lvl1pPr marL="0" indent="0">
              <a:buNone/>
              <a:defRPr sz="560"/>
            </a:lvl1pPr>
            <a:lvl2pPr marL="160020" indent="0">
              <a:buNone/>
              <a:defRPr sz="490"/>
            </a:lvl2pPr>
            <a:lvl3pPr marL="320040" indent="0">
              <a:buNone/>
              <a:defRPr sz="420"/>
            </a:lvl3pPr>
            <a:lvl4pPr marL="480060" indent="0">
              <a:buNone/>
              <a:defRPr sz="350"/>
            </a:lvl4pPr>
            <a:lvl5pPr marL="640080" indent="0">
              <a:buNone/>
              <a:defRPr sz="350"/>
            </a:lvl5pPr>
            <a:lvl6pPr marL="800100" indent="0">
              <a:buNone/>
              <a:defRPr sz="350"/>
            </a:lvl6pPr>
            <a:lvl7pPr marL="960120" indent="0">
              <a:buNone/>
              <a:defRPr sz="350"/>
            </a:lvl7pPr>
            <a:lvl8pPr marL="1120140" indent="0">
              <a:buNone/>
              <a:defRPr sz="350"/>
            </a:lvl8pPr>
            <a:lvl9pPr marL="1280160" indent="0">
              <a:buNone/>
              <a:defRPr sz="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55F5-FDF4-43C7-B255-3EB0CF05B46D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58E8D-2F47-4B65-A811-88BB31662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18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028" y="146051"/>
            <a:ext cx="2760345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8" y="730250"/>
            <a:ext cx="2760345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028" y="2542541"/>
            <a:ext cx="72009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055F5-FDF4-43C7-B255-3EB0CF05B46D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0133" y="2542541"/>
            <a:ext cx="1080135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0283" y="2542541"/>
            <a:ext cx="72009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58E8D-2F47-4B65-A811-88BB31662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39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20040" rtl="0" eaLnBrk="1" latinLnBrk="0" hangingPunct="1">
        <a:lnSpc>
          <a:spcPct val="90000"/>
        </a:lnSpc>
        <a:spcBef>
          <a:spcPct val="0"/>
        </a:spcBef>
        <a:buNone/>
        <a:defRPr sz="15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010" indent="-80010" algn="l" defTabSz="32004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980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0005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6007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4pPr>
      <a:lvl5pPr marL="72009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5pPr>
      <a:lvl6pPr marL="88011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6pPr>
      <a:lvl7pPr marL="104013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8pPr>
      <a:lvl9pPr marL="136017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1pPr>
      <a:lvl2pPr marL="16002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5pPr>
      <a:lvl6pPr marL="80010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6pPr>
      <a:lvl7pPr marL="96012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7pPr>
      <a:lvl8pPr marL="112014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8pPr>
      <a:lvl9pPr marL="128016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1.png"/><Relationship Id="rId3" Type="http://schemas.openxmlformats.org/officeDocument/2006/relationships/image" Target="../media/image14.png"/><Relationship Id="rId7" Type="http://schemas.openxmlformats.org/officeDocument/2006/relationships/image" Target="../media/image11.png"/><Relationship Id="rId12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20.png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8.pn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1" name="Group 1220"/>
          <p:cNvGrpSpPr>
            <a:grpSpLocks noChangeAspect="1"/>
          </p:cNvGrpSpPr>
          <p:nvPr/>
        </p:nvGrpSpPr>
        <p:grpSpPr>
          <a:xfrm>
            <a:off x="0" y="0"/>
            <a:ext cx="3387453" cy="2664142"/>
            <a:chOff x="240352" y="-18559"/>
            <a:chExt cx="5267926" cy="4143084"/>
          </a:xfrm>
        </p:grpSpPr>
        <p:grpSp>
          <p:nvGrpSpPr>
            <p:cNvPr id="565" name="Group 564"/>
            <p:cNvGrpSpPr>
              <a:grpSpLocks noChangeAspect="1"/>
            </p:cNvGrpSpPr>
            <p:nvPr/>
          </p:nvGrpSpPr>
          <p:grpSpPr>
            <a:xfrm>
              <a:off x="240352" y="85917"/>
              <a:ext cx="2181708" cy="1828800"/>
              <a:chOff x="456501" y="377305"/>
              <a:chExt cx="2440330" cy="2045588"/>
            </a:xfrm>
          </p:grpSpPr>
          <p:sp>
            <p:nvSpPr>
              <p:cNvPr id="4" name="Oval 3"/>
              <p:cNvSpPr>
                <a:spLocks noChangeAspect="1"/>
              </p:cNvSpPr>
              <p:nvPr/>
            </p:nvSpPr>
            <p:spPr>
              <a:xfrm>
                <a:off x="464589" y="377305"/>
                <a:ext cx="230909" cy="228600"/>
              </a:xfrm>
              <a:prstGeom prst="ellips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1031854" y="377305"/>
                <a:ext cx="230911" cy="2045588"/>
                <a:chOff x="1653307" y="849745"/>
                <a:chExt cx="230911" cy="2045588"/>
              </a:xfrm>
            </p:grpSpPr>
            <p:sp>
              <p:nvSpPr>
                <p:cNvPr id="18" name="Oval 17"/>
                <p:cNvSpPr>
                  <a:spLocks noChangeAspect="1"/>
                </p:cNvSpPr>
                <p:nvPr/>
              </p:nvSpPr>
              <p:spPr>
                <a:xfrm>
                  <a:off x="1653309" y="849745"/>
                  <a:ext cx="230909" cy="228600"/>
                </a:xfrm>
                <a:prstGeom prst="ellips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>
                  <a:spLocks noChangeAspect="1"/>
                </p:cNvSpPr>
                <p:nvPr/>
              </p:nvSpPr>
              <p:spPr>
                <a:xfrm>
                  <a:off x="1653309" y="1164705"/>
                  <a:ext cx="230909" cy="228600"/>
                </a:xfrm>
                <a:prstGeom prst="ellips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>
                  <a:spLocks noChangeAspect="1"/>
                </p:cNvSpPr>
                <p:nvPr/>
              </p:nvSpPr>
              <p:spPr>
                <a:xfrm>
                  <a:off x="1653309" y="1479665"/>
                  <a:ext cx="230909" cy="228600"/>
                </a:xfrm>
                <a:prstGeom prst="ellips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>
                  <a:spLocks noChangeAspect="1"/>
                </p:cNvSpPr>
                <p:nvPr/>
              </p:nvSpPr>
              <p:spPr>
                <a:xfrm>
                  <a:off x="1653309" y="2042121"/>
                  <a:ext cx="230909" cy="228600"/>
                </a:xfrm>
                <a:prstGeom prst="ellips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>
                  <a:spLocks noChangeAspect="1"/>
                </p:cNvSpPr>
                <p:nvPr/>
              </p:nvSpPr>
              <p:spPr>
                <a:xfrm>
                  <a:off x="1653308" y="2354427"/>
                  <a:ext cx="230909" cy="228600"/>
                </a:xfrm>
                <a:prstGeom prst="ellips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>
                  <a:spLocks noChangeAspect="1"/>
                </p:cNvSpPr>
                <p:nvPr/>
              </p:nvSpPr>
              <p:spPr>
                <a:xfrm>
                  <a:off x="1653307" y="2666733"/>
                  <a:ext cx="230909" cy="228600"/>
                </a:xfrm>
                <a:prstGeom prst="ellips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6" name="Oval 25"/>
              <p:cNvSpPr>
                <a:spLocks noChangeAspect="1"/>
              </p:cNvSpPr>
              <p:nvPr/>
            </p:nvSpPr>
            <p:spPr>
              <a:xfrm>
                <a:off x="1670242" y="1011585"/>
                <a:ext cx="230909" cy="228600"/>
              </a:xfrm>
              <a:prstGeom prst="ellips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>
                <a:spLocks noChangeAspect="1"/>
              </p:cNvSpPr>
              <p:nvPr/>
            </p:nvSpPr>
            <p:spPr>
              <a:xfrm>
                <a:off x="1670242" y="1569717"/>
                <a:ext cx="230909" cy="228600"/>
              </a:xfrm>
              <a:prstGeom prst="ellips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>
                <a:spLocks noChangeAspect="1"/>
              </p:cNvSpPr>
              <p:nvPr/>
            </p:nvSpPr>
            <p:spPr>
              <a:xfrm>
                <a:off x="2243647" y="516749"/>
                <a:ext cx="230909" cy="228600"/>
              </a:xfrm>
              <a:prstGeom prst="ellips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>
                <a:spLocks noChangeAspect="1"/>
              </p:cNvSpPr>
              <p:nvPr/>
            </p:nvSpPr>
            <p:spPr>
              <a:xfrm>
                <a:off x="2243647" y="1014360"/>
                <a:ext cx="230909" cy="228600"/>
              </a:xfrm>
              <a:prstGeom prst="ellips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>
                <a:spLocks noChangeAspect="1"/>
              </p:cNvSpPr>
              <p:nvPr/>
            </p:nvSpPr>
            <p:spPr>
              <a:xfrm>
                <a:off x="2243647" y="1582382"/>
                <a:ext cx="230909" cy="228600"/>
              </a:xfrm>
              <a:prstGeom prst="ellips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>
                <a:spLocks noChangeAspect="1"/>
              </p:cNvSpPr>
              <p:nvPr/>
            </p:nvSpPr>
            <p:spPr>
              <a:xfrm>
                <a:off x="2243647" y="2079992"/>
                <a:ext cx="230909" cy="228600"/>
              </a:xfrm>
              <a:prstGeom prst="ellips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60" name="Group 59"/>
              <p:cNvGrpSpPr>
                <a:grpSpLocks noChangeAspect="1"/>
              </p:cNvGrpSpPr>
              <p:nvPr/>
            </p:nvGrpSpPr>
            <p:grpSpPr>
              <a:xfrm>
                <a:off x="1749627" y="1267993"/>
                <a:ext cx="72138" cy="268210"/>
                <a:chOff x="5641110" y="1991052"/>
                <a:chExt cx="230909" cy="858520"/>
              </a:xfrm>
            </p:grpSpPr>
            <p:sp>
              <p:nvSpPr>
                <p:cNvPr id="61" name="Oval 60"/>
                <p:cNvSpPr>
                  <a:spLocks noChangeAspect="1"/>
                </p:cNvSpPr>
                <p:nvPr/>
              </p:nvSpPr>
              <p:spPr>
                <a:xfrm>
                  <a:off x="5641110" y="1991052"/>
                  <a:ext cx="230909" cy="228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>
                  <a:spLocks noChangeAspect="1"/>
                </p:cNvSpPr>
                <p:nvPr/>
              </p:nvSpPr>
              <p:spPr>
                <a:xfrm>
                  <a:off x="5641110" y="2306012"/>
                  <a:ext cx="230909" cy="228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/>
                <p:cNvSpPr>
                  <a:spLocks noChangeAspect="1"/>
                </p:cNvSpPr>
                <p:nvPr/>
              </p:nvSpPr>
              <p:spPr>
                <a:xfrm>
                  <a:off x="5641110" y="2620972"/>
                  <a:ext cx="230909" cy="228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4" name="Group 63"/>
              <p:cNvGrpSpPr>
                <a:grpSpLocks noChangeAspect="1"/>
              </p:cNvGrpSpPr>
              <p:nvPr/>
            </p:nvGrpSpPr>
            <p:grpSpPr>
              <a:xfrm>
                <a:off x="2332214" y="779890"/>
                <a:ext cx="53773" cy="199929"/>
                <a:chOff x="5641110" y="1991052"/>
                <a:chExt cx="230909" cy="858520"/>
              </a:xfrm>
            </p:grpSpPr>
            <p:sp>
              <p:nvSpPr>
                <p:cNvPr id="65" name="Oval 64"/>
                <p:cNvSpPr>
                  <a:spLocks noChangeAspect="1"/>
                </p:cNvSpPr>
                <p:nvPr/>
              </p:nvSpPr>
              <p:spPr>
                <a:xfrm>
                  <a:off x="5641110" y="1991052"/>
                  <a:ext cx="230909" cy="228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/>
                <p:cNvSpPr>
                  <a:spLocks noChangeAspect="1"/>
                </p:cNvSpPr>
                <p:nvPr/>
              </p:nvSpPr>
              <p:spPr>
                <a:xfrm>
                  <a:off x="5641110" y="2306012"/>
                  <a:ext cx="230909" cy="228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>
                  <a:spLocks noChangeAspect="1"/>
                </p:cNvSpPr>
                <p:nvPr/>
              </p:nvSpPr>
              <p:spPr>
                <a:xfrm>
                  <a:off x="5641110" y="2620972"/>
                  <a:ext cx="230909" cy="228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8" name="Group 67"/>
              <p:cNvGrpSpPr>
                <a:grpSpLocks noChangeAspect="1"/>
              </p:cNvGrpSpPr>
              <p:nvPr/>
            </p:nvGrpSpPr>
            <p:grpSpPr>
              <a:xfrm>
                <a:off x="2332214" y="1845522"/>
                <a:ext cx="53773" cy="199929"/>
                <a:chOff x="5641110" y="1991052"/>
                <a:chExt cx="230909" cy="858520"/>
              </a:xfrm>
            </p:grpSpPr>
            <p:sp>
              <p:nvSpPr>
                <p:cNvPr id="69" name="Oval 68"/>
                <p:cNvSpPr>
                  <a:spLocks noChangeAspect="1"/>
                </p:cNvSpPr>
                <p:nvPr/>
              </p:nvSpPr>
              <p:spPr>
                <a:xfrm>
                  <a:off x="5641110" y="1991052"/>
                  <a:ext cx="230909" cy="228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>
                  <a:spLocks noChangeAspect="1"/>
                </p:cNvSpPr>
                <p:nvPr/>
              </p:nvSpPr>
              <p:spPr>
                <a:xfrm>
                  <a:off x="5641110" y="2306012"/>
                  <a:ext cx="230909" cy="228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>
                  <a:spLocks noChangeAspect="1"/>
                </p:cNvSpPr>
                <p:nvPr/>
              </p:nvSpPr>
              <p:spPr>
                <a:xfrm>
                  <a:off x="5641110" y="2620972"/>
                  <a:ext cx="230909" cy="228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4" name="Straight Connector 73"/>
              <p:cNvCxnSpPr>
                <a:stCxn id="4" idx="6"/>
                <a:endCxn id="18" idx="2"/>
              </p:cNvCxnSpPr>
              <p:nvPr/>
            </p:nvCxnSpPr>
            <p:spPr>
              <a:xfrm>
                <a:off x="695498" y="491605"/>
                <a:ext cx="336358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>
                <a:stCxn id="4" idx="6"/>
                <a:endCxn id="19" idx="2"/>
              </p:cNvCxnSpPr>
              <p:nvPr/>
            </p:nvCxnSpPr>
            <p:spPr>
              <a:xfrm>
                <a:off x="695498" y="491605"/>
                <a:ext cx="336358" cy="31496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>
                <a:stCxn id="4" idx="6"/>
                <a:endCxn id="20" idx="2"/>
              </p:cNvCxnSpPr>
              <p:nvPr/>
            </p:nvCxnSpPr>
            <p:spPr>
              <a:xfrm>
                <a:off x="695498" y="491605"/>
                <a:ext cx="336358" cy="62992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stCxn id="4" idx="6"/>
                <a:endCxn id="22" idx="2"/>
              </p:cNvCxnSpPr>
              <p:nvPr/>
            </p:nvCxnSpPr>
            <p:spPr>
              <a:xfrm>
                <a:off x="695498" y="491605"/>
                <a:ext cx="336358" cy="119237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>
                <a:stCxn id="4" idx="6"/>
                <a:endCxn id="23" idx="2"/>
              </p:cNvCxnSpPr>
              <p:nvPr/>
            </p:nvCxnSpPr>
            <p:spPr>
              <a:xfrm>
                <a:off x="695498" y="491605"/>
                <a:ext cx="336357" cy="1504682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>
                <a:stCxn id="4" idx="6"/>
                <a:endCxn id="24" idx="2"/>
              </p:cNvCxnSpPr>
              <p:nvPr/>
            </p:nvCxnSpPr>
            <p:spPr>
              <a:xfrm>
                <a:off x="695498" y="491605"/>
                <a:ext cx="336356" cy="181698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6" name="Oval 175"/>
              <p:cNvSpPr>
                <a:spLocks noChangeAspect="1"/>
              </p:cNvSpPr>
              <p:nvPr/>
            </p:nvSpPr>
            <p:spPr>
              <a:xfrm>
                <a:off x="464589" y="377448"/>
                <a:ext cx="230909" cy="228600"/>
              </a:xfrm>
              <a:prstGeom prst="ellips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177" name="Straight Connector 176"/>
              <p:cNvCxnSpPr>
                <a:stCxn id="176" idx="6"/>
              </p:cNvCxnSpPr>
              <p:nvPr/>
            </p:nvCxnSpPr>
            <p:spPr>
              <a:xfrm>
                <a:off x="695498" y="491748"/>
                <a:ext cx="336358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>
                <a:stCxn id="176" idx="6"/>
              </p:cNvCxnSpPr>
              <p:nvPr/>
            </p:nvCxnSpPr>
            <p:spPr>
              <a:xfrm>
                <a:off x="695498" y="491748"/>
                <a:ext cx="336358" cy="31496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>
                <a:stCxn id="176" idx="6"/>
              </p:cNvCxnSpPr>
              <p:nvPr/>
            </p:nvCxnSpPr>
            <p:spPr>
              <a:xfrm>
                <a:off x="695498" y="491748"/>
                <a:ext cx="336358" cy="62992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>
                <a:stCxn id="185" idx="6"/>
                <a:endCxn id="22" idx="2"/>
              </p:cNvCxnSpPr>
              <p:nvPr/>
            </p:nvCxnSpPr>
            <p:spPr>
              <a:xfrm>
                <a:off x="695498" y="808276"/>
                <a:ext cx="336358" cy="875705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>
                <a:stCxn id="185" idx="6"/>
                <a:endCxn id="23" idx="2"/>
              </p:cNvCxnSpPr>
              <p:nvPr/>
            </p:nvCxnSpPr>
            <p:spPr>
              <a:xfrm>
                <a:off x="695498" y="808276"/>
                <a:ext cx="336357" cy="1188011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>
                <a:stCxn id="185" idx="6"/>
                <a:endCxn id="24" idx="2"/>
              </p:cNvCxnSpPr>
              <p:nvPr/>
            </p:nvCxnSpPr>
            <p:spPr>
              <a:xfrm>
                <a:off x="695498" y="808276"/>
                <a:ext cx="336356" cy="1500317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5" name="Oval 184"/>
              <p:cNvSpPr>
                <a:spLocks noChangeAspect="1"/>
              </p:cNvSpPr>
              <p:nvPr/>
            </p:nvSpPr>
            <p:spPr>
              <a:xfrm>
                <a:off x="464589" y="693976"/>
                <a:ext cx="230909" cy="228600"/>
              </a:xfrm>
              <a:prstGeom prst="ellips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186" name="Straight Connector 185"/>
              <p:cNvCxnSpPr>
                <a:stCxn id="185" idx="6"/>
                <a:endCxn id="18" idx="2"/>
              </p:cNvCxnSpPr>
              <p:nvPr/>
            </p:nvCxnSpPr>
            <p:spPr>
              <a:xfrm flipV="1">
                <a:off x="695498" y="491605"/>
                <a:ext cx="336358" cy="316671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>
                <a:stCxn id="185" idx="6"/>
                <a:endCxn id="19" idx="2"/>
              </p:cNvCxnSpPr>
              <p:nvPr/>
            </p:nvCxnSpPr>
            <p:spPr>
              <a:xfrm flipV="1">
                <a:off x="695498" y="806565"/>
                <a:ext cx="336358" cy="1711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>
                <a:stCxn id="185" idx="6"/>
                <a:endCxn id="20" idx="2"/>
              </p:cNvCxnSpPr>
              <p:nvPr/>
            </p:nvCxnSpPr>
            <p:spPr>
              <a:xfrm>
                <a:off x="695498" y="808276"/>
                <a:ext cx="336358" cy="313249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>
                <a:stCxn id="228" idx="6"/>
                <a:endCxn id="22" idx="2"/>
              </p:cNvCxnSpPr>
              <p:nvPr/>
            </p:nvCxnSpPr>
            <p:spPr>
              <a:xfrm>
                <a:off x="695498" y="1121525"/>
                <a:ext cx="336358" cy="56245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>
                <a:stCxn id="228" idx="6"/>
                <a:endCxn id="23" idx="2"/>
              </p:cNvCxnSpPr>
              <p:nvPr/>
            </p:nvCxnSpPr>
            <p:spPr>
              <a:xfrm>
                <a:off x="695498" y="1121525"/>
                <a:ext cx="336357" cy="874762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>
                <a:stCxn id="228" idx="6"/>
                <a:endCxn id="24" idx="2"/>
              </p:cNvCxnSpPr>
              <p:nvPr/>
            </p:nvCxnSpPr>
            <p:spPr>
              <a:xfrm>
                <a:off x="695498" y="1121525"/>
                <a:ext cx="336356" cy="118706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8" name="Oval 227"/>
              <p:cNvSpPr>
                <a:spLocks noChangeAspect="1"/>
              </p:cNvSpPr>
              <p:nvPr/>
            </p:nvSpPr>
            <p:spPr>
              <a:xfrm>
                <a:off x="464589" y="1007225"/>
                <a:ext cx="230909" cy="228600"/>
              </a:xfrm>
              <a:prstGeom prst="ellips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229" name="Straight Connector 228"/>
              <p:cNvCxnSpPr>
                <a:stCxn id="228" idx="6"/>
                <a:endCxn id="18" idx="2"/>
              </p:cNvCxnSpPr>
              <p:nvPr/>
            </p:nvCxnSpPr>
            <p:spPr>
              <a:xfrm flipV="1">
                <a:off x="695498" y="491605"/>
                <a:ext cx="336358" cy="62992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>
                <a:stCxn id="228" idx="6"/>
                <a:endCxn id="19" idx="2"/>
              </p:cNvCxnSpPr>
              <p:nvPr/>
            </p:nvCxnSpPr>
            <p:spPr>
              <a:xfrm flipV="1">
                <a:off x="695498" y="806565"/>
                <a:ext cx="336358" cy="31496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>
                <a:stCxn id="228" idx="6"/>
                <a:endCxn id="20" idx="2"/>
              </p:cNvCxnSpPr>
              <p:nvPr/>
            </p:nvCxnSpPr>
            <p:spPr>
              <a:xfrm>
                <a:off x="695498" y="1121525"/>
                <a:ext cx="336358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/>
              <p:nvPr/>
            </p:nvCxnSpPr>
            <p:spPr>
              <a:xfrm>
                <a:off x="695497" y="491604"/>
                <a:ext cx="336358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>
                <a:off x="695497" y="491604"/>
                <a:ext cx="336358" cy="31496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5" name="Oval 364"/>
              <p:cNvSpPr>
                <a:spLocks noChangeAspect="1"/>
              </p:cNvSpPr>
              <p:nvPr/>
            </p:nvSpPr>
            <p:spPr>
              <a:xfrm>
                <a:off x="459197" y="1575891"/>
                <a:ext cx="230909" cy="216179"/>
              </a:xfrm>
              <a:prstGeom prst="ellips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6" name="Oval 365"/>
              <p:cNvSpPr>
                <a:spLocks noChangeAspect="1"/>
              </p:cNvSpPr>
              <p:nvPr/>
            </p:nvSpPr>
            <p:spPr>
              <a:xfrm>
                <a:off x="459197" y="1882930"/>
                <a:ext cx="230909" cy="228600"/>
              </a:xfrm>
              <a:prstGeom prst="ellips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7" name="Oval 366"/>
              <p:cNvSpPr>
                <a:spLocks noChangeAspect="1"/>
              </p:cNvSpPr>
              <p:nvPr/>
            </p:nvSpPr>
            <p:spPr>
              <a:xfrm>
                <a:off x="456501" y="2194292"/>
                <a:ext cx="230909" cy="228600"/>
              </a:xfrm>
              <a:prstGeom prst="ellips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368" name="Straight Connector 367"/>
              <p:cNvCxnSpPr>
                <a:stCxn id="365" idx="6"/>
                <a:endCxn id="18" idx="2"/>
              </p:cNvCxnSpPr>
              <p:nvPr/>
            </p:nvCxnSpPr>
            <p:spPr>
              <a:xfrm flipV="1">
                <a:off x="690106" y="491605"/>
                <a:ext cx="341750" cy="119237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/>
              <p:cNvCxnSpPr>
                <a:stCxn id="365" idx="6"/>
                <a:endCxn id="19" idx="2"/>
              </p:cNvCxnSpPr>
              <p:nvPr/>
            </p:nvCxnSpPr>
            <p:spPr>
              <a:xfrm flipV="1">
                <a:off x="690106" y="806565"/>
                <a:ext cx="341750" cy="87741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373"/>
              <p:cNvCxnSpPr>
                <a:stCxn id="365" idx="6"/>
                <a:endCxn id="20" idx="2"/>
              </p:cNvCxnSpPr>
              <p:nvPr/>
            </p:nvCxnSpPr>
            <p:spPr>
              <a:xfrm flipV="1">
                <a:off x="690106" y="1121525"/>
                <a:ext cx="341750" cy="56245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/>
              <p:cNvCxnSpPr>
                <a:stCxn id="365" idx="6"/>
                <a:endCxn id="22" idx="2"/>
              </p:cNvCxnSpPr>
              <p:nvPr/>
            </p:nvCxnSpPr>
            <p:spPr>
              <a:xfrm>
                <a:off x="690106" y="1683981"/>
                <a:ext cx="34175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/>
              <p:cNvCxnSpPr>
                <a:stCxn id="365" idx="6"/>
                <a:endCxn id="23" idx="2"/>
              </p:cNvCxnSpPr>
              <p:nvPr/>
            </p:nvCxnSpPr>
            <p:spPr>
              <a:xfrm>
                <a:off x="690106" y="1683981"/>
                <a:ext cx="341749" cy="31230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9" name="Straight Connector 398"/>
              <p:cNvCxnSpPr>
                <a:stCxn id="365" idx="6"/>
                <a:endCxn id="24" idx="2"/>
              </p:cNvCxnSpPr>
              <p:nvPr/>
            </p:nvCxnSpPr>
            <p:spPr>
              <a:xfrm>
                <a:off x="690106" y="1683981"/>
                <a:ext cx="341748" cy="624612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/>
              <p:cNvCxnSpPr/>
              <p:nvPr/>
            </p:nvCxnSpPr>
            <p:spPr>
              <a:xfrm flipV="1">
                <a:off x="690104" y="491605"/>
                <a:ext cx="341750" cy="119237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/>
              <p:cNvCxnSpPr/>
              <p:nvPr/>
            </p:nvCxnSpPr>
            <p:spPr>
              <a:xfrm flipV="1">
                <a:off x="690104" y="806565"/>
                <a:ext cx="341750" cy="87741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/>
              <p:cNvCxnSpPr>
                <a:stCxn id="366" idx="6"/>
                <a:endCxn id="20" idx="2"/>
              </p:cNvCxnSpPr>
              <p:nvPr/>
            </p:nvCxnSpPr>
            <p:spPr>
              <a:xfrm flipV="1">
                <a:off x="690106" y="1121525"/>
                <a:ext cx="341750" cy="875705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/>
              <p:cNvCxnSpPr>
                <a:stCxn id="366" idx="6"/>
                <a:endCxn id="22" idx="2"/>
              </p:cNvCxnSpPr>
              <p:nvPr/>
            </p:nvCxnSpPr>
            <p:spPr>
              <a:xfrm flipV="1">
                <a:off x="690106" y="1683981"/>
                <a:ext cx="341750" cy="313249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7" name="Straight Connector 406"/>
              <p:cNvCxnSpPr>
                <a:stCxn id="366" idx="6"/>
                <a:endCxn id="23" idx="2"/>
              </p:cNvCxnSpPr>
              <p:nvPr/>
            </p:nvCxnSpPr>
            <p:spPr>
              <a:xfrm flipV="1">
                <a:off x="690106" y="1996287"/>
                <a:ext cx="341749" cy="943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8" name="Straight Connector 407"/>
              <p:cNvCxnSpPr>
                <a:stCxn id="366" idx="6"/>
                <a:endCxn id="24" idx="2"/>
              </p:cNvCxnSpPr>
              <p:nvPr/>
            </p:nvCxnSpPr>
            <p:spPr>
              <a:xfrm>
                <a:off x="690106" y="1997230"/>
                <a:ext cx="341748" cy="311363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9" name="Straight Connector 408"/>
              <p:cNvCxnSpPr>
                <a:stCxn id="366" idx="6"/>
                <a:endCxn id="18" idx="2"/>
              </p:cNvCxnSpPr>
              <p:nvPr/>
            </p:nvCxnSpPr>
            <p:spPr>
              <a:xfrm flipV="1">
                <a:off x="690106" y="491605"/>
                <a:ext cx="341750" cy="1505625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/>
              <p:cNvCxnSpPr>
                <a:stCxn id="366" idx="6"/>
                <a:endCxn id="19" idx="2"/>
              </p:cNvCxnSpPr>
              <p:nvPr/>
            </p:nvCxnSpPr>
            <p:spPr>
              <a:xfrm flipV="1">
                <a:off x="690106" y="806565"/>
                <a:ext cx="341750" cy="1190665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/>
              <p:cNvCxnSpPr>
                <a:stCxn id="367" idx="6"/>
                <a:endCxn id="20" idx="2"/>
              </p:cNvCxnSpPr>
              <p:nvPr/>
            </p:nvCxnSpPr>
            <p:spPr>
              <a:xfrm flipV="1">
                <a:off x="687410" y="1121525"/>
                <a:ext cx="344446" cy="1187067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/>
              <p:cNvCxnSpPr>
                <a:stCxn id="367" idx="6"/>
                <a:endCxn id="22" idx="2"/>
              </p:cNvCxnSpPr>
              <p:nvPr/>
            </p:nvCxnSpPr>
            <p:spPr>
              <a:xfrm flipV="1">
                <a:off x="687410" y="1683981"/>
                <a:ext cx="344446" cy="624611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/>
              <p:cNvCxnSpPr>
                <a:stCxn id="367" idx="6"/>
                <a:endCxn id="23" idx="2"/>
              </p:cNvCxnSpPr>
              <p:nvPr/>
            </p:nvCxnSpPr>
            <p:spPr>
              <a:xfrm flipV="1">
                <a:off x="687410" y="1996287"/>
                <a:ext cx="344445" cy="312305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6" name="Straight Connector 425"/>
              <p:cNvCxnSpPr>
                <a:stCxn id="367" idx="6"/>
                <a:endCxn id="24" idx="2"/>
              </p:cNvCxnSpPr>
              <p:nvPr/>
            </p:nvCxnSpPr>
            <p:spPr>
              <a:xfrm>
                <a:off x="687410" y="2308592"/>
                <a:ext cx="344444" cy="1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/>
              <p:cNvCxnSpPr>
                <a:stCxn id="367" idx="6"/>
                <a:endCxn id="18" idx="2"/>
              </p:cNvCxnSpPr>
              <p:nvPr/>
            </p:nvCxnSpPr>
            <p:spPr>
              <a:xfrm flipV="1">
                <a:off x="687410" y="491605"/>
                <a:ext cx="344446" cy="1816987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/>
              <p:cNvCxnSpPr>
                <a:stCxn id="367" idx="6"/>
                <a:endCxn id="19" idx="2"/>
              </p:cNvCxnSpPr>
              <p:nvPr/>
            </p:nvCxnSpPr>
            <p:spPr>
              <a:xfrm flipV="1">
                <a:off x="687410" y="806565"/>
                <a:ext cx="344446" cy="1502027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41" name="Group 440"/>
              <p:cNvGrpSpPr>
                <a:grpSpLocks noChangeAspect="1"/>
              </p:cNvGrpSpPr>
              <p:nvPr/>
            </p:nvGrpSpPr>
            <p:grpSpPr>
              <a:xfrm>
                <a:off x="1111239" y="1268648"/>
                <a:ext cx="72138" cy="268210"/>
                <a:chOff x="5641110" y="1991052"/>
                <a:chExt cx="230909" cy="858520"/>
              </a:xfrm>
            </p:grpSpPr>
            <p:sp>
              <p:nvSpPr>
                <p:cNvPr id="442" name="Oval 441"/>
                <p:cNvSpPr>
                  <a:spLocks noChangeAspect="1"/>
                </p:cNvSpPr>
                <p:nvPr/>
              </p:nvSpPr>
              <p:spPr>
                <a:xfrm>
                  <a:off x="5641110" y="1991052"/>
                  <a:ext cx="230909" cy="228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3" name="Oval 442"/>
                <p:cNvSpPr>
                  <a:spLocks noChangeAspect="1"/>
                </p:cNvSpPr>
                <p:nvPr/>
              </p:nvSpPr>
              <p:spPr>
                <a:xfrm>
                  <a:off x="5641110" y="2306012"/>
                  <a:ext cx="230909" cy="228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4" name="Oval 443"/>
                <p:cNvSpPr>
                  <a:spLocks noChangeAspect="1"/>
                </p:cNvSpPr>
                <p:nvPr/>
              </p:nvSpPr>
              <p:spPr>
                <a:xfrm>
                  <a:off x="5641110" y="2620972"/>
                  <a:ext cx="230909" cy="228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57" name="Group 456"/>
              <p:cNvGrpSpPr>
                <a:grpSpLocks noChangeAspect="1"/>
              </p:cNvGrpSpPr>
              <p:nvPr/>
            </p:nvGrpSpPr>
            <p:grpSpPr>
              <a:xfrm>
                <a:off x="534710" y="1266762"/>
                <a:ext cx="72138" cy="268210"/>
                <a:chOff x="5641110" y="1991052"/>
                <a:chExt cx="230909" cy="858520"/>
              </a:xfrm>
            </p:grpSpPr>
            <p:sp>
              <p:nvSpPr>
                <p:cNvPr id="458" name="Oval 457"/>
                <p:cNvSpPr>
                  <a:spLocks noChangeAspect="1"/>
                </p:cNvSpPr>
                <p:nvPr/>
              </p:nvSpPr>
              <p:spPr>
                <a:xfrm>
                  <a:off x="5641110" y="1991052"/>
                  <a:ext cx="230909" cy="228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9" name="Oval 458"/>
                <p:cNvSpPr>
                  <a:spLocks noChangeAspect="1"/>
                </p:cNvSpPr>
                <p:nvPr/>
              </p:nvSpPr>
              <p:spPr>
                <a:xfrm>
                  <a:off x="5641110" y="2306012"/>
                  <a:ext cx="230909" cy="228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0" name="Oval 459"/>
                <p:cNvSpPr>
                  <a:spLocks noChangeAspect="1"/>
                </p:cNvSpPr>
                <p:nvPr/>
              </p:nvSpPr>
              <p:spPr>
                <a:xfrm>
                  <a:off x="5641110" y="2620972"/>
                  <a:ext cx="230909" cy="228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65" name="Straight Connector 464"/>
              <p:cNvCxnSpPr>
                <a:stCxn id="18" idx="6"/>
                <a:endCxn id="26" idx="2"/>
              </p:cNvCxnSpPr>
              <p:nvPr/>
            </p:nvCxnSpPr>
            <p:spPr>
              <a:xfrm>
                <a:off x="1262765" y="491605"/>
                <a:ext cx="407477" cy="63428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/>
              <p:cNvCxnSpPr>
                <a:stCxn id="18" idx="6"/>
                <a:endCxn id="28" idx="2"/>
              </p:cNvCxnSpPr>
              <p:nvPr/>
            </p:nvCxnSpPr>
            <p:spPr>
              <a:xfrm>
                <a:off x="1262765" y="491605"/>
                <a:ext cx="407477" cy="1192412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/>
              <p:cNvCxnSpPr>
                <a:stCxn id="19" idx="6"/>
                <a:endCxn id="26" idx="2"/>
              </p:cNvCxnSpPr>
              <p:nvPr/>
            </p:nvCxnSpPr>
            <p:spPr>
              <a:xfrm>
                <a:off x="1262765" y="806565"/>
                <a:ext cx="407477" cy="31932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/>
              <p:cNvCxnSpPr>
                <a:stCxn id="19" idx="6"/>
                <a:endCxn id="28" idx="2"/>
              </p:cNvCxnSpPr>
              <p:nvPr/>
            </p:nvCxnSpPr>
            <p:spPr>
              <a:xfrm>
                <a:off x="1262765" y="806565"/>
                <a:ext cx="407477" cy="877452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7" name="Straight Connector 476"/>
              <p:cNvCxnSpPr>
                <a:stCxn id="20" idx="6"/>
                <a:endCxn id="26" idx="2"/>
              </p:cNvCxnSpPr>
              <p:nvPr/>
            </p:nvCxnSpPr>
            <p:spPr>
              <a:xfrm>
                <a:off x="1262765" y="1121525"/>
                <a:ext cx="407477" cy="436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8" name="Straight Connector 477"/>
              <p:cNvCxnSpPr>
                <a:stCxn id="20" idx="6"/>
                <a:endCxn id="28" idx="2"/>
              </p:cNvCxnSpPr>
              <p:nvPr/>
            </p:nvCxnSpPr>
            <p:spPr>
              <a:xfrm>
                <a:off x="1262765" y="1121525"/>
                <a:ext cx="407477" cy="562492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3" name="Straight Connector 482"/>
              <p:cNvCxnSpPr>
                <a:stCxn id="22" idx="6"/>
                <a:endCxn id="26" idx="2"/>
              </p:cNvCxnSpPr>
              <p:nvPr/>
            </p:nvCxnSpPr>
            <p:spPr>
              <a:xfrm flipV="1">
                <a:off x="1262765" y="1125885"/>
                <a:ext cx="407477" cy="55809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4" name="Straight Connector 483"/>
              <p:cNvCxnSpPr>
                <a:stCxn id="22" idx="6"/>
                <a:endCxn id="28" idx="2"/>
              </p:cNvCxnSpPr>
              <p:nvPr/>
            </p:nvCxnSpPr>
            <p:spPr>
              <a:xfrm>
                <a:off x="1262765" y="1683981"/>
                <a:ext cx="407477" cy="3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/>
              <p:cNvCxnSpPr>
                <a:stCxn id="23" idx="6"/>
              </p:cNvCxnSpPr>
              <p:nvPr/>
            </p:nvCxnSpPr>
            <p:spPr>
              <a:xfrm flipV="1">
                <a:off x="1262764" y="1125885"/>
                <a:ext cx="407478" cy="870402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4" name="Straight Connector 493"/>
              <p:cNvCxnSpPr>
                <a:stCxn id="23" idx="6"/>
              </p:cNvCxnSpPr>
              <p:nvPr/>
            </p:nvCxnSpPr>
            <p:spPr>
              <a:xfrm flipV="1">
                <a:off x="1262764" y="1677770"/>
                <a:ext cx="407478" cy="318517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7" name="Straight Connector 496"/>
              <p:cNvCxnSpPr>
                <a:stCxn id="24" idx="6"/>
                <a:endCxn id="26" idx="2"/>
              </p:cNvCxnSpPr>
              <p:nvPr/>
            </p:nvCxnSpPr>
            <p:spPr>
              <a:xfrm flipV="1">
                <a:off x="1262763" y="1125885"/>
                <a:ext cx="407479" cy="118270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8" name="Straight Connector 497"/>
              <p:cNvCxnSpPr>
                <a:stCxn id="24" idx="6"/>
                <a:endCxn id="28" idx="2"/>
              </p:cNvCxnSpPr>
              <p:nvPr/>
            </p:nvCxnSpPr>
            <p:spPr>
              <a:xfrm flipV="1">
                <a:off x="1262763" y="1684017"/>
                <a:ext cx="407479" cy="62457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/>
              <p:cNvCxnSpPr>
                <a:stCxn id="26" idx="6"/>
                <a:endCxn id="31" idx="2"/>
              </p:cNvCxnSpPr>
              <p:nvPr/>
            </p:nvCxnSpPr>
            <p:spPr>
              <a:xfrm flipV="1">
                <a:off x="1901151" y="631049"/>
                <a:ext cx="342496" cy="49483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2" name="Straight Connector 511"/>
              <p:cNvCxnSpPr>
                <a:stCxn id="26" idx="6"/>
                <a:endCxn id="33" idx="2"/>
              </p:cNvCxnSpPr>
              <p:nvPr/>
            </p:nvCxnSpPr>
            <p:spPr>
              <a:xfrm>
                <a:off x="1901151" y="1125885"/>
                <a:ext cx="342496" cy="2775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9" name="Straight Connector 528"/>
              <p:cNvCxnSpPr>
                <a:stCxn id="26" idx="6"/>
                <a:endCxn id="37" idx="2"/>
              </p:cNvCxnSpPr>
              <p:nvPr/>
            </p:nvCxnSpPr>
            <p:spPr>
              <a:xfrm>
                <a:off x="1901151" y="1125885"/>
                <a:ext cx="342496" cy="570797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0" name="Straight Connector 529"/>
              <p:cNvCxnSpPr>
                <a:stCxn id="26" idx="6"/>
                <a:endCxn id="38" idx="2"/>
              </p:cNvCxnSpPr>
              <p:nvPr/>
            </p:nvCxnSpPr>
            <p:spPr>
              <a:xfrm>
                <a:off x="1901151" y="1125885"/>
                <a:ext cx="342496" cy="1068407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5" name="Straight Connector 534"/>
              <p:cNvCxnSpPr>
                <a:stCxn id="28" idx="6"/>
                <a:endCxn id="31" idx="2"/>
              </p:cNvCxnSpPr>
              <p:nvPr/>
            </p:nvCxnSpPr>
            <p:spPr>
              <a:xfrm flipV="1">
                <a:off x="1901151" y="631049"/>
                <a:ext cx="342496" cy="105296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6" name="Straight Connector 535"/>
              <p:cNvCxnSpPr>
                <a:stCxn id="28" idx="6"/>
                <a:endCxn id="33" idx="2"/>
              </p:cNvCxnSpPr>
              <p:nvPr/>
            </p:nvCxnSpPr>
            <p:spPr>
              <a:xfrm flipV="1">
                <a:off x="1901151" y="1128660"/>
                <a:ext cx="342496" cy="555357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1" name="Straight Connector 540"/>
              <p:cNvCxnSpPr>
                <a:stCxn id="28" idx="6"/>
                <a:endCxn id="37" idx="2"/>
              </p:cNvCxnSpPr>
              <p:nvPr/>
            </p:nvCxnSpPr>
            <p:spPr>
              <a:xfrm>
                <a:off x="1901151" y="1684017"/>
                <a:ext cx="342496" cy="12665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2" name="Straight Connector 541"/>
              <p:cNvCxnSpPr>
                <a:stCxn id="28" idx="6"/>
                <a:endCxn id="38" idx="2"/>
              </p:cNvCxnSpPr>
              <p:nvPr/>
            </p:nvCxnSpPr>
            <p:spPr>
              <a:xfrm>
                <a:off x="1901151" y="1684017"/>
                <a:ext cx="342496" cy="510275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9" name="Oval 548"/>
              <p:cNvSpPr>
                <a:spLocks noChangeAspect="1"/>
              </p:cNvSpPr>
              <p:nvPr/>
            </p:nvSpPr>
            <p:spPr>
              <a:xfrm>
                <a:off x="2665922" y="764167"/>
                <a:ext cx="230909" cy="228600"/>
              </a:xfrm>
              <a:prstGeom prst="ellips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550" name="Straight Connector 549"/>
              <p:cNvCxnSpPr>
                <a:stCxn id="31" idx="6"/>
                <a:endCxn id="549" idx="2"/>
              </p:cNvCxnSpPr>
              <p:nvPr/>
            </p:nvCxnSpPr>
            <p:spPr>
              <a:xfrm>
                <a:off x="2474556" y="631049"/>
                <a:ext cx="191366" cy="24741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3" name="Straight Connector 552"/>
              <p:cNvCxnSpPr>
                <a:stCxn id="33" idx="6"/>
                <a:endCxn id="549" idx="2"/>
              </p:cNvCxnSpPr>
              <p:nvPr/>
            </p:nvCxnSpPr>
            <p:spPr>
              <a:xfrm flipV="1">
                <a:off x="2474556" y="878467"/>
                <a:ext cx="191366" cy="250193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6" name="Straight Connector 555"/>
              <p:cNvCxnSpPr>
                <a:stCxn id="37" idx="6"/>
                <a:endCxn id="560" idx="2"/>
              </p:cNvCxnSpPr>
              <p:nvPr/>
            </p:nvCxnSpPr>
            <p:spPr>
              <a:xfrm>
                <a:off x="2474556" y="1696682"/>
                <a:ext cx="191365" cy="242472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7" name="Straight Connector 556"/>
              <p:cNvCxnSpPr>
                <a:stCxn id="38" idx="6"/>
                <a:endCxn id="560" idx="2"/>
              </p:cNvCxnSpPr>
              <p:nvPr/>
            </p:nvCxnSpPr>
            <p:spPr>
              <a:xfrm flipV="1">
                <a:off x="2474556" y="1939154"/>
                <a:ext cx="191365" cy="25513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0" name="Oval 559"/>
              <p:cNvSpPr>
                <a:spLocks noChangeAspect="1"/>
              </p:cNvSpPr>
              <p:nvPr/>
            </p:nvSpPr>
            <p:spPr>
              <a:xfrm>
                <a:off x="2665921" y="1824854"/>
                <a:ext cx="230909" cy="228600"/>
              </a:xfrm>
              <a:prstGeom prst="ellips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16" name="Group 1215"/>
            <p:cNvGrpSpPr>
              <a:grpSpLocks noChangeAspect="1"/>
            </p:cNvGrpSpPr>
            <p:nvPr/>
          </p:nvGrpSpPr>
          <p:grpSpPr>
            <a:xfrm>
              <a:off x="3016861" y="2295725"/>
              <a:ext cx="1291548" cy="1828800"/>
              <a:chOff x="4265880" y="2988137"/>
              <a:chExt cx="1444650" cy="2045588"/>
            </a:xfrm>
          </p:grpSpPr>
          <p:sp>
            <p:nvSpPr>
              <p:cNvPr id="708" name="Oval 707"/>
              <p:cNvSpPr>
                <a:spLocks noChangeAspect="1"/>
              </p:cNvSpPr>
              <p:nvPr/>
            </p:nvSpPr>
            <p:spPr>
              <a:xfrm>
                <a:off x="4273968" y="2988137"/>
                <a:ext cx="230909" cy="228600"/>
              </a:xfrm>
              <a:prstGeom prst="ellips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709" name="Group 708"/>
              <p:cNvGrpSpPr/>
              <p:nvPr/>
            </p:nvGrpSpPr>
            <p:grpSpPr>
              <a:xfrm>
                <a:off x="4841233" y="2988137"/>
                <a:ext cx="230911" cy="2045588"/>
                <a:chOff x="1653307" y="849745"/>
                <a:chExt cx="230911" cy="2045588"/>
              </a:xfrm>
            </p:grpSpPr>
            <p:sp>
              <p:nvSpPr>
                <p:cNvPr id="811" name="Oval 810"/>
                <p:cNvSpPr>
                  <a:spLocks noChangeAspect="1"/>
                </p:cNvSpPr>
                <p:nvPr/>
              </p:nvSpPr>
              <p:spPr>
                <a:xfrm>
                  <a:off x="1653309" y="849745"/>
                  <a:ext cx="230909" cy="228600"/>
                </a:xfrm>
                <a:prstGeom prst="ellips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2" name="Oval 811"/>
                <p:cNvSpPr>
                  <a:spLocks noChangeAspect="1"/>
                </p:cNvSpPr>
                <p:nvPr/>
              </p:nvSpPr>
              <p:spPr>
                <a:xfrm>
                  <a:off x="1653309" y="1164705"/>
                  <a:ext cx="230909" cy="228600"/>
                </a:xfrm>
                <a:prstGeom prst="ellips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3" name="Oval 812"/>
                <p:cNvSpPr>
                  <a:spLocks noChangeAspect="1"/>
                </p:cNvSpPr>
                <p:nvPr/>
              </p:nvSpPr>
              <p:spPr>
                <a:xfrm>
                  <a:off x="1653309" y="1479665"/>
                  <a:ext cx="230909" cy="228600"/>
                </a:xfrm>
                <a:prstGeom prst="ellips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4" name="Oval 813"/>
                <p:cNvSpPr>
                  <a:spLocks noChangeAspect="1"/>
                </p:cNvSpPr>
                <p:nvPr/>
              </p:nvSpPr>
              <p:spPr>
                <a:xfrm>
                  <a:off x="1653309" y="2042121"/>
                  <a:ext cx="230909" cy="228600"/>
                </a:xfrm>
                <a:prstGeom prst="ellips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5" name="Oval 814"/>
                <p:cNvSpPr>
                  <a:spLocks noChangeAspect="1"/>
                </p:cNvSpPr>
                <p:nvPr/>
              </p:nvSpPr>
              <p:spPr>
                <a:xfrm>
                  <a:off x="1653308" y="2354427"/>
                  <a:ext cx="230909" cy="228600"/>
                </a:xfrm>
                <a:prstGeom prst="ellips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6" name="Oval 815"/>
                <p:cNvSpPr>
                  <a:spLocks noChangeAspect="1"/>
                </p:cNvSpPr>
                <p:nvPr/>
              </p:nvSpPr>
              <p:spPr>
                <a:xfrm>
                  <a:off x="1653307" y="2666733"/>
                  <a:ext cx="230909" cy="228600"/>
                </a:xfrm>
                <a:prstGeom prst="ellips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10" name="Oval 709"/>
              <p:cNvSpPr>
                <a:spLocks noChangeAspect="1"/>
              </p:cNvSpPr>
              <p:nvPr/>
            </p:nvSpPr>
            <p:spPr>
              <a:xfrm>
                <a:off x="5479621" y="3622417"/>
                <a:ext cx="230909" cy="228600"/>
              </a:xfrm>
              <a:prstGeom prst="ellips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11" name="Oval 710"/>
              <p:cNvSpPr>
                <a:spLocks noChangeAspect="1"/>
              </p:cNvSpPr>
              <p:nvPr/>
            </p:nvSpPr>
            <p:spPr>
              <a:xfrm>
                <a:off x="5479621" y="4180549"/>
                <a:ext cx="230909" cy="228600"/>
              </a:xfrm>
              <a:prstGeom prst="ellips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719" name="Straight Connector 718"/>
              <p:cNvCxnSpPr>
                <a:stCxn id="708" idx="6"/>
                <a:endCxn id="811" idx="2"/>
              </p:cNvCxnSpPr>
              <p:nvPr/>
            </p:nvCxnSpPr>
            <p:spPr>
              <a:xfrm>
                <a:off x="4504877" y="3102437"/>
                <a:ext cx="336358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0" name="Straight Connector 719"/>
              <p:cNvCxnSpPr>
                <a:stCxn id="708" idx="6"/>
                <a:endCxn id="812" idx="2"/>
              </p:cNvCxnSpPr>
              <p:nvPr/>
            </p:nvCxnSpPr>
            <p:spPr>
              <a:xfrm>
                <a:off x="4504877" y="3102437"/>
                <a:ext cx="336358" cy="31496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1" name="Straight Connector 720"/>
              <p:cNvCxnSpPr>
                <a:stCxn id="708" idx="6"/>
                <a:endCxn id="813" idx="2"/>
              </p:cNvCxnSpPr>
              <p:nvPr/>
            </p:nvCxnSpPr>
            <p:spPr>
              <a:xfrm>
                <a:off x="4504877" y="3102437"/>
                <a:ext cx="336358" cy="62992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2" name="Straight Connector 721"/>
              <p:cNvCxnSpPr>
                <a:stCxn id="708" idx="6"/>
                <a:endCxn id="814" idx="2"/>
              </p:cNvCxnSpPr>
              <p:nvPr/>
            </p:nvCxnSpPr>
            <p:spPr>
              <a:xfrm>
                <a:off x="4504877" y="3102437"/>
                <a:ext cx="336358" cy="119237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3" name="Straight Connector 722"/>
              <p:cNvCxnSpPr>
                <a:stCxn id="708" idx="6"/>
                <a:endCxn id="815" idx="2"/>
              </p:cNvCxnSpPr>
              <p:nvPr/>
            </p:nvCxnSpPr>
            <p:spPr>
              <a:xfrm>
                <a:off x="4504877" y="3102437"/>
                <a:ext cx="336357" cy="1504682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4" name="Straight Connector 723"/>
              <p:cNvCxnSpPr>
                <a:stCxn id="708" idx="6"/>
                <a:endCxn id="816" idx="2"/>
              </p:cNvCxnSpPr>
              <p:nvPr/>
            </p:nvCxnSpPr>
            <p:spPr>
              <a:xfrm>
                <a:off x="4504877" y="3102437"/>
                <a:ext cx="336356" cy="181698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5" name="Oval 724"/>
              <p:cNvSpPr>
                <a:spLocks noChangeAspect="1"/>
              </p:cNvSpPr>
              <p:nvPr/>
            </p:nvSpPr>
            <p:spPr>
              <a:xfrm>
                <a:off x="4273968" y="2988280"/>
                <a:ext cx="230909" cy="228600"/>
              </a:xfrm>
              <a:prstGeom prst="ellips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726" name="Straight Connector 725"/>
              <p:cNvCxnSpPr>
                <a:stCxn id="725" idx="6"/>
              </p:cNvCxnSpPr>
              <p:nvPr/>
            </p:nvCxnSpPr>
            <p:spPr>
              <a:xfrm>
                <a:off x="4504877" y="3102580"/>
                <a:ext cx="336358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7" name="Straight Connector 726"/>
              <p:cNvCxnSpPr>
                <a:stCxn id="725" idx="6"/>
              </p:cNvCxnSpPr>
              <p:nvPr/>
            </p:nvCxnSpPr>
            <p:spPr>
              <a:xfrm>
                <a:off x="4504877" y="3102580"/>
                <a:ext cx="336358" cy="31496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8" name="Straight Connector 727"/>
              <p:cNvCxnSpPr>
                <a:stCxn id="725" idx="6"/>
              </p:cNvCxnSpPr>
              <p:nvPr/>
            </p:nvCxnSpPr>
            <p:spPr>
              <a:xfrm>
                <a:off x="4504877" y="3102580"/>
                <a:ext cx="336358" cy="62992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9" name="Straight Connector 728"/>
              <p:cNvCxnSpPr>
                <a:stCxn id="732" idx="6"/>
                <a:endCxn id="814" idx="2"/>
              </p:cNvCxnSpPr>
              <p:nvPr/>
            </p:nvCxnSpPr>
            <p:spPr>
              <a:xfrm>
                <a:off x="4504877" y="3419108"/>
                <a:ext cx="336358" cy="875705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0" name="Straight Connector 729"/>
              <p:cNvCxnSpPr>
                <a:stCxn id="732" idx="6"/>
                <a:endCxn id="815" idx="2"/>
              </p:cNvCxnSpPr>
              <p:nvPr/>
            </p:nvCxnSpPr>
            <p:spPr>
              <a:xfrm>
                <a:off x="4504877" y="3419108"/>
                <a:ext cx="336357" cy="1188011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1" name="Straight Connector 730"/>
              <p:cNvCxnSpPr>
                <a:stCxn id="732" idx="6"/>
                <a:endCxn id="816" idx="2"/>
              </p:cNvCxnSpPr>
              <p:nvPr/>
            </p:nvCxnSpPr>
            <p:spPr>
              <a:xfrm>
                <a:off x="4504877" y="3419108"/>
                <a:ext cx="336356" cy="1500317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2" name="Oval 731"/>
              <p:cNvSpPr>
                <a:spLocks noChangeAspect="1"/>
              </p:cNvSpPr>
              <p:nvPr/>
            </p:nvSpPr>
            <p:spPr>
              <a:xfrm>
                <a:off x="4273968" y="3304808"/>
                <a:ext cx="230909" cy="228600"/>
              </a:xfrm>
              <a:prstGeom prst="ellips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733" name="Straight Connector 732"/>
              <p:cNvCxnSpPr>
                <a:stCxn id="732" idx="6"/>
                <a:endCxn id="811" idx="2"/>
              </p:cNvCxnSpPr>
              <p:nvPr/>
            </p:nvCxnSpPr>
            <p:spPr>
              <a:xfrm flipV="1">
                <a:off x="4504877" y="3102437"/>
                <a:ext cx="336358" cy="316671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4" name="Straight Connector 733"/>
              <p:cNvCxnSpPr>
                <a:stCxn id="732" idx="6"/>
                <a:endCxn id="812" idx="2"/>
              </p:cNvCxnSpPr>
              <p:nvPr/>
            </p:nvCxnSpPr>
            <p:spPr>
              <a:xfrm flipV="1">
                <a:off x="4504877" y="3417397"/>
                <a:ext cx="336358" cy="1711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5" name="Straight Connector 734"/>
              <p:cNvCxnSpPr>
                <a:stCxn id="732" idx="6"/>
                <a:endCxn id="813" idx="2"/>
              </p:cNvCxnSpPr>
              <p:nvPr/>
            </p:nvCxnSpPr>
            <p:spPr>
              <a:xfrm>
                <a:off x="4504877" y="3419108"/>
                <a:ext cx="336358" cy="313249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6" name="Straight Connector 735"/>
              <p:cNvCxnSpPr>
                <a:stCxn id="739" idx="6"/>
                <a:endCxn id="814" idx="2"/>
              </p:cNvCxnSpPr>
              <p:nvPr/>
            </p:nvCxnSpPr>
            <p:spPr>
              <a:xfrm>
                <a:off x="4504877" y="3732357"/>
                <a:ext cx="336358" cy="56245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7" name="Straight Connector 736"/>
              <p:cNvCxnSpPr>
                <a:stCxn id="739" idx="6"/>
                <a:endCxn id="815" idx="2"/>
              </p:cNvCxnSpPr>
              <p:nvPr/>
            </p:nvCxnSpPr>
            <p:spPr>
              <a:xfrm>
                <a:off x="4504877" y="3732357"/>
                <a:ext cx="336357" cy="874762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8" name="Straight Connector 737"/>
              <p:cNvCxnSpPr>
                <a:stCxn id="739" idx="6"/>
                <a:endCxn id="816" idx="2"/>
              </p:cNvCxnSpPr>
              <p:nvPr/>
            </p:nvCxnSpPr>
            <p:spPr>
              <a:xfrm>
                <a:off x="4504877" y="3732357"/>
                <a:ext cx="336356" cy="118706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9" name="Oval 738"/>
              <p:cNvSpPr>
                <a:spLocks noChangeAspect="1"/>
              </p:cNvSpPr>
              <p:nvPr/>
            </p:nvSpPr>
            <p:spPr>
              <a:xfrm>
                <a:off x="4273968" y="3618057"/>
                <a:ext cx="230909" cy="228600"/>
              </a:xfrm>
              <a:prstGeom prst="ellips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740" name="Straight Connector 739"/>
              <p:cNvCxnSpPr>
                <a:stCxn id="739" idx="6"/>
                <a:endCxn id="811" idx="2"/>
              </p:cNvCxnSpPr>
              <p:nvPr/>
            </p:nvCxnSpPr>
            <p:spPr>
              <a:xfrm flipV="1">
                <a:off x="4504877" y="3102437"/>
                <a:ext cx="336358" cy="62992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1" name="Straight Connector 740"/>
              <p:cNvCxnSpPr>
                <a:stCxn id="739" idx="6"/>
                <a:endCxn id="812" idx="2"/>
              </p:cNvCxnSpPr>
              <p:nvPr/>
            </p:nvCxnSpPr>
            <p:spPr>
              <a:xfrm flipV="1">
                <a:off x="4504877" y="3417397"/>
                <a:ext cx="336358" cy="31496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2" name="Straight Connector 741"/>
              <p:cNvCxnSpPr>
                <a:stCxn id="739" idx="6"/>
                <a:endCxn id="813" idx="2"/>
              </p:cNvCxnSpPr>
              <p:nvPr/>
            </p:nvCxnSpPr>
            <p:spPr>
              <a:xfrm>
                <a:off x="4504877" y="3732357"/>
                <a:ext cx="336358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3" name="Straight Connector 742"/>
              <p:cNvCxnSpPr/>
              <p:nvPr/>
            </p:nvCxnSpPr>
            <p:spPr>
              <a:xfrm>
                <a:off x="4504876" y="3102436"/>
                <a:ext cx="336358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4" name="Straight Connector 743"/>
              <p:cNvCxnSpPr/>
              <p:nvPr/>
            </p:nvCxnSpPr>
            <p:spPr>
              <a:xfrm>
                <a:off x="4504876" y="3102436"/>
                <a:ext cx="336358" cy="31496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45" name="Oval 744"/>
              <p:cNvSpPr>
                <a:spLocks noChangeAspect="1"/>
              </p:cNvSpPr>
              <p:nvPr/>
            </p:nvSpPr>
            <p:spPr>
              <a:xfrm>
                <a:off x="4268576" y="4186723"/>
                <a:ext cx="230909" cy="216179"/>
              </a:xfrm>
              <a:prstGeom prst="ellips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46" name="Oval 745"/>
              <p:cNvSpPr>
                <a:spLocks noChangeAspect="1"/>
              </p:cNvSpPr>
              <p:nvPr/>
            </p:nvSpPr>
            <p:spPr>
              <a:xfrm>
                <a:off x="4268576" y="4493762"/>
                <a:ext cx="230909" cy="228600"/>
              </a:xfrm>
              <a:prstGeom prst="ellips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47" name="Oval 746"/>
              <p:cNvSpPr>
                <a:spLocks noChangeAspect="1"/>
              </p:cNvSpPr>
              <p:nvPr/>
            </p:nvSpPr>
            <p:spPr>
              <a:xfrm>
                <a:off x="4265880" y="4805124"/>
                <a:ext cx="230909" cy="228600"/>
              </a:xfrm>
              <a:prstGeom prst="ellips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748" name="Straight Connector 747"/>
              <p:cNvCxnSpPr>
                <a:stCxn id="745" idx="6"/>
                <a:endCxn id="811" idx="2"/>
              </p:cNvCxnSpPr>
              <p:nvPr/>
            </p:nvCxnSpPr>
            <p:spPr>
              <a:xfrm flipV="1">
                <a:off x="4499485" y="3102437"/>
                <a:ext cx="341750" cy="119237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9" name="Straight Connector 748"/>
              <p:cNvCxnSpPr>
                <a:stCxn id="745" idx="6"/>
                <a:endCxn id="812" idx="2"/>
              </p:cNvCxnSpPr>
              <p:nvPr/>
            </p:nvCxnSpPr>
            <p:spPr>
              <a:xfrm flipV="1">
                <a:off x="4499485" y="3417397"/>
                <a:ext cx="341750" cy="87741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0" name="Straight Connector 749"/>
              <p:cNvCxnSpPr>
                <a:stCxn id="745" idx="6"/>
                <a:endCxn id="813" idx="2"/>
              </p:cNvCxnSpPr>
              <p:nvPr/>
            </p:nvCxnSpPr>
            <p:spPr>
              <a:xfrm flipV="1">
                <a:off x="4499485" y="3732357"/>
                <a:ext cx="341750" cy="56245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1" name="Straight Connector 750"/>
              <p:cNvCxnSpPr>
                <a:stCxn id="745" idx="6"/>
                <a:endCxn id="814" idx="2"/>
              </p:cNvCxnSpPr>
              <p:nvPr/>
            </p:nvCxnSpPr>
            <p:spPr>
              <a:xfrm>
                <a:off x="4499485" y="4294813"/>
                <a:ext cx="34175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2" name="Straight Connector 751"/>
              <p:cNvCxnSpPr>
                <a:stCxn id="745" idx="6"/>
                <a:endCxn id="815" idx="2"/>
              </p:cNvCxnSpPr>
              <p:nvPr/>
            </p:nvCxnSpPr>
            <p:spPr>
              <a:xfrm>
                <a:off x="4499485" y="4294813"/>
                <a:ext cx="341749" cy="31230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3" name="Straight Connector 752"/>
              <p:cNvCxnSpPr>
                <a:stCxn id="745" idx="6"/>
                <a:endCxn id="816" idx="2"/>
              </p:cNvCxnSpPr>
              <p:nvPr/>
            </p:nvCxnSpPr>
            <p:spPr>
              <a:xfrm>
                <a:off x="4499485" y="4294813"/>
                <a:ext cx="341748" cy="624612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4" name="Straight Connector 753"/>
              <p:cNvCxnSpPr/>
              <p:nvPr/>
            </p:nvCxnSpPr>
            <p:spPr>
              <a:xfrm flipV="1">
                <a:off x="4499483" y="3102437"/>
                <a:ext cx="341750" cy="119237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5" name="Straight Connector 754"/>
              <p:cNvCxnSpPr/>
              <p:nvPr/>
            </p:nvCxnSpPr>
            <p:spPr>
              <a:xfrm flipV="1">
                <a:off x="4499483" y="3417397"/>
                <a:ext cx="341750" cy="87741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6" name="Straight Connector 755"/>
              <p:cNvCxnSpPr>
                <a:stCxn id="746" idx="6"/>
                <a:endCxn id="813" idx="2"/>
              </p:cNvCxnSpPr>
              <p:nvPr/>
            </p:nvCxnSpPr>
            <p:spPr>
              <a:xfrm flipV="1">
                <a:off x="4499485" y="3732357"/>
                <a:ext cx="341750" cy="875705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7" name="Straight Connector 756"/>
              <p:cNvCxnSpPr>
                <a:stCxn id="746" idx="6"/>
                <a:endCxn id="814" idx="2"/>
              </p:cNvCxnSpPr>
              <p:nvPr/>
            </p:nvCxnSpPr>
            <p:spPr>
              <a:xfrm flipV="1">
                <a:off x="4499485" y="4294813"/>
                <a:ext cx="341750" cy="313249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8" name="Straight Connector 757"/>
              <p:cNvCxnSpPr>
                <a:stCxn id="746" idx="6"/>
                <a:endCxn id="815" idx="2"/>
              </p:cNvCxnSpPr>
              <p:nvPr/>
            </p:nvCxnSpPr>
            <p:spPr>
              <a:xfrm flipV="1">
                <a:off x="4499485" y="4607119"/>
                <a:ext cx="341749" cy="943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9" name="Straight Connector 758"/>
              <p:cNvCxnSpPr>
                <a:stCxn id="746" idx="6"/>
                <a:endCxn id="816" idx="2"/>
              </p:cNvCxnSpPr>
              <p:nvPr/>
            </p:nvCxnSpPr>
            <p:spPr>
              <a:xfrm>
                <a:off x="4499485" y="4608062"/>
                <a:ext cx="341748" cy="311363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0" name="Straight Connector 759"/>
              <p:cNvCxnSpPr>
                <a:stCxn id="746" idx="6"/>
                <a:endCxn id="811" idx="2"/>
              </p:cNvCxnSpPr>
              <p:nvPr/>
            </p:nvCxnSpPr>
            <p:spPr>
              <a:xfrm flipV="1">
                <a:off x="4499485" y="3102437"/>
                <a:ext cx="341750" cy="1505625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1" name="Straight Connector 760"/>
              <p:cNvCxnSpPr>
                <a:stCxn id="746" idx="6"/>
                <a:endCxn id="812" idx="2"/>
              </p:cNvCxnSpPr>
              <p:nvPr/>
            </p:nvCxnSpPr>
            <p:spPr>
              <a:xfrm flipV="1">
                <a:off x="4499485" y="3417397"/>
                <a:ext cx="341750" cy="1190665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2" name="Straight Connector 761"/>
              <p:cNvCxnSpPr>
                <a:stCxn id="747" idx="6"/>
                <a:endCxn id="813" idx="2"/>
              </p:cNvCxnSpPr>
              <p:nvPr/>
            </p:nvCxnSpPr>
            <p:spPr>
              <a:xfrm flipV="1">
                <a:off x="4496789" y="3732357"/>
                <a:ext cx="344446" cy="1187067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3" name="Straight Connector 762"/>
              <p:cNvCxnSpPr>
                <a:stCxn id="747" idx="6"/>
                <a:endCxn id="814" idx="2"/>
              </p:cNvCxnSpPr>
              <p:nvPr/>
            </p:nvCxnSpPr>
            <p:spPr>
              <a:xfrm flipV="1">
                <a:off x="4496789" y="4294813"/>
                <a:ext cx="344446" cy="624611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4" name="Straight Connector 763"/>
              <p:cNvCxnSpPr>
                <a:stCxn id="747" idx="6"/>
                <a:endCxn id="815" idx="2"/>
              </p:cNvCxnSpPr>
              <p:nvPr/>
            </p:nvCxnSpPr>
            <p:spPr>
              <a:xfrm flipV="1">
                <a:off x="4496789" y="4607119"/>
                <a:ext cx="344445" cy="312305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5" name="Straight Connector 764"/>
              <p:cNvCxnSpPr>
                <a:stCxn id="747" idx="6"/>
                <a:endCxn id="816" idx="2"/>
              </p:cNvCxnSpPr>
              <p:nvPr/>
            </p:nvCxnSpPr>
            <p:spPr>
              <a:xfrm>
                <a:off x="4496789" y="4919424"/>
                <a:ext cx="344444" cy="1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6" name="Straight Connector 765"/>
              <p:cNvCxnSpPr>
                <a:stCxn id="747" idx="6"/>
                <a:endCxn id="811" idx="2"/>
              </p:cNvCxnSpPr>
              <p:nvPr/>
            </p:nvCxnSpPr>
            <p:spPr>
              <a:xfrm flipV="1">
                <a:off x="4496789" y="3102437"/>
                <a:ext cx="344446" cy="1816987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7" name="Straight Connector 766"/>
              <p:cNvCxnSpPr>
                <a:stCxn id="747" idx="6"/>
                <a:endCxn id="812" idx="2"/>
              </p:cNvCxnSpPr>
              <p:nvPr/>
            </p:nvCxnSpPr>
            <p:spPr>
              <a:xfrm flipV="1">
                <a:off x="4496789" y="3417397"/>
                <a:ext cx="344446" cy="1502027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68" name="Group 767"/>
              <p:cNvGrpSpPr>
                <a:grpSpLocks noChangeAspect="1"/>
              </p:cNvGrpSpPr>
              <p:nvPr/>
            </p:nvGrpSpPr>
            <p:grpSpPr>
              <a:xfrm>
                <a:off x="4920618" y="3879480"/>
                <a:ext cx="72138" cy="268210"/>
                <a:chOff x="5641110" y="1991052"/>
                <a:chExt cx="230909" cy="858520"/>
              </a:xfrm>
            </p:grpSpPr>
            <p:sp>
              <p:nvSpPr>
                <p:cNvPr id="799" name="Oval 798"/>
                <p:cNvSpPr>
                  <a:spLocks noChangeAspect="1"/>
                </p:cNvSpPr>
                <p:nvPr/>
              </p:nvSpPr>
              <p:spPr>
                <a:xfrm>
                  <a:off x="5641110" y="1991052"/>
                  <a:ext cx="230909" cy="228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0" name="Oval 799"/>
                <p:cNvSpPr>
                  <a:spLocks noChangeAspect="1"/>
                </p:cNvSpPr>
                <p:nvPr/>
              </p:nvSpPr>
              <p:spPr>
                <a:xfrm>
                  <a:off x="5641110" y="2306012"/>
                  <a:ext cx="230909" cy="228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1" name="Oval 800"/>
                <p:cNvSpPr>
                  <a:spLocks noChangeAspect="1"/>
                </p:cNvSpPr>
                <p:nvPr/>
              </p:nvSpPr>
              <p:spPr>
                <a:xfrm>
                  <a:off x="5641110" y="2620972"/>
                  <a:ext cx="230909" cy="228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9" name="Group 768"/>
              <p:cNvGrpSpPr>
                <a:grpSpLocks noChangeAspect="1"/>
              </p:cNvGrpSpPr>
              <p:nvPr/>
            </p:nvGrpSpPr>
            <p:grpSpPr>
              <a:xfrm>
                <a:off x="4344089" y="3877594"/>
                <a:ext cx="72138" cy="268210"/>
                <a:chOff x="5641110" y="1991052"/>
                <a:chExt cx="230909" cy="858520"/>
              </a:xfrm>
            </p:grpSpPr>
            <p:sp>
              <p:nvSpPr>
                <p:cNvPr id="796" name="Oval 795"/>
                <p:cNvSpPr>
                  <a:spLocks noChangeAspect="1"/>
                </p:cNvSpPr>
                <p:nvPr/>
              </p:nvSpPr>
              <p:spPr>
                <a:xfrm>
                  <a:off x="5641110" y="1991052"/>
                  <a:ext cx="230909" cy="228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7" name="Oval 796"/>
                <p:cNvSpPr>
                  <a:spLocks noChangeAspect="1"/>
                </p:cNvSpPr>
                <p:nvPr/>
              </p:nvSpPr>
              <p:spPr>
                <a:xfrm>
                  <a:off x="5641110" y="2306012"/>
                  <a:ext cx="230909" cy="228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8" name="Oval 797"/>
                <p:cNvSpPr>
                  <a:spLocks noChangeAspect="1"/>
                </p:cNvSpPr>
                <p:nvPr/>
              </p:nvSpPr>
              <p:spPr>
                <a:xfrm>
                  <a:off x="5641110" y="2620972"/>
                  <a:ext cx="230909" cy="228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70" name="Straight Connector 769"/>
              <p:cNvCxnSpPr>
                <a:stCxn id="811" idx="6"/>
                <a:endCxn id="710" idx="2"/>
              </p:cNvCxnSpPr>
              <p:nvPr/>
            </p:nvCxnSpPr>
            <p:spPr>
              <a:xfrm>
                <a:off x="5072144" y="3102437"/>
                <a:ext cx="407477" cy="63428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1" name="Straight Connector 770"/>
              <p:cNvCxnSpPr>
                <a:stCxn id="811" idx="6"/>
                <a:endCxn id="711" idx="2"/>
              </p:cNvCxnSpPr>
              <p:nvPr/>
            </p:nvCxnSpPr>
            <p:spPr>
              <a:xfrm>
                <a:off x="5072144" y="3102437"/>
                <a:ext cx="407477" cy="1192412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2" name="Straight Connector 771"/>
              <p:cNvCxnSpPr>
                <a:stCxn id="812" idx="6"/>
                <a:endCxn id="710" idx="2"/>
              </p:cNvCxnSpPr>
              <p:nvPr/>
            </p:nvCxnSpPr>
            <p:spPr>
              <a:xfrm>
                <a:off x="5072144" y="3417397"/>
                <a:ext cx="407477" cy="31932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3" name="Straight Connector 772"/>
              <p:cNvCxnSpPr>
                <a:stCxn id="812" idx="6"/>
                <a:endCxn id="711" idx="2"/>
              </p:cNvCxnSpPr>
              <p:nvPr/>
            </p:nvCxnSpPr>
            <p:spPr>
              <a:xfrm>
                <a:off x="5072144" y="3417397"/>
                <a:ext cx="407477" cy="877452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4" name="Straight Connector 773"/>
              <p:cNvCxnSpPr>
                <a:stCxn id="813" idx="6"/>
                <a:endCxn id="710" idx="2"/>
              </p:cNvCxnSpPr>
              <p:nvPr/>
            </p:nvCxnSpPr>
            <p:spPr>
              <a:xfrm>
                <a:off x="5072144" y="3732357"/>
                <a:ext cx="407477" cy="436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5" name="Straight Connector 774"/>
              <p:cNvCxnSpPr>
                <a:stCxn id="813" idx="6"/>
                <a:endCxn id="711" idx="2"/>
              </p:cNvCxnSpPr>
              <p:nvPr/>
            </p:nvCxnSpPr>
            <p:spPr>
              <a:xfrm>
                <a:off x="5072144" y="3732357"/>
                <a:ext cx="407477" cy="562492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6" name="Straight Connector 775"/>
              <p:cNvCxnSpPr>
                <a:stCxn id="814" idx="6"/>
                <a:endCxn id="710" idx="2"/>
              </p:cNvCxnSpPr>
              <p:nvPr/>
            </p:nvCxnSpPr>
            <p:spPr>
              <a:xfrm flipV="1">
                <a:off x="5072144" y="3736717"/>
                <a:ext cx="407477" cy="55809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7" name="Straight Connector 776"/>
              <p:cNvCxnSpPr>
                <a:stCxn id="814" idx="6"/>
                <a:endCxn id="711" idx="2"/>
              </p:cNvCxnSpPr>
              <p:nvPr/>
            </p:nvCxnSpPr>
            <p:spPr>
              <a:xfrm>
                <a:off x="5072144" y="4294813"/>
                <a:ext cx="407477" cy="3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8" name="Straight Connector 777"/>
              <p:cNvCxnSpPr>
                <a:stCxn id="815" idx="6"/>
              </p:cNvCxnSpPr>
              <p:nvPr/>
            </p:nvCxnSpPr>
            <p:spPr>
              <a:xfrm flipV="1">
                <a:off x="5072143" y="3736717"/>
                <a:ext cx="407478" cy="870402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9" name="Straight Connector 778"/>
              <p:cNvCxnSpPr>
                <a:stCxn id="815" idx="6"/>
              </p:cNvCxnSpPr>
              <p:nvPr/>
            </p:nvCxnSpPr>
            <p:spPr>
              <a:xfrm flipV="1">
                <a:off x="5072143" y="4288602"/>
                <a:ext cx="407478" cy="318517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0" name="Straight Connector 779"/>
              <p:cNvCxnSpPr>
                <a:stCxn id="816" idx="6"/>
                <a:endCxn id="710" idx="2"/>
              </p:cNvCxnSpPr>
              <p:nvPr/>
            </p:nvCxnSpPr>
            <p:spPr>
              <a:xfrm flipV="1">
                <a:off x="5072142" y="3736717"/>
                <a:ext cx="407479" cy="118270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1" name="Straight Connector 780"/>
              <p:cNvCxnSpPr>
                <a:stCxn id="816" idx="6"/>
                <a:endCxn id="711" idx="2"/>
              </p:cNvCxnSpPr>
              <p:nvPr/>
            </p:nvCxnSpPr>
            <p:spPr>
              <a:xfrm flipV="1">
                <a:off x="5072142" y="4294849"/>
                <a:ext cx="407479" cy="62457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10" name="Group 1209"/>
            <p:cNvGrpSpPr>
              <a:grpSpLocks noChangeAspect="1"/>
            </p:cNvGrpSpPr>
            <p:nvPr/>
          </p:nvGrpSpPr>
          <p:grpSpPr>
            <a:xfrm>
              <a:off x="3016860" y="54680"/>
              <a:ext cx="2181709" cy="1828800"/>
              <a:chOff x="4257792" y="377100"/>
              <a:chExt cx="2440330" cy="2045588"/>
            </a:xfrm>
          </p:grpSpPr>
          <p:grpSp>
            <p:nvGrpSpPr>
              <p:cNvPr id="706" name="Group 705"/>
              <p:cNvGrpSpPr/>
              <p:nvPr/>
            </p:nvGrpSpPr>
            <p:grpSpPr>
              <a:xfrm>
                <a:off x="4257792" y="377100"/>
                <a:ext cx="2440330" cy="2045588"/>
                <a:chOff x="4257792" y="377100"/>
                <a:chExt cx="2440330" cy="2045588"/>
              </a:xfrm>
            </p:grpSpPr>
            <p:sp>
              <p:nvSpPr>
                <p:cNvPr id="567" name="Oval 566"/>
                <p:cNvSpPr>
                  <a:spLocks noChangeAspect="1"/>
                </p:cNvSpPr>
                <p:nvPr/>
              </p:nvSpPr>
              <p:spPr>
                <a:xfrm>
                  <a:off x="4265880" y="377100"/>
                  <a:ext cx="230909" cy="228600"/>
                </a:xfrm>
                <a:prstGeom prst="ellips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68" name="Group 567"/>
                <p:cNvGrpSpPr/>
                <p:nvPr/>
              </p:nvGrpSpPr>
              <p:grpSpPr>
                <a:xfrm>
                  <a:off x="4833145" y="377100"/>
                  <a:ext cx="230911" cy="2045588"/>
                  <a:chOff x="1653307" y="849745"/>
                  <a:chExt cx="230911" cy="2045588"/>
                </a:xfrm>
              </p:grpSpPr>
              <p:sp>
                <p:nvSpPr>
                  <p:cNvPr id="670" name="Oval 669"/>
                  <p:cNvSpPr>
                    <a:spLocks noChangeAspect="1"/>
                  </p:cNvSpPr>
                  <p:nvPr/>
                </p:nvSpPr>
                <p:spPr>
                  <a:xfrm>
                    <a:off x="1653309" y="849745"/>
                    <a:ext cx="230909" cy="228600"/>
                  </a:xfrm>
                  <a:prstGeom prst="ellipse">
                    <a:avLst/>
                  </a:prstGeom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1" name="Oval 670"/>
                  <p:cNvSpPr>
                    <a:spLocks noChangeAspect="1"/>
                  </p:cNvSpPr>
                  <p:nvPr/>
                </p:nvSpPr>
                <p:spPr>
                  <a:xfrm>
                    <a:off x="1653309" y="1164705"/>
                    <a:ext cx="230909" cy="228600"/>
                  </a:xfrm>
                  <a:prstGeom prst="ellipse">
                    <a:avLst/>
                  </a:prstGeom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2" name="Oval 671"/>
                  <p:cNvSpPr>
                    <a:spLocks noChangeAspect="1"/>
                  </p:cNvSpPr>
                  <p:nvPr/>
                </p:nvSpPr>
                <p:spPr>
                  <a:xfrm>
                    <a:off x="1653309" y="1479665"/>
                    <a:ext cx="230909" cy="228600"/>
                  </a:xfrm>
                  <a:prstGeom prst="ellipse">
                    <a:avLst/>
                  </a:prstGeom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3" name="Oval 672"/>
                  <p:cNvSpPr>
                    <a:spLocks noChangeAspect="1"/>
                  </p:cNvSpPr>
                  <p:nvPr/>
                </p:nvSpPr>
                <p:spPr>
                  <a:xfrm>
                    <a:off x="1653309" y="2042121"/>
                    <a:ext cx="230909" cy="228600"/>
                  </a:xfrm>
                  <a:prstGeom prst="ellipse">
                    <a:avLst/>
                  </a:prstGeom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4" name="Oval 673"/>
                  <p:cNvSpPr>
                    <a:spLocks noChangeAspect="1"/>
                  </p:cNvSpPr>
                  <p:nvPr/>
                </p:nvSpPr>
                <p:spPr>
                  <a:xfrm>
                    <a:off x="1653308" y="2354427"/>
                    <a:ext cx="230909" cy="228600"/>
                  </a:xfrm>
                  <a:prstGeom prst="ellipse">
                    <a:avLst/>
                  </a:prstGeom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5" name="Oval 674"/>
                  <p:cNvSpPr>
                    <a:spLocks noChangeAspect="1"/>
                  </p:cNvSpPr>
                  <p:nvPr/>
                </p:nvSpPr>
                <p:spPr>
                  <a:xfrm>
                    <a:off x="1653307" y="2666733"/>
                    <a:ext cx="230909" cy="228600"/>
                  </a:xfrm>
                  <a:prstGeom prst="ellipse">
                    <a:avLst/>
                  </a:prstGeom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69" name="Oval 568"/>
                <p:cNvSpPr>
                  <a:spLocks noChangeAspect="1"/>
                </p:cNvSpPr>
                <p:nvPr/>
              </p:nvSpPr>
              <p:spPr>
                <a:xfrm>
                  <a:off x="5471533" y="1011380"/>
                  <a:ext cx="230909" cy="228600"/>
                </a:xfrm>
                <a:prstGeom prst="ellips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0" name="Oval 569"/>
                <p:cNvSpPr>
                  <a:spLocks noChangeAspect="1"/>
                </p:cNvSpPr>
                <p:nvPr/>
              </p:nvSpPr>
              <p:spPr>
                <a:xfrm>
                  <a:off x="5471533" y="1569512"/>
                  <a:ext cx="230909" cy="228600"/>
                </a:xfrm>
                <a:prstGeom prst="ellips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1" name="Oval 570"/>
                <p:cNvSpPr>
                  <a:spLocks noChangeAspect="1"/>
                </p:cNvSpPr>
                <p:nvPr/>
              </p:nvSpPr>
              <p:spPr>
                <a:xfrm>
                  <a:off x="6038276" y="693240"/>
                  <a:ext cx="230909" cy="228600"/>
                </a:xfrm>
                <a:prstGeom prst="ellips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2" name="Oval 571"/>
                <p:cNvSpPr>
                  <a:spLocks noChangeAspect="1"/>
                </p:cNvSpPr>
                <p:nvPr/>
              </p:nvSpPr>
              <p:spPr>
                <a:xfrm>
                  <a:off x="6044938" y="1014155"/>
                  <a:ext cx="230909" cy="228600"/>
                </a:xfrm>
                <a:prstGeom prst="ellips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3" name="Oval 572"/>
                <p:cNvSpPr>
                  <a:spLocks noChangeAspect="1"/>
                </p:cNvSpPr>
                <p:nvPr/>
              </p:nvSpPr>
              <p:spPr>
                <a:xfrm>
                  <a:off x="6044938" y="1582177"/>
                  <a:ext cx="230909" cy="228600"/>
                </a:xfrm>
                <a:prstGeom prst="ellips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4" name="Oval 573"/>
                <p:cNvSpPr>
                  <a:spLocks noChangeAspect="1"/>
                </p:cNvSpPr>
                <p:nvPr/>
              </p:nvSpPr>
              <p:spPr>
                <a:xfrm>
                  <a:off x="6038275" y="1886140"/>
                  <a:ext cx="230909" cy="228600"/>
                </a:xfrm>
                <a:prstGeom prst="ellips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75" name="Group 574"/>
                <p:cNvGrpSpPr>
                  <a:grpSpLocks noChangeAspect="1"/>
                </p:cNvGrpSpPr>
                <p:nvPr/>
              </p:nvGrpSpPr>
              <p:grpSpPr>
                <a:xfrm>
                  <a:off x="6124322" y="1273751"/>
                  <a:ext cx="72138" cy="268210"/>
                  <a:chOff x="5641110" y="1991052"/>
                  <a:chExt cx="230909" cy="858520"/>
                </a:xfrm>
              </p:grpSpPr>
              <p:sp>
                <p:nvSpPr>
                  <p:cNvPr id="667" name="Oval 666"/>
                  <p:cNvSpPr>
                    <a:spLocks noChangeAspect="1"/>
                  </p:cNvSpPr>
                  <p:nvPr/>
                </p:nvSpPr>
                <p:spPr>
                  <a:xfrm>
                    <a:off x="5641110" y="1991052"/>
                    <a:ext cx="230909" cy="228600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8" name="Oval 667"/>
                  <p:cNvSpPr>
                    <a:spLocks noChangeAspect="1"/>
                  </p:cNvSpPr>
                  <p:nvPr/>
                </p:nvSpPr>
                <p:spPr>
                  <a:xfrm>
                    <a:off x="5641110" y="2306012"/>
                    <a:ext cx="230909" cy="228600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9" name="Oval 668"/>
                  <p:cNvSpPr>
                    <a:spLocks noChangeAspect="1"/>
                  </p:cNvSpPr>
                  <p:nvPr/>
                </p:nvSpPr>
                <p:spPr>
                  <a:xfrm>
                    <a:off x="5641110" y="2620972"/>
                    <a:ext cx="230909" cy="228600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578" name="Straight Connector 577"/>
                <p:cNvCxnSpPr>
                  <a:stCxn id="567" idx="6"/>
                  <a:endCxn id="670" idx="2"/>
                </p:cNvCxnSpPr>
                <p:nvPr/>
              </p:nvCxnSpPr>
              <p:spPr>
                <a:xfrm>
                  <a:off x="4496789" y="491400"/>
                  <a:ext cx="336358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9" name="Straight Connector 578"/>
                <p:cNvCxnSpPr>
                  <a:stCxn id="567" idx="6"/>
                  <a:endCxn id="671" idx="2"/>
                </p:cNvCxnSpPr>
                <p:nvPr/>
              </p:nvCxnSpPr>
              <p:spPr>
                <a:xfrm>
                  <a:off x="4496789" y="491400"/>
                  <a:ext cx="336358" cy="31496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0" name="Straight Connector 579"/>
                <p:cNvCxnSpPr>
                  <a:stCxn id="567" idx="6"/>
                  <a:endCxn id="672" idx="2"/>
                </p:cNvCxnSpPr>
                <p:nvPr/>
              </p:nvCxnSpPr>
              <p:spPr>
                <a:xfrm>
                  <a:off x="4496789" y="491400"/>
                  <a:ext cx="336358" cy="62992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1" name="Straight Connector 580"/>
                <p:cNvCxnSpPr>
                  <a:stCxn id="567" idx="6"/>
                  <a:endCxn id="673" idx="2"/>
                </p:cNvCxnSpPr>
                <p:nvPr/>
              </p:nvCxnSpPr>
              <p:spPr>
                <a:xfrm>
                  <a:off x="4496789" y="491400"/>
                  <a:ext cx="336358" cy="1192376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2" name="Straight Connector 581"/>
                <p:cNvCxnSpPr>
                  <a:stCxn id="567" idx="6"/>
                  <a:endCxn id="674" idx="2"/>
                </p:cNvCxnSpPr>
                <p:nvPr/>
              </p:nvCxnSpPr>
              <p:spPr>
                <a:xfrm>
                  <a:off x="4496789" y="491400"/>
                  <a:ext cx="336357" cy="1504682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3" name="Straight Connector 582"/>
                <p:cNvCxnSpPr>
                  <a:stCxn id="567" idx="6"/>
                  <a:endCxn id="675" idx="2"/>
                </p:cNvCxnSpPr>
                <p:nvPr/>
              </p:nvCxnSpPr>
              <p:spPr>
                <a:xfrm>
                  <a:off x="4496789" y="491400"/>
                  <a:ext cx="336356" cy="1816988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84" name="Oval 583"/>
                <p:cNvSpPr>
                  <a:spLocks noChangeAspect="1"/>
                </p:cNvSpPr>
                <p:nvPr/>
              </p:nvSpPr>
              <p:spPr>
                <a:xfrm>
                  <a:off x="4265880" y="377243"/>
                  <a:ext cx="230909" cy="228600"/>
                </a:xfrm>
                <a:prstGeom prst="ellips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85" name="Straight Connector 584"/>
                <p:cNvCxnSpPr>
                  <a:stCxn id="584" idx="6"/>
                </p:cNvCxnSpPr>
                <p:nvPr/>
              </p:nvCxnSpPr>
              <p:spPr>
                <a:xfrm>
                  <a:off x="4496789" y="491543"/>
                  <a:ext cx="336358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6" name="Straight Connector 585"/>
                <p:cNvCxnSpPr>
                  <a:stCxn id="584" idx="6"/>
                </p:cNvCxnSpPr>
                <p:nvPr/>
              </p:nvCxnSpPr>
              <p:spPr>
                <a:xfrm>
                  <a:off x="4496789" y="491543"/>
                  <a:ext cx="336358" cy="31496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7" name="Straight Connector 586"/>
                <p:cNvCxnSpPr>
                  <a:stCxn id="584" idx="6"/>
                </p:cNvCxnSpPr>
                <p:nvPr/>
              </p:nvCxnSpPr>
              <p:spPr>
                <a:xfrm>
                  <a:off x="4496789" y="491543"/>
                  <a:ext cx="336358" cy="62992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8" name="Straight Connector 587"/>
                <p:cNvCxnSpPr>
                  <a:stCxn id="591" idx="6"/>
                  <a:endCxn id="673" idx="2"/>
                </p:cNvCxnSpPr>
                <p:nvPr/>
              </p:nvCxnSpPr>
              <p:spPr>
                <a:xfrm>
                  <a:off x="4496789" y="808071"/>
                  <a:ext cx="336358" cy="875705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9" name="Straight Connector 588"/>
                <p:cNvCxnSpPr>
                  <a:stCxn id="591" idx="6"/>
                  <a:endCxn id="674" idx="2"/>
                </p:cNvCxnSpPr>
                <p:nvPr/>
              </p:nvCxnSpPr>
              <p:spPr>
                <a:xfrm>
                  <a:off x="4496789" y="808071"/>
                  <a:ext cx="336357" cy="1188011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0" name="Straight Connector 589"/>
                <p:cNvCxnSpPr>
                  <a:stCxn id="591" idx="6"/>
                  <a:endCxn id="675" idx="2"/>
                </p:cNvCxnSpPr>
                <p:nvPr/>
              </p:nvCxnSpPr>
              <p:spPr>
                <a:xfrm>
                  <a:off x="4496789" y="808071"/>
                  <a:ext cx="336356" cy="1500317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91" name="Oval 590"/>
                <p:cNvSpPr>
                  <a:spLocks noChangeAspect="1"/>
                </p:cNvSpPr>
                <p:nvPr/>
              </p:nvSpPr>
              <p:spPr>
                <a:xfrm>
                  <a:off x="4265880" y="693771"/>
                  <a:ext cx="230909" cy="228600"/>
                </a:xfrm>
                <a:prstGeom prst="ellips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92" name="Straight Connector 591"/>
                <p:cNvCxnSpPr>
                  <a:stCxn id="591" idx="6"/>
                  <a:endCxn id="670" idx="2"/>
                </p:cNvCxnSpPr>
                <p:nvPr/>
              </p:nvCxnSpPr>
              <p:spPr>
                <a:xfrm flipV="1">
                  <a:off x="4496789" y="491400"/>
                  <a:ext cx="336358" cy="316671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3" name="Straight Connector 592"/>
                <p:cNvCxnSpPr>
                  <a:stCxn id="591" idx="6"/>
                  <a:endCxn id="671" idx="2"/>
                </p:cNvCxnSpPr>
                <p:nvPr/>
              </p:nvCxnSpPr>
              <p:spPr>
                <a:xfrm flipV="1">
                  <a:off x="4496789" y="806360"/>
                  <a:ext cx="336358" cy="1711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4" name="Straight Connector 593"/>
                <p:cNvCxnSpPr>
                  <a:stCxn id="591" idx="6"/>
                  <a:endCxn id="672" idx="2"/>
                </p:cNvCxnSpPr>
                <p:nvPr/>
              </p:nvCxnSpPr>
              <p:spPr>
                <a:xfrm>
                  <a:off x="4496789" y="808071"/>
                  <a:ext cx="336358" cy="313249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5" name="Straight Connector 594"/>
                <p:cNvCxnSpPr>
                  <a:stCxn id="598" idx="6"/>
                  <a:endCxn id="673" idx="2"/>
                </p:cNvCxnSpPr>
                <p:nvPr/>
              </p:nvCxnSpPr>
              <p:spPr>
                <a:xfrm>
                  <a:off x="4496789" y="1121320"/>
                  <a:ext cx="336358" cy="562456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6" name="Straight Connector 595"/>
                <p:cNvCxnSpPr>
                  <a:stCxn id="598" idx="6"/>
                  <a:endCxn id="674" idx="2"/>
                </p:cNvCxnSpPr>
                <p:nvPr/>
              </p:nvCxnSpPr>
              <p:spPr>
                <a:xfrm>
                  <a:off x="4496789" y="1121320"/>
                  <a:ext cx="336357" cy="874762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7" name="Straight Connector 596"/>
                <p:cNvCxnSpPr>
                  <a:stCxn id="598" idx="6"/>
                  <a:endCxn id="675" idx="2"/>
                </p:cNvCxnSpPr>
                <p:nvPr/>
              </p:nvCxnSpPr>
              <p:spPr>
                <a:xfrm>
                  <a:off x="4496789" y="1121320"/>
                  <a:ext cx="336356" cy="1187068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98" name="Oval 597"/>
                <p:cNvSpPr>
                  <a:spLocks noChangeAspect="1"/>
                </p:cNvSpPr>
                <p:nvPr/>
              </p:nvSpPr>
              <p:spPr>
                <a:xfrm>
                  <a:off x="4265880" y="1007020"/>
                  <a:ext cx="230909" cy="228600"/>
                </a:xfrm>
                <a:prstGeom prst="ellips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99" name="Straight Connector 598"/>
                <p:cNvCxnSpPr>
                  <a:stCxn id="598" idx="6"/>
                  <a:endCxn id="670" idx="2"/>
                </p:cNvCxnSpPr>
                <p:nvPr/>
              </p:nvCxnSpPr>
              <p:spPr>
                <a:xfrm flipV="1">
                  <a:off x="4496789" y="491400"/>
                  <a:ext cx="336358" cy="62992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0" name="Straight Connector 599"/>
                <p:cNvCxnSpPr>
                  <a:stCxn id="598" idx="6"/>
                  <a:endCxn id="671" idx="2"/>
                </p:cNvCxnSpPr>
                <p:nvPr/>
              </p:nvCxnSpPr>
              <p:spPr>
                <a:xfrm flipV="1">
                  <a:off x="4496789" y="806360"/>
                  <a:ext cx="336358" cy="31496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1" name="Straight Connector 600"/>
                <p:cNvCxnSpPr>
                  <a:stCxn id="598" idx="6"/>
                  <a:endCxn id="672" idx="2"/>
                </p:cNvCxnSpPr>
                <p:nvPr/>
              </p:nvCxnSpPr>
              <p:spPr>
                <a:xfrm>
                  <a:off x="4496789" y="1121320"/>
                  <a:ext cx="336358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2" name="Straight Connector 601"/>
                <p:cNvCxnSpPr/>
                <p:nvPr/>
              </p:nvCxnSpPr>
              <p:spPr>
                <a:xfrm>
                  <a:off x="4496788" y="491399"/>
                  <a:ext cx="336358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3" name="Straight Connector 602"/>
                <p:cNvCxnSpPr/>
                <p:nvPr/>
              </p:nvCxnSpPr>
              <p:spPr>
                <a:xfrm>
                  <a:off x="4496788" y="491399"/>
                  <a:ext cx="336358" cy="31496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04" name="Oval 603"/>
                <p:cNvSpPr>
                  <a:spLocks noChangeAspect="1"/>
                </p:cNvSpPr>
                <p:nvPr/>
              </p:nvSpPr>
              <p:spPr>
                <a:xfrm>
                  <a:off x="4260488" y="1575686"/>
                  <a:ext cx="230909" cy="216179"/>
                </a:xfrm>
                <a:prstGeom prst="ellips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5" name="Oval 604"/>
                <p:cNvSpPr>
                  <a:spLocks noChangeAspect="1"/>
                </p:cNvSpPr>
                <p:nvPr/>
              </p:nvSpPr>
              <p:spPr>
                <a:xfrm>
                  <a:off x="4260488" y="1882725"/>
                  <a:ext cx="230909" cy="228600"/>
                </a:xfrm>
                <a:prstGeom prst="ellips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6" name="Oval 605"/>
                <p:cNvSpPr>
                  <a:spLocks noChangeAspect="1"/>
                </p:cNvSpPr>
                <p:nvPr/>
              </p:nvSpPr>
              <p:spPr>
                <a:xfrm>
                  <a:off x="4257792" y="2194087"/>
                  <a:ext cx="230909" cy="228600"/>
                </a:xfrm>
                <a:prstGeom prst="ellips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07" name="Straight Connector 606"/>
                <p:cNvCxnSpPr>
                  <a:stCxn id="604" idx="6"/>
                  <a:endCxn id="670" idx="2"/>
                </p:cNvCxnSpPr>
                <p:nvPr/>
              </p:nvCxnSpPr>
              <p:spPr>
                <a:xfrm flipV="1">
                  <a:off x="4491397" y="491400"/>
                  <a:ext cx="341750" cy="1192376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8" name="Straight Connector 607"/>
                <p:cNvCxnSpPr>
                  <a:stCxn id="604" idx="6"/>
                  <a:endCxn id="671" idx="2"/>
                </p:cNvCxnSpPr>
                <p:nvPr/>
              </p:nvCxnSpPr>
              <p:spPr>
                <a:xfrm flipV="1">
                  <a:off x="4491397" y="806360"/>
                  <a:ext cx="341750" cy="877416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9" name="Straight Connector 608"/>
                <p:cNvCxnSpPr>
                  <a:stCxn id="604" idx="6"/>
                  <a:endCxn id="672" idx="2"/>
                </p:cNvCxnSpPr>
                <p:nvPr/>
              </p:nvCxnSpPr>
              <p:spPr>
                <a:xfrm flipV="1">
                  <a:off x="4491397" y="1121320"/>
                  <a:ext cx="341750" cy="562456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0" name="Straight Connector 609"/>
                <p:cNvCxnSpPr>
                  <a:stCxn id="604" idx="6"/>
                  <a:endCxn id="673" idx="2"/>
                </p:cNvCxnSpPr>
                <p:nvPr/>
              </p:nvCxnSpPr>
              <p:spPr>
                <a:xfrm>
                  <a:off x="4491397" y="1683776"/>
                  <a:ext cx="34175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1" name="Straight Connector 610"/>
                <p:cNvCxnSpPr>
                  <a:stCxn id="604" idx="6"/>
                  <a:endCxn id="674" idx="2"/>
                </p:cNvCxnSpPr>
                <p:nvPr/>
              </p:nvCxnSpPr>
              <p:spPr>
                <a:xfrm>
                  <a:off x="4491397" y="1683776"/>
                  <a:ext cx="341749" cy="312306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2" name="Straight Connector 611"/>
                <p:cNvCxnSpPr>
                  <a:stCxn id="604" idx="6"/>
                  <a:endCxn id="675" idx="2"/>
                </p:cNvCxnSpPr>
                <p:nvPr/>
              </p:nvCxnSpPr>
              <p:spPr>
                <a:xfrm>
                  <a:off x="4491397" y="1683776"/>
                  <a:ext cx="341748" cy="624612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3" name="Straight Connector 612"/>
                <p:cNvCxnSpPr/>
                <p:nvPr/>
              </p:nvCxnSpPr>
              <p:spPr>
                <a:xfrm flipV="1">
                  <a:off x="4491395" y="491400"/>
                  <a:ext cx="341750" cy="1192376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4" name="Straight Connector 613"/>
                <p:cNvCxnSpPr/>
                <p:nvPr/>
              </p:nvCxnSpPr>
              <p:spPr>
                <a:xfrm flipV="1">
                  <a:off x="4491395" y="806360"/>
                  <a:ext cx="341750" cy="877416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5" name="Straight Connector 614"/>
                <p:cNvCxnSpPr>
                  <a:stCxn id="605" idx="6"/>
                  <a:endCxn id="672" idx="2"/>
                </p:cNvCxnSpPr>
                <p:nvPr/>
              </p:nvCxnSpPr>
              <p:spPr>
                <a:xfrm flipV="1">
                  <a:off x="4491397" y="1121320"/>
                  <a:ext cx="341750" cy="875705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6" name="Straight Connector 615"/>
                <p:cNvCxnSpPr>
                  <a:stCxn id="605" idx="6"/>
                  <a:endCxn id="673" idx="2"/>
                </p:cNvCxnSpPr>
                <p:nvPr/>
              </p:nvCxnSpPr>
              <p:spPr>
                <a:xfrm flipV="1">
                  <a:off x="4491397" y="1683776"/>
                  <a:ext cx="341750" cy="313249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7" name="Straight Connector 616"/>
                <p:cNvCxnSpPr>
                  <a:stCxn id="605" idx="6"/>
                  <a:endCxn id="674" idx="2"/>
                </p:cNvCxnSpPr>
                <p:nvPr/>
              </p:nvCxnSpPr>
              <p:spPr>
                <a:xfrm flipV="1">
                  <a:off x="4491397" y="1996082"/>
                  <a:ext cx="341749" cy="943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8" name="Straight Connector 617"/>
                <p:cNvCxnSpPr>
                  <a:stCxn id="605" idx="6"/>
                  <a:endCxn id="675" idx="2"/>
                </p:cNvCxnSpPr>
                <p:nvPr/>
              </p:nvCxnSpPr>
              <p:spPr>
                <a:xfrm>
                  <a:off x="4491397" y="1997025"/>
                  <a:ext cx="341748" cy="311363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9" name="Straight Connector 618"/>
                <p:cNvCxnSpPr>
                  <a:stCxn id="605" idx="6"/>
                  <a:endCxn id="670" idx="2"/>
                </p:cNvCxnSpPr>
                <p:nvPr/>
              </p:nvCxnSpPr>
              <p:spPr>
                <a:xfrm flipV="1">
                  <a:off x="4491397" y="491400"/>
                  <a:ext cx="341750" cy="1505625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0" name="Straight Connector 619"/>
                <p:cNvCxnSpPr>
                  <a:stCxn id="605" idx="6"/>
                  <a:endCxn id="671" idx="2"/>
                </p:cNvCxnSpPr>
                <p:nvPr/>
              </p:nvCxnSpPr>
              <p:spPr>
                <a:xfrm flipV="1">
                  <a:off x="4491397" y="806360"/>
                  <a:ext cx="341750" cy="1190665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1" name="Straight Connector 620"/>
                <p:cNvCxnSpPr>
                  <a:stCxn id="606" idx="6"/>
                  <a:endCxn id="672" idx="2"/>
                </p:cNvCxnSpPr>
                <p:nvPr/>
              </p:nvCxnSpPr>
              <p:spPr>
                <a:xfrm flipV="1">
                  <a:off x="4488701" y="1121320"/>
                  <a:ext cx="344446" cy="1187067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2" name="Straight Connector 621"/>
                <p:cNvCxnSpPr>
                  <a:stCxn id="606" idx="6"/>
                  <a:endCxn id="673" idx="2"/>
                </p:cNvCxnSpPr>
                <p:nvPr/>
              </p:nvCxnSpPr>
              <p:spPr>
                <a:xfrm flipV="1">
                  <a:off x="4488701" y="1683776"/>
                  <a:ext cx="344446" cy="624611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3" name="Straight Connector 622"/>
                <p:cNvCxnSpPr>
                  <a:stCxn id="606" idx="6"/>
                  <a:endCxn id="674" idx="2"/>
                </p:cNvCxnSpPr>
                <p:nvPr/>
              </p:nvCxnSpPr>
              <p:spPr>
                <a:xfrm flipV="1">
                  <a:off x="4488701" y="1996082"/>
                  <a:ext cx="344445" cy="312305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4" name="Straight Connector 623"/>
                <p:cNvCxnSpPr>
                  <a:stCxn id="606" idx="6"/>
                  <a:endCxn id="675" idx="2"/>
                </p:cNvCxnSpPr>
                <p:nvPr/>
              </p:nvCxnSpPr>
              <p:spPr>
                <a:xfrm>
                  <a:off x="4488701" y="2308387"/>
                  <a:ext cx="344444" cy="1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5" name="Straight Connector 624"/>
                <p:cNvCxnSpPr>
                  <a:stCxn id="606" idx="6"/>
                  <a:endCxn id="670" idx="2"/>
                </p:cNvCxnSpPr>
                <p:nvPr/>
              </p:nvCxnSpPr>
              <p:spPr>
                <a:xfrm flipV="1">
                  <a:off x="4488701" y="491400"/>
                  <a:ext cx="344446" cy="1816987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6" name="Straight Connector 625"/>
                <p:cNvCxnSpPr>
                  <a:stCxn id="606" idx="6"/>
                  <a:endCxn id="671" idx="2"/>
                </p:cNvCxnSpPr>
                <p:nvPr/>
              </p:nvCxnSpPr>
              <p:spPr>
                <a:xfrm flipV="1">
                  <a:off x="4488701" y="806360"/>
                  <a:ext cx="344446" cy="1502027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627" name="Group 626"/>
                <p:cNvGrpSpPr>
                  <a:grpSpLocks noChangeAspect="1"/>
                </p:cNvGrpSpPr>
                <p:nvPr/>
              </p:nvGrpSpPr>
              <p:grpSpPr>
                <a:xfrm>
                  <a:off x="4912530" y="1268443"/>
                  <a:ext cx="72138" cy="268210"/>
                  <a:chOff x="5641110" y="1991052"/>
                  <a:chExt cx="230909" cy="858520"/>
                </a:xfrm>
              </p:grpSpPr>
              <p:sp>
                <p:nvSpPr>
                  <p:cNvPr id="658" name="Oval 657"/>
                  <p:cNvSpPr>
                    <a:spLocks noChangeAspect="1"/>
                  </p:cNvSpPr>
                  <p:nvPr/>
                </p:nvSpPr>
                <p:spPr>
                  <a:xfrm>
                    <a:off x="5641110" y="1991052"/>
                    <a:ext cx="230909" cy="228600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9" name="Oval 658"/>
                  <p:cNvSpPr>
                    <a:spLocks noChangeAspect="1"/>
                  </p:cNvSpPr>
                  <p:nvPr/>
                </p:nvSpPr>
                <p:spPr>
                  <a:xfrm>
                    <a:off x="5641110" y="2306012"/>
                    <a:ext cx="230909" cy="228600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0" name="Oval 659"/>
                  <p:cNvSpPr>
                    <a:spLocks noChangeAspect="1"/>
                  </p:cNvSpPr>
                  <p:nvPr/>
                </p:nvSpPr>
                <p:spPr>
                  <a:xfrm>
                    <a:off x="5641110" y="2620972"/>
                    <a:ext cx="230909" cy="228600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8" name="Group 627"/>
                <p:cNvGrpSpPr>
                  <a:grpSpLocks noChangeAspect="1"/>
                </p:cNvGrpSpPr>
                <p:nvPr/>
              </p:nvGrpSpPr>
              <p:grpSpPr>
                <a:xfrm>
                  <a:off x="4336001" y="1266557"/>
                  <a:ext cx="72138" cy="268210"/>
                  <a:chOff x="5641110" y="1991052"/>
                  <a:chExt cx="230909" cy="858520"/>
                </a:xfrm>
              </p:grpSpPr>
              <p:sp>
                <p:nvSpPr>
                  <p:cNvPr id="655" name="Oval 654"/>
                  <p:cNvSpPr>
                    <a:spLocks noChangeAspect="1"/>
                  </p:cNvSpPr>
                  <p:nvPr/>
                </p:nvSpPr>
                <p:spPr>
                  <a:xfrm>
                    <a:off x="5641110" y="1991052"/>
                    <a:ext cx="230909" cy="228600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6" name="Oval 655"/>
                  <p:cNvSpPr>
                    <a:spLocks noChangeAspect="1"/>
                  </p:cNvSpPr>
                  <p:nvPr/>
                </p:nvSpPr>
                <p:spPr>
                  <a:xfrm>
                    <a:off x="5641110" y="2306012"/>
                    <a:ext cx="230909" cy="228600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7" name="Oval 656"/>
                  <p:cNvSpPr>
                    <a:spLocks noChangeAspect="1"/>
                  </p:cNvSpPr>
                  <p:nvPr/>
                </p:nvSpPr>
                <p:spPr>
                  <a:xfrm>
                    <a:off x="5641110" y="2620972"/>
                    <a:ext cx="230909" cy="228600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629" name="Straight Connector 628"/>
                <p:cNvCxnSpPr>
                  <a:stCxn id="670" idx="6"/>
                  <a:endCxn id="569" idx="2"/>
                </p:cNvCxnSpPr>
                <p:nvPr/>
              </p:nvCxnSpPr>
              <p:spPr>
                <a:xfrm>
                  <a:off x="5064056" y="491400"/>
                  <a:ext cx="407477" cy="63428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0" name="Straight Connector 629"/>
                <p:cNvCxnSpPr>
                  <a:stCxn id="670" idx="6"/>
                  <a:endCxn id="570" idx="2"/>
                </p:cNvCxnSpPr>
                <p:nvPr/>
              </p:nvCxnSpPr>
              <p:spPr>
                <a:xfrm>
                  <a:off x="5064056" y="491400"/>
                  <a:ext cx="407477" cy="1192412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1" name="Straight Connector 630"/>
                <p:cNvCxnSpPr>
                  <a:stCxn id="671" idx="6"/>
                  <a:endCxn id="569" idx="2"/>
                </p:cNvCxnSpPr>
                <p:nvPr/>
              </p:nvCxnSpPr>
              <p:spPr>
                <a:xfrm>
                  <a:off x="5064056" y="806360"/>
                  <a:ext cx="407477" cy="31932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2" name="Straight Connector 631"/>
                <p:cNvCxnSpPr>
                  <a:stCxn id="671" idx="6"/>
                  <a:endCxn id="570" idx="2"/>
                </p:cNvCxnSpPr>
                <p:nvPr/>
              </p:nvCxnSpPr>
              <p:spPr>
                <a:xfrm>
                  <a:off x="5064056" y="806360"/>
                  <a:ext cx="407477" cy="877452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3" name="Straight Connector 632"/>
                <p:cNvCxnSpPr>
                  <a:stCxn id="672" idx="6"/>
                  <a:endCxn id="569" idx="2"/>
                </p:cNvCxnSpPr>
                <p:nvPr/>
              </p:nvCxnSpPr>
              <p:spPr>
                <a:xfrm>
                  <a:off x="5064056" y="1121320"/>
                  <a:ext cx="407477" cy="436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4" name="Straight Connector 633"/>
                <p:cNvCxnSpPr>
                  <a:stCxn id="672" idx="6"/>
                  <a:endCxn id="570" idx="2"/>
                </p:cNvCxnSpPr>
                <p:nvPr/>
              </p:nvCxnSpPr>
              <p:spPr>
                <a:xfrm>
                  <a:off x="5064056" y="1121320"/>
                  <a:ext cx="407477" cy="562492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5" name="Straight Connector 634"/>
                <p:cNvCxnSpPr>
                  <a:stCxn id="673" idx="6"/>
                  <a:endCxn id="569" idx="2"/>
                </p:cNvCxnSpPr>
                <p:nvPr/>
              </p:nvCxnSpPr>
              <p:spPr>
                <a:xfrm flipV="1">
                  <a:off x="5064056" y="1125680"/>
                  <a:ext cx="407477" cy="558096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6" name="Straight Connector 635"/>
                <p:cNvCxnSpPr>
                  <a:stCxn id="673" idx="6"/>
                  <a:endCxn id="570" idx="2"/>
                </p:cNvCxnSpPr>
                <p:nvPr/>
              </p:nvCxnSpPr>
              <p:spPr>
                <a:xfrm>
                  <a:off x="5064056" y="1683776"/>
                  <a:ext cx="407477" cy="36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7" name="Straight Connector 636"/>
                <p:cNvCxnSpPr>
                  <a:stCxn id="674" idx="6"/>
                </p:cNvCxnSpPr>
                <p:nvPr/>
              </p:nvCxnSpPr>
              <p:spPr>
                <a:xfrm flipV="1">
                  <a:off x="5064055" y="1125680"/>
                  <a:ext cx="407478" cy="870402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8" name="Straight Connector 637"/>
                <p:cNvCxnSpPr>
                  <a:stCxn id="674" idx="6"/>
                </p:cNvCxnSpPr>
                <p:nvPr/>
              </p:nvCxnSpPr>
              <p:spPr>
                <a:xfrm flipV="1">
                  <a:off x="5064055" y="1677565"/>
                  <a:ext cx="407478" cy="318517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9" name="Straight Connector 638"/>
                <p:cNvCxnSpPr>
                  <a:stCxn id="675" idx="6"/>
                  <a:endCxn id="569" idx="2"/>
                </p:cNvCxnSpPr>
                <p:nvPr/>
              </p:nvCxnSpPr>
              <p:spPr>
                <a:xfrm flipV="1">
                  <a:off x="5064054" y="1125680"/>
                  <a:ext cx="407479" cy="1182708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0" name="Straight Connector 639"/>
                <p:cNvCxnSpPr>
                  <a:stCxn id="675" idx="6"/>
                  <a:endCxn id="570" idx="2"/>
                </p:cNvCxnSpPr>
                <p:nvPr/>
              </p:nvCxnSpPr>
              <p:spPr>
                <a:xfrm flipV="1">
                  <a:off x="5064054" y="1683812"/>
                  <a:ext cx="407479" cy="624576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1" name="Straight Connector 640"/>
                <p:cNvCxnSpPr>
                  <a:stCxn id="569" idx="6"/>
                  <a:endCxn id="571" idx="2"/>
                </p:cNvCxnSpPr>
                <p:nvPr/>
              </p:nvCxnSpPr>
              <p:spPr>
                <a:xfrm flipV="1">
                  <a:off x="5702442" y="807540"/>
                  <a:ext cx="335834" cy="31814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2" name="Straight Connector 641"/>
                <p:cNvCxnSpPr>
                  <a:stCxn id="569" idx="6"/>
                  <a:endCxn id="572" idx="2"/>
                </p:cNvCxnSpPr>
                <p:nvPr/>
              </p:nvCxnSpPr>
              <p:spPr>
                <a:xfrm>
                  <a:off x="5702442" y="1125680"/>
                  <a:ext cx="342496" cy="2775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3" name="Straight Connector 642"/>
                <p:cNvCxnSpPr>
                  <a:stCxn id="569" idx="6"/>
                  <a:endCxn id="573" idx="2"/>
                </p:cNvCxnSpPr>
                <p:nvPr/>
              </p:nvCxnSpPr>
              <p:spPr>
                <a:xfrm>
                  <a:off x="5702442" y="1125680"/>
                  <a:ext cx="342496" cy="570797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4" name="Straight Connector 643"/>
                <p:cNvCxnSpPr>
                  <a:stCxn id="569" idx="6"/>
                  <a:endCxn id="574" idx="2"/>
                </p:cNvCxnSpPr>
                <p:nvPr/>
              </p:nvCxnSpPr>
              <p:spPr>
                <a:xfrm>
                  <a:off x="5702442" y="1125680"/>
                  <a:ext cx="335833" cy="87476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5" name="Straight Connector 644"/>
                <p:cNvCxnSpPr>
                  <a:stCxn id="570" idx="6"/>
                  <a:endCxn id="571" idx="2"/>
                </p:cNvCxnSpPr>
                <p:nvPr/>
              </p:nvCxnSpPr>
              <p:spPr>
                <a:xfrm flipV="1">
                  <a:off x="5702442" y="807540"/>
                  <a:ext cx="335834" cy="876272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6" name="Straight Connector 645"/>
                <p:cNvCxnSpPr>
                  <a:stCxn id="570" idx="6"/>
                  <a:endCxn id="572" idx="2"/>
                </p:cNvCxnSpPr>
                <p:nvPr/>
              </p:nvCxnSpPr>
              <p:spPr>
                <a:xfrm flipV="1">
                  <a:off x="5702442" y="1128455"/>
                  <a:ext cx="342496" cy="555357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7" name="Straight Connector 646"/>
                <p:cNvCxnSpPr>
                  <a:stCxn id="570" idx="6"/>
                  <a:endCxn id="573" idx="2"/>
                </p:cNvCxnSpPr>
                <p:nvPr/>
              </p:nvCxnSpPr>
              <p:spPr>
                <a:xfrm>
                  <a:off x="5702442" y="1683812"/>
                  <a:ext cx="342496" cy="12665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8" name="Straight Connector 647"/>
                <p:cNvCxnSpPr>
                  <a:stCxn id="570" idx="6"/>
                  <a:endCxn id="574" idx="2"/>
                </p:cNvCxnSpPr>
                <p:nvPr/>
              </p:nvCxnSpPr>
              <p:spPr>
                <a:xfrm>
                  <a:off x="5702442" y="1683812"/>
                  <a:ext cx="335833" cy="316628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9" name="Oval 648"/>
                <p:cNvSpPr>
                  <a:spLocks noChangeAspect="1"/>
                </p:cNvSpPr>
                <p:nvPr/>
              </p:nvSpPr>
              <p:spPr>
                <a:xfrm>
                  <a:off x="6467213" y="763962"/>
                  <a:ext cx="230909" cy="228600"/>
                </a:xfrm>
                <a:prstGeom prst="ellips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50" name="Straight Connector 649"/>
                <p:cNvCxnSpPr>
                  <a:stCxn id="571" idx="6"/>
                  <a:endCxn id="649" idx="2"/>
                </p:cNvCxnSpPr>
                <p:nvPr/>
              </p:nvCxnSpPr>
              <p:spPr>
                <a:xfrm>
                  <a:off x="6269185" y="807540"/>
                  <a:ext cx="198028" cy="70722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1" name="Straight Connector 650"/>
                <p:cNvCxnSpPr>
                  <a:stCxn id="572" idx="6"/>
                  <a:endCxn id="649" idx="2"/>
                </p:cNvCxnSpPr>
                <p:nvPr/>
              </p:nvCxnSpPr>
              <p:spPr>
                <a:xfrm flipV="1">
                  <a:off x="6275847" y="878262"/>
                  <a:ext cx="191366" cy="250193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2" name="Straight Connector 651"/>
                <p:cNvCxnSpPr>
                  <a:stCxn id="573" idx="6"/>
                  <a:endCxn id="654" idx="2"/>
                </p:cNvCxnSpPr>
                <p:nvPr/>
              </p:nvCxnSpPr>
              <p:spPr>
                <a:xfrm>
                  <a:off x="6275847" y="1696477"/>
                  <a:ext cx="191365" cy="242472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3" name="Straight Connector 652"/>
                <p:cNvCxnSpPr>
                  <a:stCxn id="574" idx="6"/>
                  <a:endCxn id="654" idx="2"/>
                </p:cNvCxnSpPr>
                <p:nvPr/>
              </p:nvCxnSpPr>
              <p:spPr>
                <a:xfrm flipV="1">
                  <a:off x="6269184" y="1938949"/>
                  <a:ext cx="198028" cy="61491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54" name="Oval 653"/>
                <p:cNvSpPr>
                  <a:spLocks noChangeAspect="1"/>
                </p:cNvSpPr>
                <p:nvPr/>
              </p:nvSpPr>
              <p:spPr>
                <a:xfrm>
                  <a:off x="6467212" y="1824649"/>
                  <a:ext cx="230909" cy="228600"/>
                </a:xfrm>
                <a:prstGeom prst="ellips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94" name="Straight Connector 693"/>
                <p:cNvCxnSpPr>
                  <a:stCxn id="573" idx="6"/>
                  <a:endCxn id="649" idx="2"/>
                </p:cNvCxnSpPr>
                <p:nvPr/>
              </p:nvCxnSpPr>
              <p:spPr>
                <a:xfrm flipV="1">
                  <a:off x="6275847" y="878262"/>
                  <a:ext cx="191366" cy="818215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95" name="Straight Connector 694"/>
                <p:cNvCxnSpPr>
                  <a:stCxn id="574" idx="6"/>
                  <a:endCxn id="649" idx="2"/>
                </p:cNvCxnSpPr>
                <p:nvPr/>
              </p:nvCxnSpPr>
              <p:spPr>
                <a:xfrm flipV="1">
                  <a:off x="6269184" y="878262"/>
                  <a:ext cx="198029" cy="1122178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00" name="Straight Connector 699"/>
                <p:cNvCxnSpPr>
                  <a:stCxn id="571" idx="6"/>
                  <a:endCxn id="654" idx="2"/>
                </p:cNvCxnSpPr>
                <p:nvPr/>
              </p:nvCxnSpPr>
              <p:spPr>
                <a:xfrm>
                  <a:off x="6269185" y="807540"/>
                  <a:ext cx="198027" cy="1131409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01" name="Straight Connector 700"/>
                <p:cNvCxnSpPr>
                  <a:stCxn id="572" idx="6"/>
                  <a:endCxn id="654" idx="2"/>
                </p:cNvCxnSpPr>
                <p:nvPr/>
              </p:nvCxnSpPr>
              <p:spPr>
                <a:xfrm>
                  <a:off x="6275847" y="1128455"/>
                  <a:ext cx="191365" cy="8104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06" name="Group 1205"/>
              <p:cNvGrpSpPr>
                <a:grpSpLocks noChangeAspect="1"/>
              </p:cNvGrpSpPr>
              <p:nvPr/>
            </p:nvGrpSpPr>
            <p:grpSpPr>
              <a:xfrm>
                <a:off x="5551928" y="1266557"/>
                <a:ext cx="72138" cy="268210"/>
                <a:chOff x="5641110" y="1991052"/>
                <a:chExt cx="230909" cy="858520"/>
              </a:xfrm>
            </p:grpSpPr>
            <p:sp>
              <p:nvSpPr>
                <p:cNvPr id="1207" name="Oval 1206"/>
                <p:cNvSpPr>
                  <a:spLocks noChangeAspect="1"/>
                </p:cNvSpPr>
                <p:nvPr/>
              </p:nvSpPr>
              <p:spPr>
                <a:xfrm>
                  <a:off x="5641110" y="1991052"/>
                  <a:ext cx="230909" cy="228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8" name="Oval 1207"/>
                <p:cNvSpPr>
                  <a:spLocks noChangeAspect="1"/>
                </p:cNvSpPr>
                <p:nvPr/>
              </p:nvSpPr>
              <p:spPr>
                <a:xfrm>
                  <a:off x="5641110" y="2306012"/>
                  <a:ext cx="230909" cy="228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9" name="Oval 1208"/>
                <p:cNvSpPr>
                  <a:spLocks noChangeAspect="1"/>
                </p:cNvSpPr>
                <p:nvPr/>
              </p:nvSpPr>
              <p:spPr>
                <a:xfrm>
                  <a:off x="5641110" y="2620972"/>
                  <a:ext cx="230909" cy="228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15" name="Group 1214"/>
            <p:cNvGrpSpPr>
              <a:grpSpLocks noChangeAspect="1"/>
            </p:cNvGrpSpPr>
            <p:nvPr/>
          </p:nvGrpSpPr>
          <p:grpSpPr>
            <a:xfrm>
              <a:off x="243392" y="2295725"/>
              <a:ext cx="2176266" cy="1828800"/>
              <a:chOff x="463081" y="3157719"/>
              <a:chExt cx="2434243" cy="2045588"/>
            </a:xfrm>
          </p:grpSpPr>
          <p:sp>
            <p:nvSpPr>
              <p:cNvPr id="817" name="Oval 816"/>
              <p:cNvSpPr>
                <a:spLocks noChangeAspect="1"/>
              </p:cNvSpPr>
              <p:nvPr/>
            </p:nvSpPr>
            <p:spPr>
              <a:xfrm>
                <a:off x="471169" y="3157719"/>
                <a:ext cx="230909" cy="228600"/>
              </a:xfrm>
              <a:prstGeom prst="ellips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818" name="Group 817"/>
              <p:cNvGrpSpPr/>
              <p:nvPr/>
            </p:nvGrpSpPr>
            <p:grpSpPr>
              <a:xfrm>
                <a:off x="1038434" y="3157719"/>
                <a:ext cx="230911" cy="2045588"/>
                <a:chOff x="1653307" y="849745"/>
                <a:chExt cx="230911" cy="2045588"/>
              </a:xfrm>
            </p:grpSpPr>
            <p:sp>
              <p:nvSpPr>
                <p:cNvPr id="819" name="Oval 818"/>
                <p:cNvSpPr>
                  <a:spLocks noChangeAspect="1"/>
                </p:cNvSpPr>
                <p:nvPr/>
              </p:nvSpPr>
              <p:spPr>
                <a:xfrm>
                  <a:off x="1653309" y="849745"/>
                  <a:ext cx="230909" cy="228600"/>
                </a:xfrm>
                <a:prstGeom prst="ellips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0" name="Oval 819"/>
                <p:cNvSpPr>
                  <a:spLocks noChangeAspect="1"/>
                </p:cNvSpPr>
                <p:nvPr/>
              </p:nvSpPr>
              <p:spPr>
                <a:xfrm>
                  <a:off x="1653309" y="1164705"/>
                  <a:ext cx="230909" cy="228600"/>
                </a:xfrm>
                <a:prstGeom prst="ellips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1" name="Oval 820"/>
                <p:cNvSpPr>
                  <a:spLocks noChangeAspect="1"/>
                </p:cNvSpPr>
                <p:nvPr/>
              </p:nvSpPr>
              <p:spPr>
                <a:xfrm>
                  <a:off x="1653309" y="1479665"/>
                  <a:ext cx="230909" cy="228600"/>
                </a:xfrm>
                <a:prstGeom prst="ellips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2" name="Oval 821"/>
                <p:cNvSpPr>
                  <a:spLocks noChangeAspect="1"/>
                </p:cNvSpPr>
                <p:nvPr/>
              </p:nvSpPr>
              <p:spPr>
                <a:xfrm>
                  <a:off x="1653309" y="2042121"/>
                  <a:ext cx="230909" cy="228600"/>
                </a:xfrm>
                <a:prstGeom prst="ellips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3" name="Oval 822"/>
                <p:cNvSpPr>
                  <a:spLocks noChangeAspect="1"/>
                </p:cNvSpPr>
                <p:nvPr/>
              </p:nvSpPr>
              <p:spPr>
                <a:xfrm>
                  <a:off x="1653308" y="2354427"/>
                  <a:ext cx="230909" cy="228600"/>
                </a:xfrm>
                <a:prstGeom prst="ellips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4" name="Oval 823"/>
                <p:cNvSpPr>
                  <a:spLocks noChangeAspect="1"/>
                </p:cNvSpPr>
                <p:nvPr/>
              </p:nvSpPr>
              <p:spPr>
                <a:xfrm>
                  <a:off x="1653307" y="2666733"/>
                  <a:ext cx="230909" cy="228600"/>
                </a:xfrm>
                <a:prstGeom prst="ellips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25" name="Oval 824"/>
              <p:cNvSpPr>
                <a:spLocks noChangeAspect="1"/>
              </p:cNvSpPr>
              <p:nvPr/>
            </p:nvSpPr>
            <p:spPr>
              <a:xfrm>
                <a:off x="1676822" y="3791999"/>
                <a:ext cx="230909" cy="228600"/>
              </a:xfrm>
              <a:prstGeom prst="ellips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26" name="Oval 825"/>
              <p:cNvSpPr>
                <a:spLocks noChangeAspect="1"/>
              </p:cNvSpPr>
              <p:nvPr/>
            </p:nvSpPr>
            <p:spPr>
              <a:xfrm>
                <a:off x="1676822" y="4350131"/>
                <a:ext cx="230909" cy="228600"/>
              </a:xfrm>
              <a:prstGeom prst="ellips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827" name="Group 826"/>
              <p:cNvGrpSpPr>
                <a:grpSpLocks noChangeAspect="1"/>
              </p:cNvGrpSpPr>
              <p:nvPr/>
            </p:nvGrpSpPr>
            <p:grpSpPr>
              <a:xfrm>
                <a:off x="1756207" y="4048407"/>
                <a:ext cx="72138" cy="268210"/>
                <a:chOff x="5641110" y="1991052"/>
                <a:chExt cx="230909" cy="858520"/>
              </a:xfrm>
            </p:grpSpPr>
            <p:sp>
              <p:nvSpPr>
                <p:cNvPr id="828" name="Oval 827"/>
                <p:cNvSpPr>
                  <a:spLocks noChangeAspect="1"/>
                </p:cNvSpPr>
                <p:nvPr/>
              </p:nvSpPr>
              <p:spPr>
                <a:xfrm>
                  <a:off x="5641110" y="1991052"/>
                  <a:ext cx="230909" cy="228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9" name="Oval 828"/>
                <p:cNvSpPr>
                  <a:spLocks noChangeAspect="1"/>
                </p:cNvSpPr>
                <p:nvPr/>
              </p:nvSpPr>
              <p:spPr>
                <a:xfrm>
                  <a:off x="5641110" y="2306012"/>
                  <a:ext cx="230909" cy="228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0" name="Oval 829"/>
                <p:cNvSpPr>
                  <a:spLocks noChangeAspect="1"/>
                </p:cNvSpPr>
                <p:nvPr/>
              </p:nvSpPr>
              <p:spPr>
                <a:xfrm>
                  <a:off x="5641110" y="2620972"/>
                  <a:ext cx="230909" cy="228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31" name="Straight Connector 830"/>
              <p:cNvCxnSpPr>
                <a:stCxn id="817" idx="6"/>
                <a:endCxn id="819" idx="2"/>
              </p:cNvCxnSpPr>
              <p:nvPr/>
            </p:nvCxnSpPr>
            <p:spPr>
              <a:xfrm>
                <a:off x="702078" y="3272019"/>
                <a:ext cx="336358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2" name="Straight Connector 831"/>
              <p:cNvCxnSpPr>
                <a:stCxn id="817" idx="6"/>
                <a:endCxn id="820" idx="2"/>
              </p:cNvCxnSpPr>
              <p:nvPr/>
            </p:nvCxnSpPr>
            <p:spPr>
              <a:xfrm>
                <a:off x="702078" y="3272019"/>
                <a:ext cx="336358" cy="31496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3" name="Straight Connector 832"/>
              <p:cNvCxnSpPr>
                <a:stCxn id="817" idx="6"/>
                <a:endCxn id="821" idx="2"/>
              </p:cNvCxnSpPr>
              <p:nvPr/>
            </p:nvCxnSpPr>
            <p:spPr>
              <a:xfrm>
                <a:off x="702078" y="3272019"/>
                <a:ext cx="336358" cy="62992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4" name="Straight Connector 833"/>
              <p:cNvCxnSpPr>
                <a:stCxn id="817" idx="6"/>
                <a:endCxn id="822" idx="2"/>
              </p:cNvCxnSpPr>
              <p:nvPr/>
            </p:nvCxnSpPr>
            <p:spPr>
              <a:xfrm>
                <a:off x="702078" y="3272019"/>
                <a:ext cx="336358" cy="119237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5" name="Straight Connector 834"/>
              <p:cNvCxnSpPr>
                <a:stCxn id="817" idx="6"/>
                <a:endCxn id="823" idx="2"/>
              </p:cNvCxnSpPr>
              <p:nvPr/>
            </p:nvCxnSpPr>
            <p:spPr>
              <a:xfrm>
                <a:off x="702078" y="3272019"/>
                <a:ext cx="336357" cy="1504682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6" name="Straight Connector 835"/>
              <p:cNvCxnSpPr>
                <a:stCxn id="817" idx="6"/>
                <a:endCxn id="824" idx="2"/>
              </p:cNvCxnSpPr>
              <p:nvPr/>
            </p:nvCxnSpPr>
            <p:spPr>
              <a:xfrm>
                <a:off x="702078" y="3272019"/>
                <a:ext cx="336356" cy="181698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37" name="Oval 836"/>
              <p:cNvSpPr>
                <a:spLocks noChangeAspect="1"/>
              </p:cNvSpPr>
              <p:nvPr/>
            </p:nvSpPr>
            <p:spPr>
              <a:xfrm>
                <a:off x="471169" y="3157862"/>
                <a:ext cx="230909" cy="228600"/>
              </a:xfrm>
              <a:prstGeom prst="ellips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838" name="Straight Connector 837"/>
              <p:cNvCxnSpPr>
                <a:stCxn id="837" idx="6"/>
              </p:cNvCxnSpPr>
              <p:nvPr/>
            </p:nvCxnSpPr>
            <p:spPr>
              <a:xfrm>
                <a:off x="702078" y="3272162"/>
                <a:ext cx="336358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9" name="Straight Connector 838"/>
              <p:cNvCxnSpPr>
                <a:stCxn id="837" idx="6"/>
              </p:cNvCxnSpPr>
              <p:nvPr/>
            </p:nvCxnSpPr>
            <p:spPr>
              <a:xfrm>
                <a:off x="702078" y="3272162"/>
                <a:ext cx="336358" cy="31496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0" name="Straight Connector 839"/>
              <p:cNvCxnSpPr>
                <a:stCxn id="837" idx="6"/>
              </p:cNvCxnSpPr>
              <p:nvPr/>
            </p:nvCxnSpPr>
            <p:spPr>
              <a:xfrm>
                <a:off x="702078" y="3272162"/>
                <a:ext cx="336358" cy="62992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1" name="Straight Connector 840"/>
              <p:cNvCxnSpPr>
                <a:stCxn id="844" idx="6"/>
                <a:endCxn id="822" idx="2"/>
              </p:cNvCxnSpPr>
              <p:nvPr/>
            </p:nvCxnSpPr>
            <p:spPr>
              <a:xfrm>
                <a:off x="702078" y="3588690"/>
                <a:ext cx="336358" cy="875705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2" name="Straight Connector 841"/>
              <p:cNvCxnSpPr>
                <a:stCxn id="844" idx="6"/>
                <a:endCxn id="823" idx="2"/>
              </p:cNvCxnSpPr>
              <p:nvPr/>
            </p:nvCxnSpPr>
            <p:spPr>
              <a:xfrm>
                <a:off x="702078" y="3588690"/>
                <a:ext cx="336357" cy="1188011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3" name="Straight Connector 842"/>
              <p:cNvCxnSpPr>
                <a:stCxn id="844" idx="6"/>
                <a:endCxn id="824" idx="2"/>
              </p:cNvCxnSpPr>
              <p:nvPr/>
            </p:nvCxnSpPr>
            <p:spPr>
              <a:xfrm>
                <a:off x="702078" y="3588690"/>
                <a:ext cx="336356" cy="1500317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44" name="Oval 843"/>
              <p:cNvSpPr>
                <a:spLocks noChangeAspect="1"/>
              </p:cNvSpPr>
              <p:nvPr/>
            </p:nvSpPr>
            <p:spPr>
              <a:xfrm>
                <a:off x="471169" y="3474390"/>
                <a:ext cx="230909" cy="228600"/>
              </a:xfrm>
              <a:prstGeom prst="ellips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845" name="Straight Connector 844"/>
              <p:cNvCxnSpPr>
                <a:stCxn id="844" idx="6"/>
                <a:endCxn id="819" idx="2"/>
              </p:cNvCxnSpPr>
              <p:nvPr/>
            </p:nvCxnSpPr>
            <p:spPr>
              <a:xfrm flipV="1">
                <a:off x="702078" y="3272019"/>
                <a:ext cx="336358" cy="316671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6" name="Straight Connector 845"/>
              <p:cNvCxnSpPr>
                <a:stCxn id="844" idx="6"/>
                <a:endCxn id="820" idx="2"/>
              </p:cNvCxnSpPr>
              <p:nvPr/>
            </p:nvCxnSpPr>
            <p:spPr>
              <a:xfrm flipV="1">
                <a:off x="702078" y="3586979"/>
                <a:ext cx="336358" cy="1711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7" name="Straight Connector 846"/>
              <p:cNvCxnSpPr>
                <a:stCxn id="844" idx="6"/>
                <a:endCxn id="821" idx="2"/>
              </p:cNvCxnSpPr>
              <p:nvPr/>
            </p:nvCxnSpPr>
            <p:spPr>
              <a:xfrm>
                <a:off x="702078" y="3588690"/>
                <a:ext cx="336358" cy="313249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8" name="Straight Connector 847"/>
              <p:cNvCxnSpPr>
                <a:stCxn id="851" idx="6"/>
                <a:endCxn id="822" idx="2"/>
              </p:cNvCxnSpPr>
              <p:nvPr/>
            </p:nvCxnSpPr>
            <p:spPr>
              <a:xfrm>
                <a:off x="702078" y="3901939"/>
                <a:ext cx="336358" cy="56245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9" name="Straight Connector 848"/>
              <p:cNvCxnSpPr>
                <a:stCxn id="851" idx="6"/>
                <a:endCxn id="823" idx="2"/>
              </p:cNvCxnSpPr>
              <p:nvPr/>
            </p:nvCxnSpPr>
            <p:spPr>
              <a:xfrm>
                <a:off x="702078" y="3901939"/>
                <a:ext cx="336357" cy="874762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0" name="Straight Connector 849"/>
              <p:cNvCxnSpPr>
                <a:stCxn id="851" idx="6"/>
                <a:endCxn id="824" idx="2"/>
              </p:cNvCxnSpPr>
              <p:nvPr/>
            </p:nvCxnSpPr>
            <p:spPr>
              <a:xfrm>
                <a:off x="702078" y="3901939"/>
                <a:ext cx="336356" cy="118706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51" name="Oval 850"/>
              <p:cNvSpPr>
                <a:spLocks noChangeAspect="1"/>
              </p:cNvSpPr>
              <p:nvPr/>
            </p:nvSpPr>
            <p:spPr>
              <a:xfrm>
                <a:off x="471169" y="3787639"/>
                <a:ext cx="230909" cy="228600"/>
              </a:xfrm>
              <a:prstGeom prst="ellips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852" name="Straight Connector 851"/>
              <p:cNvCxnSpPr>
                <a:stCxn id="851" idx="6"/>
                <a:endCxn id="819" idx="2"/>
              </p:cNvCxnSpPr>
              <p:nvPr/>
            </p:nvCxnSpPr>
            <p:spPr>
              <a:xfrm flipV="1">
                <a:off x="702078" y="3272019"/>
                <a:ext cx="336358" cy="62992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3" name="Straight Connector 852"/>
              <p:cNvCxnSpPr>
                <a:stCxn id="851" idx="6"/>
                <a:endCxn id="820" idx="2"/>
              </p:cNvCxnSpPr>
              <p:nvPr/>
            </p:nvCxnSpPr>
            <p:spPr>
              <a:xfrm flipV="1">
                <a:off x="702078" y="3586979"/>
                <a:ext cx="336358" cy="31496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4" name="Straight Connector 853"/>
              <p:cNvCxnSpPr>
                <a:stCxn id="851" idx="6"/>
                <a:endCxn id="821" idx="2"/>
              </p:cNvCxnSpPr>
              <p:nvPr/>
            </p:nvCxnSpPr>
            <p:spPr>
              <a:xfrm>
                <a:off x="702078" y="3901939"/>
                <a:ext cx="336358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5" name="Straight Connector 854"/>
              <p:cNvCxnSpPr/>
              <p:nvPr/>
            </p:nvCxnSpPr>
            <p:spPr>
              <a:xfrm>
                <a:off x="702077" y="3272018"/>
                <a:ext cx="336358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6" name="Straight Connector 855"/>
              <p:cNvCxnSpPr/>
              <p:nvPr/>
            </p:nvCxnSpPr>
            <p:spPr>
              <a:xfrm>
                <a:off x="702077" y="3272018"/>
                <a:ext cx="336358" cy="31496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57" name="Oval 856"/>
              <p:cNvSpPr>
                <a:spLocks noChangeAspect="1"/>
              </p:cNvSpPr>
              <p:nvPr/>
            </p:nvSpPr>
            <p:spPr>
              <a:xfrm>
                <a:off x="465777" y="4356305"/>
                <a:ext cx="230909" cy="216179"/>
              </a:xfrm>
              <a:prstGeom prst="ellips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58" name="Oval 857"/>
              <p:cNvSpPr>
                <a:spLocks noChangeAspect="1"/>
              </p:cNvSpPr>
              <p:nvPr/>
            </p:nvSpPr>
            <p:spPr>
              <a:xfrm>
                <a:off x="465777" y="4663344"/>
                <a:ext cx="230909" cy="228600"/>
              </a:xfrm>
              <a:prstGeom prst="ellips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59" name="Oval 858"/>
              <p:cNvSpPr>
                <a:spLocks noChangeAspect="1"/>
              </p:cNvSpPr>
              <p:nvPr/>
            </p:nvSpPr>
            <p:spPr>
              <a:xfrm>
                <a:off x="463081" y="4974706"/>
                <a:ext cx="230909" cy="228600"/>
              </a:xfrm>
              <a:prstGeom prst="ellips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860" name="Straight Connector 859"/>
              <p:cNvCxnSpPr>
                <a:stCxn id="857" idx="6"/>
                <a:endCxn id="819" idx="2"/>
              </p:cNvCxnSpPr>
              <p:nvPr/>
            </p:nvCxnSpPr>
            <p:spPr>
              <a:xfrm flipV="1">
                <a:off x="696686" y="3272019"/>
                <a:ext cx="341750" cy="119237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1" name="Straight Connector 860"/>
              <p:cNvCxnSpPr>
                <a:stCxn id="857" idx="6"/>
                <a:endCxn id="820" idx="2"/>
              </p:cNvCxnSpPr>
              <p:nvPr/>
            </p:nvCxnSpPr>
            <p:spPr>
              <a:xfrm flipV="1">
                <a:off x="696686" y="3586979"/>
                <a:ext cx="341750" cy="87741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2" name="Straight Connector 861"/>
              <p:cNvCxnSpPr>
                <a:stCxn id="857" idx="6"/>
                <a:endCxn id="821" idx="2"/>
              </p:cNvCxnSpPr>
              <p:nvPr/>
            </p:nvCxnSpPr>
            <p:spPr>
              <a:xfrm flipV="1">
                <a:off x="696686" y="3901939"/>
                <a:ext cx="341750" cy="56245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3" name="Straight Connector 862"/>
              <p:cNvCxnSpPr>
                <a:stCxn id="857" idx="6"/>
                <a:endCxn id="822" idx="2"/>
              </p:cNvCxnSpPr>
              <p:nvPr/>
            </p:nvCxnSpPr>
            <p:spPr>
              <a:xfrm>
                <a:off x="696686" y="4464395"/>
                <a:ext cx="34175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4" name="Straight Connector 863"/>
              <p:cNvCxnSpPr>
                <a:stCxn id="857" idx="6"/>
                <a:endCxn id="823" idx="2"/>
              </p:cNvCxnSpPr>
              <p:nvPr/>
            </p:nvCxnSpPr>
            <p:spPr>
              <a:xfrm>
                <a:off x="696686" y="4464395"/>
                <a:ext cx="341749" cy="31230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5" name="Straight Connector 864"/>
              <p:cNvCxnSpPr>
                <a:stCxn id="857" idx="6"/>
                <a:endCxn id="824" idx="2"/>
              </p:cNvCxnSpPr>
              <p:nvPr/>
            </p:nvCxnSpPr>
            <p:spPr>
              <a:xfrm>
                <a:off x="696686" y="4464395"/>
                <a:ext cx="341748" cy="624612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6" name="Straight Connector 865"/>
              <p:cNvCxnSpPr/>
              <p:nvPr/>
            </p:nvCxnSpPr>
            <p:spPr>
              <a:xfrm flipV="1">
                <a:off x="696684" y="3272019"/>
                <a:ext cx="341750" cy="119237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7" name="Straight Connector 866"/>
              <p:cNvCxnSpPr/>
              <p:nvPr/>
            </p:nvCxnSpPr>
            <p:spPr>
              <a:xfrm flipV="1">
                <a:off x="696684" y="3586979"/>
                <a:ext cx="341750" cy="87741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8" name="Straight Connector 867"/>
              <p:cNvCxnSpPr>
                <a:stCxn id="858" idx="6"/>
                <a:endCxn id="821" idx="2"/>
              </p:cNvCxnSpPr>
              <p:nvPr/>
            </p:nvCxnSpPr>
            <p:spPr>
              <a:xfrm flipV="1">
                <a:off x="696686" y="3901939"/>
                <a:ext cx="341750" cy="875705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9" name="Straight Connector 868"/>
              <p:cNvCxnSpPr>
                <a:stCxn id="858" idx="6"/>
                <a:endCxn id="822" idx="2"/>
              </p:cNvCxnSpPr>
              <p:nvPr/>
            </p:nvCxnSpPr>
            <p:spPr>
              <a:xfrm flipV="1">
                <a:off x="696686" y="4464395"/>
                <a:ext cx="341750" cy="313249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0" name="Straight Connector 869"/>
              <p:cNvCxnSpPr>
                <a:stCxn id="858" idx="6"/>
                <a:endCxn id="823" idx="2"/>
              </p:cNvCxnSpPr>
              <p:nvPr/>
            </p:nvCxnSpPr>
            <p:spPr>
              <a:xfrm flipV="1">
                <a:off x="696686" y="4776701"/>
                <a:ext cx="341749" cy="943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1" name="Straight Connector 870"/>
              <p:cNvCxnSpPr>
                <a:stCxn id="858" idx="6"/>
                <a:endCxn id="824" idx="2"/>
              </p:cNvCxnSpPr>
              <p:nvPr/>
            </p:nvCxnSpPr>
            <p:spPr>
              <a:xfrm>
                <a:off x="696686" y="4777644"/>
                <a:ext cx="341748" cy="311363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2" name="Straight Connector 871"/>
              <p:cNvCxnSpPr>
                <a:stCxn id="858" idx="6"/>
                <a:endCxn id="819" idx="2"/>
              </p:cNvCxnSpPr>
              <p:nvPr/>
            </p:nvCxnSpPr>
            <p:spPr>
              <a:xfrm flipV="1">
                <a:off x="696686" y="3272019"/>
                <a:ext cx="341750" cy="1505625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3" name="Straight Connector 872"/>
              <p:cNvCxnSpPr>
                <a:stCxn id="858" idx="6"/>
                <a:endCxn id="820" idx="2"/>
              </p:cNvCxnSpPr>
              <p:nvPr/>
            </p:nvCxnSpPr>
            <p:spPr>
              <a:xfrm flipV="1">
                <a:off x="696686" y="3586979"/>
                <a:ext cx="341750" cy="1190665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4" name="Straight Connector 873"/>
              <p:cNvCxnSpPr>
                <a:stCxn id="859" idx="6"/>
                <a:endCxn id="821" idx="2"/>
              </p:cNvCxnSpPr>
              <p:nvPr/>
            </p:nvCxnSpPr>
            <p:spPr>
              <a:xfrm flipV="1">
                <a:off x="693990" y="3901939"/>
                <a:ext cx="344446" cy="1187067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5" name="Straight Connector 874"/>
              <p:cNvCxnSpPr>
                <a:stCxn id="859" idx="6"/>
                <a:endCxn id="822" idx="2"/>
              </p:cNvCxnSpPr>
              <p:nvPr/>
            </p:nvCxnSpPr>
            <p:spPr>
              <a:xfrm flipV="1">
                <a:off x="693990" y="4464395"/>
                <a:ext cx="344446" cy="624611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6" name="Straight Connector 875"/>
              <p:cNvCxnSpPr>
                <a:stCxn id="859" idx="6"/>
                <a:endCxn id="823" idx="2"/>
              </p:cNvCxnSpPr>
              <p:nvPr/>
            </p:nvCxnSpPr>
            <p:spPr>
              <a:xfrm flipV="1">
                <a:off x="693990" y="4776701"/>
                <a:ext cx="344445" cy="312305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7" name="Straight Connector 876"/>
              <p:cNvCxnSpPr>
                <a:stCxn id="859" idx="6"/>
                <a:endCxn id="824" idx="2"/>
              </p:cNvCxnSpPr>
              <p:nvPr/>
            </p:nvCxnSpPr>
            <p:spPr>
              <a:xfrm>
                <a:off x="693990" y="5089006"/>
                <a:ext cx="344444" cy="1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8" name="Straight Connector 877"/>
              <p:cNvCxnSpPr>
                <a:stCxn id="859" idx="6"/>
                <a:endCxn id="819" idx="2"/>
              </p:cNvCxnSpPr>
              <p:nvPr/>
            </p:nvCxnSpPr>
            <p:spPr>
              <a:xfrm flipV="1">
                <a:off x="693990" y="3272019"/>
                <a:ext cx="344446" cy="1816987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9" name="Straight Connector 878"/>
              <p:cNvCxnSpPr>
                <a:stCxn id="859" idx="6"/>
                <a:endCxn id="820" idx="2"/>
              </p:cNvCxnSpPr>
              <p:nvPr/>
            </p:nvCxnSpPr>
            <p:spPr>
              <a:xfrm flipV="1">
                <a:off x="693990" y="3586979"/>
                <a:ext cx="344446" cy="1502027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880" name="Group 879"/>
              <p:cNvGrpSpPr>
                <a:grpSpLocks noChangeAspect="1"/>
              </p:cNvGrpSpPr>
              <p:nvPr/>
            </p:nvGrpSpPr>
            <p:grpSpPr>
              <a:xfrm>
                <a:off x="1117819" y="4049062"/>
                <a:ext cx="72138" cy="268210"/>
                <a:chOff x="5641110" y="1991052"/>
                <a:chExt cx="230909" cy="858520"/>
              </a:xfrm>
            </p:grpSpPr>
            <p:sp>
              <p:nvSpPr>
                <p:cNvPr id="881" name="Oval 880"/>
                <p:cNvSpPr>
                  <a:spLocks noChangeAspect="1"/>
                </p:cNvSpPr>
                <p:nvPr/>
              </p:nvSpPr>
              <p:spPr>
                <a:xfrm>
                  <a:off x="5641110" y="1991052"/>
                  <a:ext cx="230909" cy="228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2" name="Oval 881"/>
                <p:cNvSpPr>
                  <a:spLocks noChangeAspect="1"/>
                </p:cNvSpPr>
                <p:nvPr/>
              </p:nvSpPr>
              <p:spPr>
                <a:xfrm>
                  <a:off x="5641110" y="2306012"/>
                  <a:ext cx="230909" cy="228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3" name="Oval 882"/>
                <p:cNvSpPr>
                  <a:spLocks noChangeAspect="1"/>
                </p:cNvSpPr>
                <p:nvPr/>
              </p:nvSpPr>
              <p:spPr>
                <a:xfrm>
                  <a:off x="5641110" y="2620972"/>
                  <a:ext cx="230909" cy="228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84" name="Group 883"/>
              <p:cNvGrpSpPr>
                <a:grpSpLocks noChangeAspect="1"/>
              </p:cNvGrpSpPr>
              <p:nvPr/>
            </p:nvGrpSpPr>
            <p:grpSpPr>
              <a:xfrm>
                <a:off x="541290" y="4047176"/>
                <a:ext cx="72138" cy="268210"/>
                <a:chOff x="5641110" y="1991052"/>
                <a:chExt cx="230909" cy="858520"/>
              </a:xfrm>
            </p:grpSpPr>
            <p:sp>
              <p:nvSpPr>
                <p:cNvPr id="885" name="Oval 884"/>
                <p:cNvSpPr>
                  <a:spLocks noChangeAspect="1"/>
                </p:cNvSpPr>
                <p:nvPr/>
              </p:nvSpPr>
              <p:spPr>
                <a:xfrm>
                  <a:off x="5641110" y="1991052"/>
                  <a:ext cx="230909" cy="228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6" name="Oval 885"/>
                <p:cNvSpPr>
                  <a:spLocks noChangeAspect="1"/>
                </p:cNvSpPr>
                <p:nvPr/>
              </p:nvSpPr>
              <p:spPr>
                <a:xfrm>
                  <a:off x="5641110" y="2306012"/>
                  <a:ext cx="230909" cy="228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7" name="Oval 886"/>
                <p:cNvSpPr>
                  <a:spLocks noChangeAspect="1"/>
                </p:cNvSpPr>
                <p:nvPr/>
              </p:nvSpPr>
              <p:spPr>
                <a:xfrm>
                  <a:off x="5641110" y="2620972"/>
                  <a:ext cx="230909" cy="228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88" name="Straight Connector 887"/>
              <p:cNvCxnSpPr>
                <a:stCxn id="819" idx="6"/>
                <a:endCxn id="825" idx="2"/>
              </p:cNvCxnSpPr>
              <p:nvPr/>
            </p:nvCxnSpPr>
            <p:spPr>
              <a:xfrm>
                <a:off x="1269345" y="3272019"/>
                <a:ext cx="407477" cy="63428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9" name="Straight Connector 888"/>
              <p:cNvCxnSpPr>
                <a:stCxn id="819" idx="6"/>
                <a:endCxn id="826" idx="2"/>
              </p:cNvCxnSpPr>
              <p:nvPr/>
            </p:nvCxnSpPr>
            <p:spPr>
              <a:xfrm>
                <a:off x="1269345" y="3272019"/>
                <a:ext cx="407477" cy="1192412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0" name="Straight Connector 889"/>
              <p:cNvCxnSpPr>
                <a:stCxn id="820" idx="6"/>
                <a:endCxn id="825" idx="2"/>
              </p:cNvCxnSpPr>
              <p:nvPr/>
            </p:nvCxnSpPr>
            <p:spPr>
              <a:xfrm>
                <a:off x="1269345" y="3586979"/>
                <a:ext cx="407477" cy="31932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1" name="Straight Connector 890"/>
              <p:cNvCxnSpPr>
                <a:stCxn id="820" idx="6"/>
                <a:endCxn id="826" idx="2"/>
              </p:cNvCxnSpPr>
              <p:nvPr/>
            </p:nvCxnSpPr>
            <p:spPr>
              <a:xfrm>
                <a:off x="1269345" y="3586979"/>
                <a:ext cx="407477" cy="877452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2" name="Straight Connector 891"/>
              <p:cNvCxnSpPr>
                <a:stCxn id="821" idx="6"/>
                <a:endCxn id="825" idx="2"/>
              </p:cNvCxnSpPr>
              <p:nvPr/>
            </p:nvCxnSpPr>
            <p:spPr>
              <a:xfrm>
                <a:off x="1269345" y="3901939"/>
                <a:ext cx="407477" cy="436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3" name="Straight Connector 892"/>
              <p:cNvCxnSpPr>
                <a:stCxn id="821" idx="6"/>
                <a:endCxn id="826" idx="2"/>
              </p:cNvCxnSpPr>
              <p:nvPr/>
            </p:nvCxnSpPr>
            <p:spPr>
              <a:xfrm>
                <a:off x="1269345" y="3901939"/>
                <a:ext cx="407477" cy="562492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4" name="Straight Connector 893"/>
              <p:cNvCxnSpPr>
                <a:stCxn id="822" idx="6"/>
                <a:endCxn id="825" idx="2"/>
              </p:cNvCxnSpPr>
              <p:nvPr/>
            </p:nvCxnSpPr>
            <p:spPr>
              <a:xfrm flipV="1">
                <a:off x="1269345" y="3906299"/>
                <a:ext cx="407477" cy="55809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5" name="Straight Connector 894"/>
              <p:cNvCxnSpPr>
                <a:stCxn id="822" idx="6"/>
                <a:endCxn id="826" idx="2"/>
              </p:cNvCxnSpPr>
              <p:nvPr/>
            </p:nvCxnSpPr>
            <p:spPr>
              <a:xfrm>
                <a:off x="1269345" y="4464395"/>
                <a:ext cx="407477" cy="3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6" name="Straight Connector 895"/>
              <p:cNvCxnSpPr>
                <a:stCxn id="823" idx="6"/>
              </p:cNvCxnSpPr>
              <p:nvPr/>
            </p:nvCxnSpPr>
            <p:spPr>
              <a:xfrm flipV="1">
                <a:off x="1269344" y="3906299"/>
                <a:ext cx="407478" cy="870402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7" name="Straight Connector 896"/>
              <p:cNvCxnSpPr>
                <a:stCxn id="823" idx="6"/>
              </p:cNvCxnSpPr>
              <p:nvPr/>
            </p:nvCxnSpPr>
            <p:spPr>
              <a:xfrm flipV="1">
                <a:off x="1269344" y="4458184"/>
                <a:ext cx="407478" cy="318517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8" name="Straight Connector 897"/>
              <p:cNvCxnSpPr>
                <a:stCxn id="824" idx="6"/>
                <a:endCxn id="825" idx="2"/>
              </p:cNvCxnSpPr>
              <p:nvPr/>
            </p:nvCxnSpPr>
            <p:spPr>
              <a:xfrm flipV="1">
                <a:off x="1269343" y="3906299"/>
                <a:ext cx="407479" cy="118270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9" name="Straight Connector 898"/>
              <p:cNvCxnSpPr>
                <a:stCxn id="824" idx="6"/>
                <a:endCxn id="826" idx="2"/>
              </p:cNvCxnSpPr>
              <p:nvPr/>
            </p:nvCxnSpPr>
            <p:spPr>
              <a:xfrm flipV="1">
                <a:off x="1269343" y="4464431"/>
                <a:ext cx="407479" cy="62457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2" name="Straight Connector 931"/>
              <p:cNvCxnSpPr>
                <a:stCxn id="825" idx="6"/>
                <a:endCxn id="1180" idx="2"/>
              </p:cNvCxnSpPr>
              <p:nvPr/>
            </p:nvCxnSpPr>
            <p:spPr>
              <a:xfrm>
                <a:off x="1907731" y="3906299"/>
                <a:ext cx="335916" cy="1859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3" name="Straight Connector 932"/>
              <p:cNvCxnSpPr>
                <a:stCxn id="826" idx="6"/>
                <a:endCxn id="1181" idx="2"/>
              </p:cNvCxnSpPr>
              <p:nvPr/>
            </p:nvCxnSpPr>
            <p:spPr>
              <a:xfrm flipV="1">
                <a:off x="1907731" y="4464395"/>
                <a:ext cx="335916" cy="3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60" name="Oval 1059"/>
              <p:cNvSpPr>
                <a:spLocks noChangeAspect="1"/>
              </p:cNvSpPr>
              <p:nvPr/>
            </p:nvSpPr>
            <p:spPr>
              <a:xfrm>
                <a:off x="2666415" y="4066212"/>
                <a:ext cx="230909" cy="228600"/>
              </a:xfrm>
              <a:prstGeom prst="ellips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80" name="Oval 1179"/>
              <p:cNvSpPr>
                <a:spLocks noChangeAspect="1"/>
              </p:cNvSpPr>
              <p:nvPr/>
            </p:nvSpPr>
            <p:spPr>
              <a:xfrm>
                <a:off x="2243647" y="3793858"/>
                <a:ext cx="230909" cy="228600"/>
              </a:xfrm>
              <a:prstGeom prst="ellips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81" name="Oval 1180"/>
              <p:cNvSpPr>
                <a:spLocks noChangeAspect="1"/>
              </p:cNvSpPr>
              <p:nvPr/>
            </p:nvSpPr>
            <p:spPr>
              <a:xfrm>
                <a:off x="2243647" y="4350095"/>
                <a:ext cx="230909" cy="228600"/>
              </a:xfrm>
              <a:prstGeom prst="ellips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1189" name="Straight Connector 1188"/>
              <p:cNvCxnSpPr>
                <a:stCxn id="826" idx="6"/>
                <a:endCxn id="1180" idx="2"/>
              </p:cNvCxnSpPr>
              <p:nvPr/>
            </p:nvCxnSpPr>
            <p:spPr>
              <a:xfrm flipV="1">
                <a:off x="1907731" y="3908158"/>
                <a:ext cx="335916" cy="556273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2" name="Straight Connector 1191"/>
              <p:cNvCxnSpPr>
                <a:stCxn id="825" idx="6"/>
                <a:endCxn id="1181" idx="2"/>
              </p:cNvCxnSpPr>
              <p:nvPr/>
            </p:nvCxnSpPr>
            <p:spPr>
              <a:xfrm>
                <a:off x="1907731" y="3906299"/>
                <a:ext cx="335916" cy="55809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5" name="Straight Connector 1194"/>
              <p:cNvCxnSpPr>
                <a:stCxn id="1060" idx="2"/>
                <a:endCxn id="1181" idx="6"/>
              </p:cNvCxnSpPr>
              <p:nvPr/>
            </p:nvCxnSpPr>
            <p:spPr>
              <a:xfrm flipH="1">
                <a:off x="2474556" y="4180512"/>
                <a:ext cx="191859" cy="283883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6" name="Straight Connector 1195"/>
              <p:cNvCxnSpPr>
                <a:stCxn id="1180" idx="6"/>
                <a:endCxn id="1060" idx="2"/>
              </p:cNvCxnSpPr>
              <p:nvPr/>
            </p:nvCxnSpPr>
            <p:spPr>
              <a:xfrm>
                <a:off x="2474556" y="3908158"/>
                <a:ext cx="191859" cy="27235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211" name="Group 1210"/>
              <p:cNvGrpSpPr>
                <a:grpSpLocks noChangeAspect="1"/>
              </p:cNvGrpSpPr>
              <p:nvPr/>
            </p:nvGrpSpPr>
            <p:grpSpPr>
              <a:xfrm>
                <a:off x="2323934" y="4054243"/>
                <a:ext cx="72138" cy="268210"/>
                <a:chOff x="5641110" y="1991052"/>
                <a:chExt cx="230909" cy="858520"/>
              </a:xfrm>
            </p:grpSpPr>
            <p:sp>
              <p:nvSpPr>
                <p:cNvPr id="1212" name="Oval 1211"/>
                <p:cNvSpPr>
                  <a:spLocks noChangeAspect="1"/>
                </p:cNvSpPr>
                <p:nvPr/>
              </p:nvSpPr>
              <p:spPr>
                <a:xfrm>
                  <a:off x="5641110" y="1991052"/>
                  <a:ext cx="230909" cy="228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3" name="Oval 1212"/>
                <p:cNvSpPr>
                  <a:spLocks noChangeAspect="1"/>
                </p:cNvSpPr>
                <p:nvPr/>
              </p:nvSpPr>
              <p:spPr>
                <a:xfrm>
                  <a:off x="5641110" y="2306012"/>
                  <a:ext cx="230909" cy="228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4" name="Oval 1213"/>
                <p:cNvSpPr>
                  <a:spLocks noChangeAspect="1"/>
                </p:cNvSpPr>
                <p:nvPr/>
              </p:nvSpPr>
              <p:spPr>
                <a:xfrm>
                  <a:off x="5641110" y="2620972"/>
                  <a:ext cx="230909" cy="228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217" name="TextBox 1216"/>
            <p:cNvSpPr txBox="1"/>
            <p:nvPr/>
          </p:nvSpPr>
          <p:spPr>
            <a:xfrm>
              <a:off x="2046897" y="-18559"/>
              <a:ext cx="748218" cy="382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(a)</a:t>
              </a:r>
            </a:p>
          </p:txBody>
        </p:sp>
        <p:sp>
          <p:nvSpPr>
            <p:cNvPr id="1218" name="TextBox 1217"/>
            <p:cNvSpPr txBox="1"/>
            <p:nvPr/>
          </p:nvSpPr>
          <p:spPr>
            <a:xfrm>
              <a:off x="4700180" y="-6840"/>
              <a:ext cx="808098" cy="382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(b)</a:t>
              </a:r>
            </a:p>
          </p:txBody>
        </p:sp>
        <p:sp>
          <p:nvSpPr>
            <p:cNvPr id="1219" name="TextBox 1218"/>
            <p:cNvSpPr txBox="1"/>
            <p:nvPr/>
          </p:nvSpPr>
          <p:spPr>
            <a:xfrm>
              <a:off x="4635593" y="2230582"/>
              <a:ext cx="584004" cy="382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(d)</a:t>
              </a:r>
            </a:p>
          </p:txBody>
        </p:sp>
        <p:sp>
          <p:nvSpPr>
            <p:cNvPr id="1220" name="TextBox 1219"/>
            <p:cNvSpPr txBox="1"/>
            <p:nvPr/>
          </p:nvSpPr>
          <p:spPr>
            <a:xfrm>
              <a:off x="1990231" y="2228118"/>
              <a:ext cx="675117" cy="382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(c)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162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61" name="TextBox 460">
                <a:extLst>
                  <a:ext uri="{FF2B5EF4-FFF2-40B4-BE49-F238E27FC236}">
                    <a16:creationId xmlns:a16="http://schemas.microsoft.com/office/drawing/2014/main" id="{BDDB45D3-D472-85CA-76B3-C918FEC8AC14}"/>
                  </a:ext>
                </a:extLst>
              </p:cNvPr>
              <p:cNvSpPr txBox="1"/>
              <p:nvPr/>
            </p:nvSpPr>
            <p:spPr>
              <a:xfrm>
                <a:off x="0" y="2180898"/>
                <a:ext cx="1281618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𝓍</m:t>
                                </m:r>
                                <m:r>
                                  <a:rPr lang="en-US" sz="1000" i="1" baseline="-250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𝓋</m:t>
                                </m:r>
                              </m:e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000" i="1" baseline="-250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𝓋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en-US" sz="1000"/>
                        <m:t>𝒲</m:t>
                      </m:r>
                      <m:r>
                        <m:rPr>
                          <m:nor/>
                        </m:rPr>
                        <a:rPr lang="en-US" sz="1000" baseline="-25000"/>
                        <m:t>𝒶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461" name="TextBox 460">
                <a:extLst>
                  <a:ext uri="{FF2B5EF4-FFF2-40B4-BE49-F238E27FC236}">
                    <a16:creationId xmlns:a16="http://schemas.microsoft.com/office/drawing/2014/main" id="{BDDB45D3-D472-85CA-76B3-C918FEC8A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80898"/>
                <a:ext cx="1281618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114E3BBE-65CE-E3D4-12FD-0A1C74E31692}"/>
              </a:ext>
            </a:extLst>
          </p:cNvPr>
          <p:cNvSpPr txBox="1"/>
          <p:nvPr/>
        </p:nvSpPr>
        <p:spPr>
          <a:xfrm>
            <a:off x="552254" y="2180901"/>
            <a:ext cx="253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CB41A6B-742B-D9DE-BB08-9CAD8CBEBA1B}"/>
                  </a:ext>
                </a:extLst>
              </p:cNvPr>
              <p:cNvSpPr txBox="1"/>
              <p:nvPr/>
            </p:nvSpPr>
            <p:spPr>
              <a:xfrm>
                <a:off x="333177" y="1186692"/>
                <a:ext cx="113973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𝒽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𝓋𝓌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sz="1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𝓋𝓌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  <m:r>
                        <a:rPr lang="en-US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en-US" sz="1000"/>
                        <m:t>𝒲</m:t>
                      </m:r>
                      <m:r>
                        <m:rPr>
                          <m:nor/>
                        </m:rPr>
                        <a:rPr lang="en-US" sz="1000" baseline="-25000"/>
                        <m:t>𝒽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CB41A6B-742B-D9DE-BB08-9CAD8CBEB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77" y="1186692"/>
                <a:ext cx="1139735" cy="153888"/>
              </a:xfrm>
              <a:prstGeom prst="rect">
                <a:avLst/>
              </a:prstGeom>
              <a:blipFill>
                <a:blip r:embed="rId3"/>
                <a:stretch>
                  <a:fillRect l="-1604" t="-4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687389-1DFB-AA33-E4F1-AE6EDE8B469D}"/>
                  </a:ext>
                </a:extLst>
              </p:cNvPr>
              <p:cNvSpPr txBox="1"/>
              <p:nvPr/>
            </p:nvSpPr>
            <p:spPr>
              <a:xfrm>
                <a:off x="270420" y="176180"/>
                <a:ext cx="115839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𝓍</m:t>
                                </m:r>
                                <m:r>
                                  <a:rPr lang="en-US" sz="1000" i="1" baseline="-250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𝓋</m:t>
                                </m:r>
                              </m:e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1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ℯ</m:t>
                                </m:r>
                                <m:r>
                                  <a:rPr lang="en-US" sz="1000" i="1" baseline="-250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𝓋𝓌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en-US" sz="1000"/>
                        <m:t>𝒲</m:t>
                      </m:r>
                      <m:r>
                        <m:rPr>
                          <m:nor/>
                        </m:rPr>
                        <a:rPr lang="en-US" sz="1000" baseline="-25000"/>
                        <m:t>𝒾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687389-1DFB-AA33-E4F1-AE6EDE8B4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20" y="176180"/>
                <a:ext cx="1158394" cy="153888"/>
              </a:xfrm>
              <a:prstGeom prst="rect">
                <a:avLst/>
              </a:prstGeom>
              <a:blipFill>
                <a:blip r:embed="rId4"/>
                <a:stretch>
                  <a:fillRect r="-526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18E94A-3649-37A3-6689-57DBB2F11887}"/>
              </a:ext>
            </a:extLst>
          </p:cNvPr>
          <p:cNvCxnSpPr>
            <a:cxnSpLocks/>
          </p:cNvCxnSpPr>
          <p:nvPr/>
        </p:nvCxnSpPr>
        <p:spPr>
          <a:xfrm>
            <a:off x="1548260" y="253124"/>
            <a:ext cx="2869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8" name="TextBox 417">
                <a:extLst>
                  <a:ext uri="{FF2B5EF4-FFF2-40B4-BE49-F238E27FC236}">
                    <a16:creationId xmlns:a16="http://schemas.microsoft.com/office/drawing/2014/main" id="{7A343542-2E5F-D11B-7A65-9BD23DC0EAD9}"/>
                  </a:ext>
                </a:extLst>
              </p:cNvPr>
              <p:cNvSpPr txBox="1"/>
              <p:nvPr/>
            </p:nvSpPr>
            <p:spPr>
              <a:xfrm>
                <a:off x="1835207" y="135398"/>
                <a:ext cx="43072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𝒽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𝓋𝓌</m:t>
                          </m:r>
                        </m:sub>
                        <m:sup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418" name="TextBox 417">
                <a:extLst>
                  <a:ext uri="{FF2B5EF4-FFF2-40B4-BE49-F238E27FC236}">
                    <a16:creationId xmlns:a16="http://schemas.microsoft.com/office/drawing/2014/main" id="{7A343542-2E5F-D11B-7A65-9BD23DC0E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207" y="135398"/>
                <a:ext cx="430720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55DE5E8-BD0B-2421-184A-1A359172BE0A}"/>
              </a:ext>
            </a:extLst>
          </p:cNvPr>
          <p:cNvSpPr txBox="1"/>
          <p:nvPr/>
        </p:nvSpPr>
        <p:spPr>
          <a:xfrm>
            <a:off x="1455482" y="6903"/>
            <a:ext cx="576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ReLU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21F9CE4-DC43-0BF5-4B8D-BD48D31411B3}"/>
                  </a:ext>
                </a:extLst>
              </p:cNvPr>
              <p:cNvSpPr txBox="1"/>
              <p:nvPr/>
            </p:nvSpPr>
            <p:spPr>
              <a:xfrm>
                <a:off x="1817303" y="681309"/>
                <a:ext cx="667362" cy="3153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𝓋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)\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𝓌</m:t>
                              </m:r>
                            </m:e>
                          </m:d>
                        </m:sub>
                        <m:sup/>
                        <m:e>
                          <m:sSubSup>
                            <m:sSubSup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𝒽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𝓋</m:t>
                              </m:r>
                            </m:sub>
                            <m:sup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21F9CE4-DC43-0BF5-4B8D-BD48D3141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303" y="681309"/>
                <a:ext cx="667362" cy="315343"/>
              </a:xfrm>
              <a:prstGeom prst="rect">
                <a:avLst/>
              </a:prstGeom>
              <a:blipFill>
                <a:blip r:embed="rId6"/>
                <a:stretch>
                  <a:fillRect l="-34545" t="-147059" r="-59091" b="-19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7" name="Straight Arrow Connector 436">
            <a:extLst>
              <a:ext uri="{FF2B5EF4-FFF2-40B4-BE49-F238E27FC236}">
                <a16:creationId xmlns:a16="http://schemas.microsoft.com/office/drawing/2014/main" id="{8B034851-2A03-2156-4241-8E3024C4F5E8}"/>
              </a:ext>
            </a:extLst>
          </p:cNvPr>
          <p:cNvCxnSpPr>
            <a:cxnSpLocks/>
          </p:cNvCxnSpPr>
          <p:nvPr/>
        </p:nvCxnSpPr>
        <p:spPr>
          <a:xfrm>
            <a:off x="1525304" y="1263636"/>
            <a:ext cx="2869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8" name="TextBox 437">
            <a:extLst>
              <a:ext uri="{FF2B5EF4-FFF2-40B4-BE49-F238E27FC236}">
                <a16:creationId xmlns:a16="http://schemas.microsoft.com/office/drawing/2014/main" id="{E83D62C7-95AD-DC4E-5E51-7FBB2733B429}"/>
              </a:ext>
            </a:extLst>
          </p:cNvPr>
          <p:cNvSpPr txBox="1"/>
          <p:nvPr/>
        </p:nvSpPr>
        <p:spPr>
          <a:xfrm>
            <a:off x="1432526" y="1017415"/>
            <a:ext cx="576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ReLU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9" name="TextBox 448">
                <a:extLst>
                  <a:ext uri="{FF2B5EF4-FFF2-40B4-BE49-F238E27FC236}">
                    <a16:creationId xmlns:a16="http://schemas.microsoft.com/office/drawing/2014/main" id="{BAC42CA8-7523-10A4-94ED-44C74646EDF9}"/>
                  </a:ext>
                </a:extLst>
              </p:cNvPr>
              <p:cNvSpPr txBox="1"/>
              <p:nvPr/>
            </p:nvSpPr>
            <p:spPr>
              <a:xfrm>
                <a:off x="1811390" y="1149271"/>
                <a:ext cx="395696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𝒽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𝓋𝓌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449" name="TextBox 448">
                <a:extLst>
                  <a:ext uri="{FF2B5EF4-FFF2-40B4-BE49-F238E27FC236}">
                    <a16:creationId xmlns:a16="http://schemas.microsoft.com/office/drawing/2014/main" id="{BAC42CA8-7523-10A4-94ED-44C74646E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390" y="1149271"/>
                <a:ext cx="395696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row: Bent 40">
            <a:extLst>
              <a:ext uri="{FF2B5EF4-FFF2-40B4-BE49-F238E27FC236}">
                <a16:creationId xmlns:a16="http://schemas.microsoft.com/office/drawing/2014/main" id="{C736DDEB-1C38-99F5-7A7A-CA28F1E17FBD}"/>
              </a:ext>
            </a:extLst>
          </p:cNvPr>
          <p:cNvSpPr/>
          <p:nvPr/>
        </p:nvSpPr>
        <p:spPr>
          <a:xfrm rot="5400000" flipH="1">
            <a:off x="2122830" y="995538"/>
            <a:ext cx="406997" cy="235385"/>
          </a:xfrm>
          <a:prstGeom prst="bentArrow">
            <a:avLst>
              <a:gd name="adj1" fmla="val 21708"/>
              <a:gd name="adj2" fmla="val 24609"/>
              <a:gd name="adj3" fmla="val 26019"/>
              <a:gd name="adj4" fmla="val 43750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1" name="Arrow: Bent 450">
            <a:extLst>
              <a:ext uri="{FF2B5EF4-FFF2-40B4-BE49-F238E27FC236}">
                <a16:creationId xmlns:a16="http://schemas.microsoft.com/office/drawing/2014/main" id="{45AD27BE-F7CC-7FD7-8BC9-9165084CCED2}"/>
              </a:ext>
            </a:extLst>
          </p:cNvPr>
          <p:cNvSpPr/>
          <p:nvPr/>
        </p:nvSpPr>
        <p:spPr>
          <a:xfrm rot="16200000" flipH="1">
            <a:off x="1153938" y="450351"/>
            <a:ext cx="357912" cy="1049967"/>
          </a:xfrm>
          <a:prstGeom prst="bentArrow">
            <a:avLst>
              <a:gd name="adj1" fmla="val 13731"/>
              <a:gd name="adj2" fmla="val 18610"/>
              <a:gd name="adj3" fmla="val 21927"/>
              <a:gd name="adj4" fmla="val 43750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2" name="TextBox 451">
                <a:extLst>
                  <a:ext uri="{FF2B5EF4-FFF2-40B4-BE49-F238E27FC236}">
                    <a16:creationId xmlns:a16="http://schemas.microsoft.com/office/drawing/2014/main" id="{51F3B45C-242F-C5E6-E3CF-3C26BDB72999}"/>
                  </a:ext>
                </a:extLst>
              </p:cNvPr>
              <p:cNvSpPr txBox="1"/>
              <p:nvPr/>
            </p:nvSpPr>
            <p:spPr>
              <a:xfrm>
                <a:off x="889453" y="1630844"/>
                <a:ext cx="598625" cy="3147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𝓌</m:t>
                          </m:r>
                          <m:r>
                            <m:rPr>
                              <m:brk m:alnAt="7"/>
                            </m:r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𝓋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𝒽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𝓋𝓌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452" name="TextBox 451">
                <a:extLst>
                  <a:ext uri="{FF2B5EF4-FFF2-40B4-BE49-F238E27FC236}">
                    <a16:creationId xmlns:a16="http://schemas.microsoft.com/office/drawing/2014/main" id="{51F3B45C-242F-C5E6-E3CF-3C26BDB72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53" y="1630844"/>
                <a:ext cx="598625" cy="314702"/>
              </a:xfrm>
              <a:prstGeom prst="rect">
                <a:avLst/>
              </a:prstGeom>
              <a:blipFill>
                <a:blip r:embed="rId8"/>
                <a:stretch>
                  <a:fillRect l="-51020" t="-147059" r="-66327" b="-19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3" name="Straight Arrow Connector 462">
            <a:extLst>
              <a:ext uri="{FF2B5EF4-FFF2-40B4-BE49-F238E27FC236}">
                <a16:creationId xmlns:a16="http://schemas.microsoft.com/office/drawing/2014/main" id="{CC7FCBBB-1B4B-4803-326C-8FC8E0587836}"/>
              </a:ext>
            </a:extLst>
          </p:cNvPr>
          <p:cNvCxnSpPr>
            <a:cxnSpLocks/>
          </p:cNvCxnSpPr>
          <p:nvPr/>
        </p:nvCxnSpPr>
        <p:spPr>
          <a:xfrm>
            <a:off x="1281617" y="2291579"/>
            <a:ext cx="2869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4" name="TextBox 463">
            <a:extLst>
              <a:ext uri="{FF2B5EF4-FFF2-40B4-BE49-F238E27FC236}">
                <a16:creationId xmlns:a16="http://schemas.microsoft.com/office/drawing/2014/main" id="{33CC9FB7-401E-16FB-3F36-6A27B35D32B3}"/>
              </a:ext>
            </a:extLst>
          </p:cNvPr>
          <p:cNvSpPr txBox="1"/>
          <p:nvPr/>
        </p:nvSpPr>
        <p:spPr>
          <a:xfrm>
            <a:off x="1188766" y="2042273"/>
            <a:ext cx="576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ReLU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6" name="TextBox 465">
                <a:extLst>
                  <a:ext uri="{FF2B5EF4-FFF2-40B4-BE49-F238E27FC236}">
                    <a16:creationId xmlns:a16="http://schemas.microsoft.com/office/drawing/2014/main" id="{A9095403-4220-9991-F88B-D0A9175ED559}"/>
                  </a:ext>
                </a:extLst>
              </p:cNvPr>
              <p:cNvSpPr txBox="1"/>
              <p:nvPr/>
            </p:nvSpPr>
            <p:spPr>
              <a:xfrm>
                <a:off x="1547986" y="2172124"/>
                <a:ext cx="34763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h</m:t>
                      </m:r>
                      <m:r>
                        <a:rPr lang="en-US" sz="1000" i="1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𝓋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466" name="TextBox 465">
                <a:extLst>
                  <a:ext uri="{FF2B5EF4-FFF2-40B4-BE49-F238E27FC236}">
                    <a16:creationId xmlns:a16="http://schemas.microsoft.com/office/drawing/2014/main" id="{A9095403-4220-9991-F88B-D0A9175ED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986" y="2172124"/>
                <a:ext cx="347630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7" name="Straight Arrow Connector 466">
            <a:extLst>
              <a:ext uri="{FF2B5EF4-FFF2-40B4-BE49-F238E27FC236}">
                <a16:creationId xmlns:a16="http://schemas.microsoft.com/office/drawing/2014/main" id="{61F3DB0E-9EA0-118F-8D2E-CEF95B55A941}"/>
              </a:ext>
            </a:extLst>
          </p:cNvPr>
          <p:cNvCxnSpPr>
            <a:cxnSpLocks/>
          </p:cNvCxnSpPr>
          <p:nvPr/>
        </p:nvCxnSpPr>
        <p:spPr>
          <a:xfrm>
            <a:off x="1886804" y="2304011"/>
            <a:ext cx="286947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318220EA-1387-7612-3EBA-CB291093CDE9}"/>
              </a:ext>
            </a:extLst>
          </p:cNvPr>
          <p:cNvCxnSpPr>
            <a:cxnSpLocks/>
            <a:stCxn id="449" idx="2"/>
            <a:endCxn id="55" idx="0"/>
          </p:cNvCxnSpPr>
          <p:nvPr/>
        </p:nvCxnSpPr>
        <p:spPr>
          <a:xfrm rot="5400000">
            <a:off x="951396" y="1123058"/>
            <a:ext cx="785409" cy="1330277"/>
          </a:xfrm>
          <a:prstGeom prst="curvedConnector3">
            <a:avLst>
              <a:gd name="adj1" fmla="val 5184"/>
            </a:avLst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1" name="TextBox 510">
                <a:extLst>
                  <a:ext uri="{FF2B5EF4-FFF2-40B4-BE49-F238E27FC236}">
                    <a16:creationId xmlns:a16="http://schemas.microsoft.com/office/drawing/2014/main" id="{2B334187-44A9-F62F-EFC3-0A10DAC4FCC8}"/>
                  </a:ext>
                </a:extLst>
              </p:cNvPr>
              <p:cNvSpPr txBox="1"/>
              <p:nvPr/>
            </p:nvSpPr>
            <p:spPr>
              <a:xfrm>
                <a:off x="1886804" y="1926320"/>
                <a:ext cx="329449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𝓋</m:t>
                          </m:r>
                          <m:r>
                            <m:rPr>
                              <m:brk m:alnAt="7"/>
                            </m:r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  <m:sup/>
                        <m:e>
                          <m:r>
                            <a:rPr lang="en-US" sz="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800" i="1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𝓋</m:t>
                          </m:r>
                          <m:r>
                            <m:rPr>
                              <m:nor/>
                            </m:rPr>
                            <a:rPr lang="en-US" sz="8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511" name="TextBox 510">
                <a:extLst>
                  <a:ext uri="{FF2B5EF4-FFF2-40B4-BE49-F238E27FC236}">
                    <a16:creationId xmlns:a16="http://schemas.microsoft.com/office/drawing/2014/main" id="{2B334187-44A9-F62F-EFC3-0A10DAC4F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804" y="1926320"/>
                <a:ext cx="329449" cy="298928"/>
              </a:xfrm>
              <a:prstGeom prst="rect">
                <a:avLst/>
              </a:prstGeom>
              <a:blipFill>
                <a:blip r:embed="rId10"/>
                <a:stretch>
                  <a:fillRect l="-114815" t="-153061" r="-124074" b="-20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2" name="TextBox 521">
                <a:extLst>
                  <a:ext uri="{FF2B5EF4-FFF2-40B4-BE49-F238E27FC236}">
                    <a16:creationId xmlns:a16="http://schemas.microsoft.com/office/drawing/2014/main" id="{95921D1C-8E61-BEA0-854F-49EF12B49B33}"/>
                  </a:ext>
                </a:extLst>
              </p:cNvPr>
              <p:cNvSpPr txBox="1"/>
              <p:nvPr/>
            </p:nvSpPr>
            <p:spPr>
              <a:xfrm>
                <a:off x="2147527" y="2180901"/>
                <a:ext cx="29730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522" name="TextBox 521">
                <a:extLst>
                  <a:ext uri="{FF2B5EF4-FFF2-40B4-BE49-F238E27FC236}">
                    <a16:creationId xmlns:a16="http://schemas.microsoft.com/office/drawing/2014/main" id="{95921D1C-8E61-BEA0-854F-49EF12B49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527" y="2180901"/>
                <a:ext cx="297301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3" name="Picture 92">
            <a:extLst>
              <a:ext uri="{FF2B5EF4-FFF2-40B4-BE49-F238E27FC236}">
                <a16:creationId xmlns:a16="http://schemas.microsoft.com/office/drawing/2014/main" id="{929A257B-236A-5857-E033-00DCB9985CD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15605" y="1880824"/>
            <a:ext cx="275943" cy="3899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34" name="TextBox 533">
                <a:extLst>
                  <a:ext uri="{FF2B5EF4-FFF2-40B4-BE49-F238E27FC236}">
                    <a16:creationId xmlns:a16="http://schemas.microsoft.com/office/drawing/2014/main" id="{480F17E3-7027-184B-94F6-A9BE49D610BD}"/>
                  </a:ext>
                </a:extLst>
              </p:cNvPr>
              <p:cNvSpPr txBox="1"/>
              <p:nvPr/>
            </p:nvSpPr>
            <p:spPr>
              <a:xfrm>
                <a:off x="1992497" y="2435482"/>
                <a:ext cx="1601156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𝑝𝑟𝑜𝑝𝑒𝑟𝑡𝑖𝑒𝑠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534" name="TextBox 533">
                <a:extLst>
                  <a:ext uri="{FF2B5EF4-FFF2-40B4-BE49-F238E27FC236}">
                    <a16:creationId xmlns:a16="http://schemas.microsoft.com/office/drawing/2014/main" id="{480F17E3-7027-184B-94F6-A9BE49D61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497" y="2435482"/>
                <a:ext cx="1601156" cy="246221"/>
              </a:xfrm>
              <a:prstGeom prst="rect">
                <a:avLst/>
              </a:prstGeom>
              <a:blipFill>
                <a:blip r:embed="rId1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7" name="Connector: Curved 536">
            <a:extLst>
              <a:ext uri="{FF2B5EF4-FFF2-40B4-BE49-F238E27FC236}">
                <a16:creationId xmlns:a16="http://schemas.microsoft.com/office/drawing/2014/main" id="{2421BAA4-C58C-7C17-7F63-F2D7839F081D}"/>
              </a:ext>
            </a:extLst>
          </p:cNvPr>
          <p:cNvCxnSpPr>
            <a:cxnSpLocks/>
            <a:stCxn id="522" idx="3"/>
            <a:endCxn id="534" idx="0"/>
          </p:cNvCxnSpPr>
          <p:nvPr/>
        </p:nvCxnSpPr>
        <p:spPr>
          <a:xfrm>
            <a:off x="2444828" y="2304012"/>
            <a:ext cx="348247" cy="131470"/>
          </a:xfrm>
          <a:prstGeom prst="curved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Double Brace 98">
            <a:extLst>
              <a:ext uri="{FF2B5EF4-FFF2-40B4-BE49-F238E27FC236}">
                <a16:creationId xmlns:a16="http://schemas.microsoft.com/office/drawing/2014/main" id="{2E7B00C6-12E8-2B94-D16D-4A138FF3A6AC}"/>
              </a:ext>
            </a:extLst>
          </p:cNvPr>
          <p:cNvSpPr/>
          <p:nvPr/>
        </p:nvSpPr>
        <p:spPr>
          <a:xfrm>
            <a:off x="200832" y="65007"/>
            <a:ext cx="2095345" cy="359953"/>
          </a:xfrm>
          <a:prstGeom prst="bracePair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73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61" name="TextBox 460">
                <a:extLst>
                  <a:ext uri="{FF2B5EF4-FFF2-40B4-BE49-F238E27FC236}">
                    <a16:creationId xmlns:a16="http://schemas.microsoft.com/office/drawing/2014/main" id="{BDDB45D3-D472-85CA-76B3-C918FEC8AC14}"/>
                  </a:ext>
                </a:extLst>
              </p:cNvPr>
              <p:cNvSpPr txBox="1"/>
              <p:nvPr/>
            </p:nvSpPr>
            <p:spPr>
              <a:xfrm>
                <a:off x="57506" y="2190518"/>
                <a:ext cx="960261" cy="3283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𝑒𝑠𝑠𝑎𝑔𝑒𝑠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</m:e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𝑎𝑡𝑜𝑚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𝑓𝑒𝑎𝑡𝑢𝑟𝑒𝑠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800" b="1" dirty="0"/>
              </a:p>
            </p:txBody>
          </p:sp>
        </mc:Choice>
        <mc:Fallback xmlns="">
          <p:sp>
            <p:nvSpPr>
              <p:cNvPr id="461" name="TextBox 460">
                <a:extLst>
                  <a:ext uri="{FF2B5EF4-FFF2-40B4-BE49-F238E27FC236}">
                    <a16:creationId xmlns:a16="http://schemas.microsoft.com/office/drawing/2014/main" id="{BDDB45D3-D472-85CA-76B3-C918FEC8A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6" y="2190518"/>
                <a:ext cx="960261" cy="328360"/>
              </a:xfrm>
              <a:prstGeom prst="rect">
                <a:avLst/>
              </a:prstGeom>
              <a:blipFill>
                <a:blip r:embed="rId2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2" name="TextBox 451">
                <a:extLst>
                  <a:ext uri="{FF2B5EF4-FFF2-40B4-BE49-F238E27FC236}">
                    <a16:creationId xmlns:a16="http://schemas.microsoft.com/office/drawing/2014/main" id="{51F3B45C-242F-C5E6-E3CF-3C26BDB72999}"/>
                  </a:ext>
                </a:extLst>
              </p:cNvPr>
              <p:cNvSpPr txBox="1"/>
              <p:nvPr/>
            </p:nvSpPr>
            <p:spPr>
              <a:xfrm>
                <a:off x="721180" y="1717726"/>
                <a:ext cx="598625" cy="3147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𝓌</m:t>
                          </m:r>
                          <m:r>
                            <m:rPr>
                              <m:brk m:alnAt="7"/>
                            </m:r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𝓋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𝒽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𝓋𝓌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452" name="TextBox 451">
                <a:extLst>
                  <a:ext uri="{FF2B5EF4-FFF2-40B4-BE49-F238E27FC236}">
                    <a16:creationId xmlns:a16="http://schemas.microsoft.com/office/drawing/2014/main" id="{51F3B45C-242F-C5E6-E3CF-3C26BDB72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80" y="1717726"/>
                <a:ext cx="598625" cy="314702"/>
              </a:xfrm>
              <a:prstGeom prst="rect">
                <a:avLst/>
              </a:prstGeom>
              <a:blipFill>
                <a:blip r:embed="rId3"/>
                <a:stretch>
                  <a:fillRect l="-49495" t="-147059" r="-65657" b="-19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3" name="Straight Arrow Connector 462">
            <a:extLst>
              <a:ext uri="{FF2B5EF4-FFF2-40B4-BE49-F238E27FC236}">
                <a16:creationId xmlns:a16="http://schemas.microsoft.com/office/drawing/2014/main" id="{CC7FCBBB-1B4B-4803-326C-8FC8E0587836}"/>
              </a:ext>
            </a:extLst>
          </p:cNvPr>
          <p:cNvCxnSpPr>
            <a:cxnSpLocks/>
          </p:cNvCxnSpPr>
          <p:nvPr/>
        </p:nvCxnSpPr>
        <p:spPr>
          <a:xfrm>
            <a:off x="1340849" y="2365619"/>
            <a:ext cx="2869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4" name="TextBox 463">
            <a:extLst>
              <a:ext uri="{FF2B5EF4-FFF2-40B4-BE49-F238E27FC236}">
                <a16:creationId xmlns:a16="http://schemas.microsoft.com/office/drawing/2014/main" id="{33CC9FB7-401E-16FB-3F36-6A27B35D32B3}"/>
              </a:ext>
            </a:extLst>
          </p:cNvPr>
          <p:cNvSpPr txBox="1"/>
          <p:nvPr/>
        </p:nvSpPr>
        <p:spPr>
          <a:xfrm>
            <a:off x="1247998" y="2116313"/>
            <a:ext cx="576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ReLU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6" name="TextBox 465">
                <a:extLst>
                  <a:ext uri="{FF2B5EF4-FFF2-40B4-BE49-F238E27FC236}">
                    <a16:creationId xmlns:a16="http://schemas.microsoft.com/office/drawing/2014/main" id="{A9095403-4220-9991-F88B-D0A9175ED559}"/>
                  </a:ext>
                </a:extLst>
              </p:cNvPr>
              <p:cNvSpPr txBox="1"/>
              <p:nvPr/>
            </p:nvSpPr>
            <p:spPr>
              <a:xfrm>
                <a:off x="1607799" y="2234471"/>
                <a:ext cx="34763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h</m:t>
                      </m:r>
                      <m:r>
                        <a:rPr lang="en-US" sz="1000" i="1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𝓋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466" name="TextBox 465">
                <a:extLst>
                  <a:ext uri="{FF2B5EF4-FFF2-40B4-BE49-F238E27FC236}">
                    <a16:creationId xmlns:a16="http://schemas.microsoft.com/office/drawing/2014/main" id="{A9095403-4220-9991-F88B-D0A9175ED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799" y="2234471"/>
                <a:ext cx="347630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7" name="Straight Arrow Connector 466">
            <a:extLst>
              <a:ext uri="{FF2B5EF4-FFF2-40B4-BE49-F238E27FC236}">
                <a16:creationId xmlns:a16="http://schemas.microsoft.com/office/drawing/2014/main" id="{61F3DB0E-9EA0-118F-8D2E-CEF95B55A941}"/>
              </a:ext>
            </a:extLst>
          </p:cNvPr>
          <p:cNvCxnSpPr>
            <a:cxnSpLocks/>
          </p:cNvCxnSpPr>
          <p:nvPr/>
        </p:nvCxnSpPr>
        <p:spPr>
          <a:xfrm>
            <a:off x="1974018" y="2365619"/>
            <a:ext cx="286947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318220EA-1387-7612-3EBA-CB291093CDE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7389" y="1355158"/>
            <a:ext cx="1830135" cy="837889"/>
          </a:xfrm>
          <a:prstGeom prst="curved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1" name="TextBox 510">
                <a:extLst>
                  <a:ext uri="{FF2B5EF4-FFF2-40B4-BE49-F238E27FC236}">
                    <a16:creationId xmlns:a16="http://schemas.microsoft.com/office/drawing/2014/main" id="{2B334187-44A9-F62F-EFC3-0A10DAC4FCC8}"/>
                  </a:ext>
                </a:extLst>
              </p:cNvPr>
              <p:cNvSpPr txBox="1"/>
              <p:nvPr/>
            </p:nvSpPr>
            <p:spPr>
              <a:xfrm>
                <a:off x="1980694" y="2008638"/>
                <a:ext cx="329449" cy="3075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en-US" sz="800" dirty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m:rPr>
                              <m:nor/>
                            </m:rPr>
                            <a:rPr lang="en-US" sz="800" dirty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𝓋</m:t>
                          </m:r>
                          <m:r>
                            <m:rPr>
                              <m:nor/>
                            </m:rPr>
                            <a:rPr lang="en-US" sz="800" dirty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  <m:sup/>
                        <m:e>
                          <m:r>
                            <a:rPr lang="en-US" sz="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800" i="1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𝓋</m:t>
                          </m:r>
                          <m:r>
                            <m:rPr>
                              <m:nor/>
                            </m:rPr>
                            <a:rPr lang="en-US" sz="8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511" name="TextBox 510">
                <a:extLst>
                  <a:ext uri="{FF2B5EF4-FFF2-40B4-BE49-F238E27FC236}">
                    <a16:creationId xmlns:a16="http://schemas.microsoft.com/office/drawing/2014/main" id="{2B334187-44A9-F62F-EFC3-0A10DAC4F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694" y="2008638"/>
                <a:ext cx="329449" cy="307520"/>
              </a:xfrm>
              <a:prstGeom prst="rect">
                <a:avLst/>
              </a:prstGeom>
              <a:blipFill>
                <a:blip r:embed="rId5"/>
                <a:stretch>
                  <a:fillRect l="-114815" t="-150000" r="-124074" b="-2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2" name="TextBox 521">
                <a:extLst>
                  <a:ext uri="{FF2B5EF4-FFF2-40B4-BE49-F238E27FC236}">
                    <a16:creationId xmlns:a16="http://schemas.microsoft.com/office/drawing/2014/main" id="{95921D1C-8E61-BEA0-854F-49EF12B49B33}"/>
                  </a:ext>
                </a:extLst>
              </p:cNvPr>
              <p:cNvSpPr txBox="1"/>
              <p:nvPr/>
            </p:nvSpPr>
            <p:spPr>
              <a:xfrm>
                <a:off x="2231150" y="2242508"/>
                <a:ext cx="29730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522" name="TextBox 521">
                <a:extLst>
                  <a:ext uri="{FF2B5EF4-FFF2-40B4-BE49-F238E27FC236}">
                    <a16:creationId xmlns:a16="http://schemas.microsoft.com/office/drawing/2014/main" id="{95921D1C-8E61-BEA0-854F-49EF12B49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150" y="2242508"/>
                <a:ext cx="297301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3" name="Picture 92">
            <a:extLst>
              <a:ext uri="{FF2B5EF4-FFF2-40B4-BE49-F238E27FC236}">
                <a16:creationId xmlns:a16="http://schemas.microsoft.com/office/drawing/2014/main" id="{929A257B-236A-5857-E033-00DCB9985C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6200" y="1985993"/>
            <a:ext cx="275943" cy="3899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34" name="TextBox 533">
                <a:extLst>
                  <a:ext uri="{FF2B5EF4-FFF2-40B4-BE49-F238E27FC236}">
                    <a16:creationId xmlns:a16="http://schemas.microsoft.com/office/drawing/2014/main" id="{480F17E3-7027-184B-94F6-A9BE49D610BD}"/>
                  </a:ext>
                </a:extLst>
              </p:cNvPr>
              <p:cNvSpPr txBox="1"/>
              <p:nvPr/>
            </p:nvSpPr>
            <p:spPr>
              <a:xfrm>
                <a:off x="2267919" y="2519728"/>
                <a:ext cx="898157" cy="184666"/>
              </a:xfrm>
              <a:prstGeom prst="rect">
                <a:avLst/>
              </a:prstGeom>
              <a:noFill/>
            </p:spPr>
            <p:txBody>
              <a:bodyPr wrap="square" lIns="45720" tIns="0" rIns="4572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𝒑𝒓𝒐𝒑𝒆𝒓𝒕𝒊𝒆𝒔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534" name="TextBox 533">
                <a:extLst>
                  <a:ext uri="{FF2B5EF4-FFF2-40B4-BE49-F238E27FC236}">
                    <a16:creationId xmlns:a16="http://schemas.microsoft.com/office/drawing/2014/main" id="{480F17E3-7027-184B-94F6-A9BE49D61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919" y="2519728"/>
                <a:ext cx="898157" cy="184666"/>
              </a:xfrm>
              <a:prstGeom prst="rect">
                <a:avLst/>
              </a:prstGeom>
              <a:blipFill>
                <a:blip r:embed="rId8"/>
                <a:stretch>
                  <a:fillRect l="-2721" r="-2721" b="-2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7" name="Connector: Curved 536">
            <a:extLst>
              <a:ext uri="{FF2B5EF4-FFF2-40B4-BE49-F238E27FC236}">
                <a16:creationId xmlns:a16="http://schemas.microsoft.com/office/drawing/2014/main" id="{2421BAA4-C58C-7C17-7F63-F2D7839F081D}"/>
              </a:ext>
            </a:extLst>
          </p:cNvPr>
          <p:cNvCxnSpPr>
            <a:cxnSpLocks/>
            <a:stCxn id="522" idx="3"/>
            <a:endCxn id="534" idx="0"/>
          </p:cNvCxnSpPr>
          <p:nvPr/>
        </p:nvCxnSpPr>
        <p:spPr>
          <a:xfrm>
            <a:off x="2528451" y="2365619"/>
            <a:ext cx="188547" cy="154109"/>
          </a:xfrm>
          <a:prstGeom prst="curved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5182CCF-CE4C-7FE2-A420-2B47AE15D2C2}"/>
                  </a:ext>
                </a:extLst>
              </p:cNvPr>
              <p:cNvSpPr txBox="1"/>
              <p:nvPr/>
            </p:nvSpPr>
            <p:spPr>
              <a:xfrm>
                <a:off x="845178" y="2226778"/>
                <a:ext cx="53385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en-US" sz="1000"/>
                        <m:t>𝒲</m:t>
                      </m:r>
                      <m:r>
                        <m:rPr>
                          <m:nor/>
                        </m:rPr>
                        <a:rPr lang="en-US" sz="1000" baseline="-25000"/>
                        <m:t>𝒶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5182CCF-CE4C-7FE2-A420-2B47AE15D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78" y="2226778"/>
                <a:ext cx="533859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13346292-0CC1-860B-685A-2F191AC361D9}"/>
              </a:ext>
            </a:extLst>
          </p:cNvPr>
          <p:cNvGrpSpPr/>
          <p:nvPr/>
        </p:nvGrpSpPr>
        <p:grpSpPr>
          <a:xfrm>
            <a:off x="57796" y="681035"/>
            <a:ext cx="3108280" cy="763075"/>
            <a:chOff x="34090" y="681309"/>
            <a:chExt cx="3108280" cy="76307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7CFCC1D-7E5D-3B33-1ACA-2CCE8466D387}"/>
                </a:ext>
              </a:extLst>
            </p:cNvPr>
            <p:cNvGrpSpPr/>
            <p:nvPr/>
          </p:nvGrpSpPr>
          <p:grpSpPr>
            <a:xfrm>
              <a:off x="34090" y="681309"/>
              <a:ext cx="2772565" cy="719230"/>
              <a:chOff x="34090" y="681309"/>
              <a:chExt cx="2772565" cy="7192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TextBox 1">
                    <a:extLst>
                      <a:ext uri="{FF2B5EF4-FFF2-40B4-BE49-F238E27FC236}">
                        <a16:creationId xmlns:a16="http://schemas.microsoft.com/office/drawing/2014/main" id="{1CB41A6B-742B-D9DE-BB08-9CAD8CBEBA1B}"/>
                      </a:ext>
                    </a:extLst>
                  </p:cNvPr>
                  <p:cNvSpPr txBox="1"/>
                  <p:nvPr/>
                </p:nvSpPr>
                <p:spPr>
                  <a:xfrm>
                    <a:off x="218419" y="1171303"/>
                    <a:ext cx="1378688" cy="1538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𝒽</m:t>
                              </m:r>
                            </m:e>
                            <m:sub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𝓋𝓌</m:t>
                              </m:r>
                            </m:sub>
                            <m:sup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en-US" sz="1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+[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𝑚𝑒𝑠𝑠𝑎𝑔𝑒𝑠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]×</m:t>
                          </m:r>
                          <m:r>
                            <m:rPr>
                              <m:nor/>
                            </m:rPr>
                            <a:rPr lang="en-US" sz="1000"/>
                            <m:t>𝒲</m:t>
                          </m:r>
                          <m:r>
                            <m:rPr>
                              <m:nor/>
                            </m:rPr>
                            <a:rPr lang="en-US" sz="1000" baseline="-25000"/>
                            <m:t>𝒽</m:t>
                          </m:r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2" name="TextBox 1">
                    <a:extLst>
                      <a:ext uri="{FF2B5EF4-FFF2-40B4-BE49-F238E27FC236}">
                        <a16:creationId xmlns:a16="http://schemas.microsoft.com/office/drawing/2014/main" id="{1CB41A6B-742B-D9DE-BB08-9CAD8CBEBA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8419" y="1171303"/>
                    <a:ext cx="1378688" cy="153888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655" r="-1327" b="-4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21F9CE4-DC43-0BF5-4B8D-BD48D31411B3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383" y="681309"/>
                    <a:ext cx="667362" cy="3153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𝓋</m:t>
                                  </m:r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)\</m:t>
                                  </m:r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𝓌</m:t>
                                  </m:r>
                                </m:e>
                              </m:d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𝒽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𝓋</m:t>
                                  </m:r>
                                </m:sub>
                                <m:sup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21F9CE4-DC43-0BF5-4B8D-BD48D31411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65383" y="681309"/>
                    <a:ext cx="667362" cy="315343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34545" t="-147059" r="-59091" b="-1941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7" name="Straight Arrow Connector 436">
                <a:extLst>
                  <a:ext uri="{FF2B5EF4-FFF2-40B4-BE49-F238E27FC236}">
                    <a16:creationId xmlns:a16="http://schemas.microsoft.com/office/drawing/2014/main" id="{8B034851-2A03-2156-4241-8E3024C4F5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78436" y="1248246"/>
                <a:ext cx="28694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8" name="TextBox 437">
                <a:extLst>
                  <a:ext uri="{FF2B5EF4-FFF2-40B4-BE49-F238E27FC236}">
                    <a16:creationId xmlns:a16="http://schemas.microsoft.com/office/drawing/2014/main" id="{E83D62C7-95AD-DC4E-5E51-7FBB2733B429}"/>
                  </a:ext>
                </a:extLst>
              </p:cNvPr>
              <p:cNvSpPr txBox="1"/>
              <p:nvPr/>
            </p:nvSpPr>
            <p:spPr>
              <a:xfrm>
                <a:off x="1597107" y="1017394"/>
                <a:ext cx="57671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ReLU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9" name="TextBox 448">
                    <a:extLst>
                      <a:ext uri="{FF2B5EF4-FFF2-40B4-BE49-F238E27FC236}">
                        <a16:creationId xmlns:a16="http://schemas.microsoft.com/office/drawing/2014/main" id="{BAC42CA8-7523-10A4-94ED-44C74646EDF9}"/>
                      </a:ext>
                    </a:extLst>
                  </p:cNvPr>
                  <p:cNvSpPr txBox="1"/>
                  <p:nvPr/>
                </p:nvSpPr>
                <p:spPr>
                  <a:xfrm>
                    <a:off x="1959106" y="1108956"/>
                    <a:ext cx="395696" cy="24622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𝒽</m:t>
                              </m:r>
                            </m:e>
                            <m:sub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𝓋𝓌</m:t>
                              </m:r>
                            </m:sub>
                            <m:sup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449" name="TextBox 448">
                    <a:extLst>
                      <a:ext uri="{FF2B5EF4-FFF2-40B4-BE49-F238E27FC236}">
                        <a16:creationId xmlns:a16="http://schemas.microsoft.com/office/drawing/2014/main" id="{BAC42CA8-7523-10A4-94ED-44C74646ED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59106" y="1108956"/>
                    <a:ext cx="395696" cy="24622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" name="Arrow: Bent 40">
                <a:extLst>
                  <a:ext uri="{FF2B5EF4-FFF2-40B4-BE49-F238E27FC236}">
                    <a16:creationId xmlns:a16="http://schemas.microsoft.com/office/drawing/2014/main" id="{C736DDEB-1C38-99F5-7A7A-CA28F1E17FBD}"/>
                  </a:ext>
                </a:extLst>
              </p:cNvPr>
              <p:cNvSpPr/>
              <p:nvPr/>
            </p:nvSpPr>
            <p:spPr>
              <a:xfrm rot="5400000" flipH="1">
                <a:off x="2281148" y="978303"/>
                <a:ext cx="378629" cy="235385"/>
              </a:xfrm>
              <a:prstGeom prst="bentArrow">
                <a:avLst>
                  <a:gd name="adj1" fmla="val 21708"/>
                  <a:gd name="adj2" fmla="val 24609"/>
                  <a:gd name="adj3" fmla="val 26019"/>
                  <a:gd name="adj4" fmla="val 43750"/>
                </a:avLst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1" name="Arrow: Bent 450">
                <a:extLst>
                  <a:ext uri="{FF2B5EF4-FFF2-40B4-BE49-F238E27FC236}">
                    <a16:creationId xmlns:a16="http://schemas.microsoft.com/office/drawing/2014/main" id="{45AD27BE-F7CC-7FD7-8BC9-9165084CCED2}"/>
                  </a:ext>
                </a:extLst>
              </p:cNvPr>
              <p:cNvSpPr/>
              <p:nvPr/>
            </p:nvSpPr>
            <p:spPr>
              <a:xfrm rot="16200000" flipH="1">
                <a:off x="1276253" y="424585"/>
                <a:ext cx="357912" cy="1101499"/>
              </a:xfrm>
              <a:prstGeom prst="bentArrow">
                <a:avLst>
                  <a:gd name="adj1" fmla="val 13731"/>
                  <a:gd name="adj2" fmla="val 18610"/>
                  <a:gd name="adj3" fmla="val 21927"/>
                  <a:gd name="adj4" fmla="val 43750"/>
                </a:avLst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Double Brace 44">
                <a:extLst>
                  <a:ext uri="{FF2B5EF4-FFF2-40B4-BE49-F238E27FC236}">
                    <a16:creationId xmlns:a16="http://schemas.microsoft.com/office/drawing/2014/main" id="{A162CE7F-F6C6-B4F9-26E0-12B904746E56}"/>
                  </a:ext>
                </a:extLst>
              </p:cNvPr>
              <p:cNvSpPr/>
              <p:nvPr/>
            </p:nvSpPr>
            <p:spPr>
              <a:xfrm>
                <a:off x="34090" y="692325"/>
                <a:ext cx="2772565" cy="708214"/>
              </a:xfrm>
              <a:prstGeom prst="bracePair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D30B931-4D38-B048-14CC-C7F0AB1C9BC4}"/>
                </a:ext>
              </a:extLst>
            </p:cNvPr>
            <p:cNvSpPr txBox="1"/>
            <p:nvPr/>
          </p:nvSpPr>
          <p:spPr>
            <a:xfrm>
              <a:off x="2772331" y="1228940"/>
              <a:ext cx="370039" cy="215444"/>
            </a:xfrm>
            <a:prstGeom prst="rect">
              <a:avLst/>
            </a:prstGeom>
            <a:noFill/>
          </p:spPr>
          <p:txBody>
            <a:bodyPr wrap="square" lIns="45720" rIns="45720" rtlCol="0">
              <a:spAutoFit/>
            </a:bodyPr>
            <a:lstStyle/>
            <a:p>
              <a:r>
                <a:rPr lang="en-US" sz="800" dirty="0">
                  <a:solidFill>
                    <a:schemeClr val="accent4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∀𝓋</a:t>
              </a:r>
            </a:p>
          </p:txBody>
        </p:sp>
      </p:grpSp>
      <p:sp>
        <p:nvSpPr>
          <p:cNvPr id="57" name="Double Brace 56">
            <a:extLst>
              <a:ext uri="{FF2B5EF4-FFF2-40B4-BE49-F238E27FC236}">
                <a16:creationId xmlns:a16="http://schemas.microsoft.com/office/drawing/2014/main" id="{E718C72C-A4B5-9D03-EB4E-A7A31486C487}"/>
              </a:ext>
            </a:extLst>
          </p:cNvPr>
          <p:cNvSpPr/>
          <p:nvPr/>
        </p:nvSpPr>
        <p:spPr>
          <a:xfrm>
            <a:off x="52834" y="2190518"/>
            <a:ext cx="1871757" cy="359953"/>
          </a:xfrm>
          <a:prstGeom prst="bracePair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7E2FC8C-A5DB-0D6F-FCFF-622C76E6BBA6}"/>
              </a:ext>
            </a:extLst>
          </p:cNvPr>
          <p:cNvGrpSpPr/>
          <p:nvPr/>
        </p:nvGrpSpPr>
        <p:grpSpPr>
          <a:xfrm>
            <a:off x="52599" y="-9988"/>
            <a:ext cx="3147801" cy="496760"/>
            <a:chOff x="37020" y="-9988"/>
            <a:chExt cx="3147801" cy="4967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5687389-1DFB-AA33-E4F1-AE6EDE8B469D}"/>
                    </a:ext>
                  </a:extLst>
                </p:cNvPr>
                <p:cNvSpPr txBox="1"/>
                <p:nvPr/>
              </p:nvSpPr>
              <p:spPr>
                <a:xfrm>
                  <a:off x="96425" y="168039"/>
                  <a:ext cx="1985159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  <m:t>𝒂𝒕𝒐𝒎</m:t>
                            </m:r>
                            <m: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  <m:t>𝒂𝒏𝒅</m:t>
                            </m:r>
                            <m: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  <m:t>𝒃𝒐𝒏𝒅</m:t>
                            </m:r>
                            <m: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  <m:t>𝒇𝒆𝒂𝒕𝒖𝒓𝒆𝒔</m:t>
                            </m:r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sz="1000"/>
                          <m:t>𝒲</m:t>
                        </m:r>
                        <m:r>
                          <m:rPr>
                            <m:nor/>
                          </m:rPr>
                          <a:rPr lang="en-US" sz="1000" baseline="-25000"/>
                          <m:t>𝒾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5687389-1DFB-AA33-E4F1-AE6EDE8B46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25" y="168039"/>
                  <a:ext cx="1985159" cy="153888"/>
                </a:xfrm>
                <a:prstGeom prst="rect">
                  <a:avLst/>
                </a:prstGeom>
                <a:blipFill>
                  <a:blip r:embed="rId13"/>
                  <a:stretch>
                    <a:fillRect t="-4000" b="-3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218E94A-3649-37A3-6689-57DBB2F11887}"/>
                </a:ext>
              </a:extLst>
            </p:cNvPr>
            <p:cNvCxnSpPr>
              <a:cxnSpLocks/>
            </p:cNvCxnSpPr>
            <p:nvPr/>
          </p:nvCxnSpPr>
          <p:spPr>
            <a:xfrm>
              <a:off x="2141114" y="234630"/>
              <a:ext cx="2869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55DE5E8-BD0B-2421-184A-1A359172BE0A}"/>
                </a:ext>
              </a:extLst>
            </p:cNvPr>
            <p:cNvSpPr txBox="1"/>
            <p:nvPr/>
          </p:nvSpPr>
          <p:spPr>
            <a:xfrm>
              <a:off x="2052413" y="-9988"/>
              <a:ext cx="5767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ReLU</a:t>
              </a:r>
            </a:p>
          </p:txBody>
        </p:sp>
        <p:sp>
          <p:nvSpPr>
            <p:cNvPr id="99" name="Double Brace 98">
              <a:extLst>
                <a:ext uri="{FF2B5EF4-FFF2-40B4-BE49-F238E27FC236}">
                  <a16:creationId xmlns:a16="http://schemas.microsoft.com/office/drawing/2014/main" id="{2E7B00C6-12E8-2B94-D16D-4A138FF3A6AC}"/>
                </a:ext>
              </a:extLst>
            </p:cNvPr>
            <p:cNvSpPr/>
            <p:nvPr/>
          </p:nvSpPr>
          <p:spPr>
            <a:xfrm>
              <a:off x="37020" y="65696"/>
              <a:ext cx="2796871" cy="359953"/>
            </a:xfrm>
            <a:prstGeom prst="bracePair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AA162EC-E3CD-8F50-C09F-989AA8019D8A}"/>
                </a:ext>
              </a:extLst>
            </p:cNvPr>
            <p:cNvSpPr txBox="1"/>
            <p:nvPr/>
          </p:nvSpPr>
          <p:spPr>
            <a:xfrm>
              <a:off x="2814782" y="271328"/>
              <a:ext cx="370039" cy="215444"/>
            </a:xfrm>
            <a:prstGeom prst="rect">
              <a:avLst/>
            </a:prstGeom>
            <a:noFill/>
          </p:spPr>
          <p:txBody>
            <a:bodyPr wrap="square" lIns="45720" rIns="45720" rtlCol="0">
              <a:spAutoFit/>
            </a:bodyPr>
            <a:lstStyle/>
            <a:p>
              <a:r>
                <a:rPr lang="en-US" sz="800" dirty="0">
                  <a:solidFill>
                    <a:schemeClr val="accent4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∀𝓋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AA445FD-4C07-AD6E-60C8-D48AEA33FA1F}"/>
                    </a:ext>
                  </a:extLst>
                </p:cNvPr>
                <p:cNvSpPr txBox="1"/>
                <p:nvPr/>
              </p:nvSpPr>
              <p:spPr>
                <a:xfrm>
                  <a:off x="2413764" y="99105"/>
                  <a:ext cx="430720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𝒽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𝓋𝓌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AA445FD-4C07-AD6E-60C8-D48AEA33FA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3764" y="99105"/>
                  <a:ext cx="430720" cy="24622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62AC7C53-C41B-E2C4-9961-6C857C1E9163}"/>
              </a:ext>
            </a:extLst>
          </p:cNvPr>
          <p:cNvSpPr txBox="1"/>
          <p:nvPr/>
        </p:nvSpPr>
        <p:spPr>
          <a:xfrm>
            <a:off x="1874936" y="2451861"/>
            <a:ext cx="370039" cy="215444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r>
              <a:rPr lang="en-US" sz="800" dirty="0">
                <a:solidFill>
                  <a:schemeClr val="accent4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∀𝓋</a:t>
            </a:r>
          </a:p>
        </p:txBody>
      </p:sp>
    </p:spTree>
    <p:extLst>
      <p:ext uri="{BB962C8B-B14F-4D97-AF65-F5344CB8AC3E}">
        <p14:creationId xmlns:p14="http://schemas.microsoft.com/office/powerpoint/2010/main" val="1483513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1034</TotalTime>
  <Words>65</Words>
  <Application>Microsoft Office PowerPoint</Application>
  <PresentationFormat>Custom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>ARL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Lansford, Joshua L (Cont)</dc:creator>
  <cp:lastModifiedBy>Lansford, Joshua L (Cont)</cp:lastModifiedBy>
  <cp:revision>31</cp:revision>
  <dcterms:created xsi:type="dcterms:W3CDTF">2021-11-09T21:37:56Z</dcterms:created>
  <dcterms:modified xsi:type="dcterms:W3CDTF">2022-08-22T17:39:56Z</dcterms:modified>
</cp:coreProperties>
</file>