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9" r:id="rId3"/>
  </p:sldIdLst>
  <p:sldSz cx="2971800" cy="16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767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42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261885"/>
            <a:ext cx="2228850" cy="557107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840476"/>
            <a:ext cx="2228850" cy="386344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6695" y="85196"/>
            <a:ext cx="640794" cy="1356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311" y="85196"/>
            <a:ext cx="1885236" cy="1356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3" y="398939"/>
            <a:ext cx="2563178" cy="665639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63" y="1070875"/>
            <a:ext cx="2563178" cy="350044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11" y="425979"/>
            <a:ext cx="1263015" cy="1015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4474" y="425979"/>
            <a:ext cx="1263015" cy="1015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85196"/>
            <a:ext cx="2563178" cy="309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98" y="392271"/>
            <a:ext cx="1257211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98" y="584518"/>
            <a:ext cx="1257211" cy="85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4474" y="392271"/>
            <a:ext cx="1263402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4474" y="584518"/>
            <a:ext cx="1263402" cy="85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5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106680"/>
            <a:ext cx="958483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402" y="230399"/>
            <a:ext cx="1504474" cy="1137179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480060"/>
            <a:ext cx="958483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106680"/>
            <a:ext cx="958483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402" y="230399"/>
            <a:ext cx="1504474" cy="1137179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480060"/>
            <a:ext cx="958483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311" y="85196"/>
            <a:ext cx="2563178" cy="30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311" y="425979"/>
            <a:ext cx="2563178" cy="101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311" y="1483148"/>
            <a:ext cx="668655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55F5-FDF4-43C7-B255-3EB0CF05B46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409" y="1483148"/>
            <a:ext cx="1002983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8834" y="1483148"/>
            <a:ext cx="668655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8E8D-2F47-4B65-A811-88BB3166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B3F5EFE-A4D8-9093-E58C-BC5B4F076E42}"/>
              </a:ext>
            </a:extLst>
          </p:cNvPr>
          <p:cNvGrpSpPr/>
          <p:nvPr/>
        </p:nvGrpSpPr>
        <p:grpSpPr>
          <a:xfrm>
            <a:off x="437760" y="853473"/>
            <a:ext cx="446047" cy="365422"/>
            <a:chOff x="415549" y="894050"/>
            <a:chExt cx="446047" cy="49094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62EE3C3-4D54-B252-E048-ACB88F51A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52" t="15686" r="5220" b="3642"/>
            <a:stretch/>
          </p:blipFill>
          <p:spPr>
            <a:xfrm>
              <a:off x="452235" y="894050"/>
              <a:ext cx="372676" cy="3679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015C7E-BCC9-E451-6C3F-F012C27279B3}"/>
                </a:ext>
              </a:extLst>
            </p:cNvPr>
            <p:cNvSpPr txBox="1"/>
            <p:nvPr/>
          </p:nvSpPr>
          <p:spPr>
            <a:xfrm>
              <a:off x="415549" y="1236134"/>
              <a:ext cx="446047" cy="148860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 Nova" panose="020B0604020202020204" pitchFamily="34" charset="0"/>
                  <a:cs typeface="Helvetica" panose="020B0604020202020204" pitchFamily="34" charset="0"/>
                </a:rPr>
                <a:t>similarity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5315183-AEF1-EC71-94A7-E8F4D68738B7}"/>
              </a:ext>
            </a:extLst>
          </p:cNvPr>
          <p:cNvSpPr txBox="1"/>
          <p:nvPr/>
        </p:nvSpPr>
        <p:spPr>
          <a:xfrm>
            <a:off x="-59177" y="1274924"/>
            <a:ext cx="616324" cy="233910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Arial Nova" panose="020B0504020202020204" pitchFamily="34" charset="0"/>
              </a:rPr>
              <a:t>{CHNOF}</a:t>
            </a:r>
          </a:p>
          <a:p>
            <a:pPr algn="ctr"/>
            <a:r>
              <a:rPr lang="en-US" sz="600" dirty="0">
                <a:solidFill>
                  <a:srgbClr val="C00000"/>
                </a:solidFill>
                <a:latin typeface="Arial Nova" panose="020B0504020202020204" pitchFamily="34" charset="0"/>
              </a:rPr>
              <a:t>172 million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40531C-93B4-AD4A-3DDB-2D53867507BA}"/>
                  </a:ext>
                </a:extLst>
              </p:cNvPr>
              <p:cNvSpPr txBox="1"/>
              <p:nvPr/>
            </p:nvSpPr>
            <p:spPr>
              <a:xfrm>
                <a:off x="770874" y="1273372"/>
                <a:ext cx="558053" cy="233910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Arial Nova" panose="020B0504020202020204" pitchFamily="34" charset="0"/>
                  </a:rPr>
                  <a:t>{CHNOF}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</m:oMath>
                  </m:oMathPara>
                </a14:m>
                <a:endParaRPr lang="en-US" sz="600" dirty="0">
                  <a:solidFill>
                    <a:srgbClr val="C0000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40531C-93B4-AD4A-3DDB-2D538675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4" y="1273372"/>
                <a:ext cx="558053" cy="233910"/>
              </a:xfrm>
              <a:prstGeom prst="rect">
                <a:avLst/>
              </a:prstGeom>
              <a:blipFill>
                <a:blip r:embed="rId3"/>
                <a:stretch>
                  <a:fillRect t="-1052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rapezoid 30">
            <a:extLst>
              <a:ext uri="{FF2B5EF4-FFF2-40B4-BE49-F238E27FC236}">
                <a16:creationId xmlns:a16="http://schemas.microsoft.com/office/drawing/2014/main" id="{D195FCEC-2D21-082B-D370-0BF57189779B}"/>
              </a:ext>
            </a:extLst>
          </p:cNvPr>
          <p:cNvSpPr/>
          <p:nvPr/>
        </p:nvSpPr>
        <p:spPr>
          <a:xfrm rot="5400000">
            <a:off x="491192" y="1239903"/>
            <a:ext cx="337092" cy="305562"/>
          </a:xfrm>
          <a:prstGeom prst="trapezoid">
            <a:avLst>
              <a:gd name="adj" fmla="val 2804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65D07180-1186-3C2B-0D22-D0EC90E1147B}"/>
                  </a:ext>
                </a:extLst>
              </p:cNvPr>
              <p:cNvSpPr txBox="1"/>
              <p:nvPr/>
            </p:nvSpPr>
            <p:spPr>
              <a:xfrm>
                <a:off x="1876288" y="1192589"/>
                <a:ext cx="1081771" cy="39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 dirty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l-GR" sz="700" i="1" dirty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sz="70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l-GR" sz="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7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7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sz="7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700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700" i="1">
                                    <a:solidFill>
                                      <a:srgbClr val="76717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𝑚𝑜𝑑𝑒𝑙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65D07180-1186-3C2B-0D22-D0EC90E1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88" y="1192589"/>
                <a:ext cx="1081771" cy="398892"/>
              </a:xfrm>
              <a:prstGeom prst="rect">
                <a:avLst/>
              </a:prstGeom>
              <a:blipFill>
                <a:blip r:embed="rId4"/>
                <a:stretch>
                  <a:fillRect l="-13559" t="-83077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5" name="Group 784">
            <a:extLst>
              <a:ext uri="{FF2B5EF4-FFF2-40B4-BE49-F238E27FC236}">
                <a16:creationId xmlns:a16="http://schemas.microsoft.com/office/drawing/2014/main" id="{8E0DD50A-B2C4-9296-C025-B6CB8F1116C6}"/>
              </a:ext>
            </a:extLst>
          </p:cNvPr>
          <p:cNvGrpSpPr/>
          <p:nvPr/>
        </p:nvGrpSpPr>
        <p:grpSpPr>
          <a:xfrm>
            <a:off x="1676872" y="25669"/>
            <a:ext cx="1211877" cy="688593"/>
            <a:chOff x="1712607" y="538114"/>
            <a:chExt cx="1211877" cy="6885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F7571D-79FC-3262-F300-F57563F4A5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2607" y="538114"/>
              <a:ext cx="532030" cy="688593"/>
              <a:chOff x="4265880" y="2988137"/>
              <a:chExt cx="1580489" cy="204558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4EAF0-196B-C730-8EBD-7C9CDC3790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3968" y="2988137"/>
                <a:ext cx="230909" cy="228600"/>
              </a:xfrm>
              <a:prstGeom prst="ellips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980C6F6-B07E-7C49-168E-80A3651CB313}"/>
                  </a:ext>
                </a:extLst>
              </p:cNvPr>
              <p:cNvGrpSpPr/>
              <p:nvPr/>
            </p:nvGrpSpPr>
            <p:grpSpPr>
              <a:xfrm>
                <a:off x="4833717" y="2988137"/>
                <a:ext cx="238427" cy="2045588"/>
                <a:chOff x="1645791" y="849745"/>
                <a:chExt cx="238427" cy="2045588"/>
              </a:xfrm>
            </p:grpSpPr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35818636-3CF2-7B4B-CF9C-E45D18B27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9" y="849745"/>
                  <a:ext cx="230909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8960A6F-561E-4D22-1360-1E921E1AE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9" y="1164705"/>
                  <a:ext cx="230909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BB10A290-876C-45C0-31AE-BC018D075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9" y="1479665"/>
                  <a:ext cx="230909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80784F43-F18E-04AF-D6C3-29E11C757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9" y="2042121"/>
                  <a:ext cx="230909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8DF31EE5-FFDD-3AA1-155B-71A31E77E9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8" y="2354427"/>
                  <a:ext cx="230909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13" name="Oval 512">
                  <a:extLst>
                    <a:ext uri="{FF2B5EF4-FFF2-40B4-BE49-F238E27FC236}">
                      <a16:creationId xmlns:a16="http://schemas.microsoft.com/office/drawing/2014/main" id="{8382A25F-767E-D60B-0C0A-46F3EAADC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7" y="2666733"/>
                  <a:ext cx="230909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FAFD2B97-8451-5133-4347-47C903634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9552" y="1169206"/>
                  <a:ext cx="230908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94EF52B0-8146-25EB-09B7-15C63812B1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9552" y="1484166"/>
                  <a:ext cx="230908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F2497F0C-EF76-E08B-F3E9-08DC7F0DEE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9552" y="2046622"/>
                  <a:ext cx="230908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16CAF91D-B3D9-B853-8335-20FC1E58B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9549" y="2358927"/>
                  <a:ext cx="230908" cy="228600"/>
                </a:xfrm>
                <a:prstGeom prst="ellips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5348D6C2-B1B7-45BC-91A8-5ACF0F0C9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9552" y="849745"/>
                  <a:ext cx="230908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6879AF55-17E7-B388-FBDB-C239DE829A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5794" y="1169206"/>
                  <a:ext cx="230908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E85AF17F-1A6C-9528-320E-2B028053F5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5794" y="1484166"/>
                  <a:ext cx="230908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23" name="Oval 722">
                  <a:extLst>
                    <a:ext uri="{FF2B5EF4-FFF2-40B4-BE49-F238E27FC236}">
                      <a16:creationId xmlns:a16="http://schemas.microsoft.com/office/drawing/2014/main" id="{AF564AC8-1C0D-6F5B-EF9F-E16490C3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5794" y="2046622"/>
                  <a:ext cx="230908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43A15164-23D5-D086-6DDB-D7ECDF025F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45791" y="2358927"/>
                  <a:ext cx="230908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7C3F194-616F-8678-E294-16B64CD277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38911" y="3213668"/>
                <a:ext cx="407458" cy="407458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l-GR" sz="800" dirty="0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endParaRPr lang="en-US" sz="800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EC77E7A-6575-21D7-A38A-0054C4D402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38911" y="4403389"/>
                <a:ext cx="407458" cy="407458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l-GR" sz="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endParaRPr lang="en-US" sz="8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A906F3B-8722-0639-DC1C-EBFD0F49BF06}"/>
                  </a:ext>
                </a:extLst>
              </p:cNvPr>
              <p:cNvCxnSpPr>
                <a:stCxn id="34" idx="6"/>
                <a:endCxn id="507" idx="2"/>
              </p:cNvCxnSpPr>
              <p:nvPr/>
            </p:nvCxnSpPr>
            <p:spPr>
              <a:xfrm>
                <a:off x="4504877" y="3102437"/>
                <a:ext cx="336358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BAEFE5-E312-BC4D-E204-81167BC93917}"/>
                  </a:ext>
                </a:extLst>
              </p:cNvPr>
              <p:cNvCxnSpPr>
                <a:stCxn id="34" idx="6"/>
                <a:endCxn id="508" idx="2"/>
              </p:cNvCxnSpPr>
              <p:nvPr/>
            </p:nvCxnSpPr>
            <p:spPr>
              <a:xfrm>
                <a:off x="4504877" y="3102437"/>
                <a:ext cx="336358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52C66A1-626D-568C-9621-BC58BF202188}"/>
                  </a:ext>
                </a:extLst>
              </p:cNvPr>
              <p:cNvCxnSpPr>
                <a:stCxn id="34" idx="6"/>
                <a:endCxn id="509" idx="2"/>
              </p:cNvCxnSpPr>
              <p:nvPr/>
            </p:nvCxnSpPr>
            <p:spPr>
              <a:xfrm>
                <a:off x="4504877" y="3102437"/>
                <a:ext cx="336358" cy="62992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34CAFC9-FE4B-8E77-E3DB-4F9D5021CE0B}"/>
                  </a:ext>
                </a:extLst>
              </p:cNvPr>
              <p:cNvCxnSpPr>
                <a:stCxn id="34" idx="6"/>
                <a:endCxn id="510" idx="2"/>
              </p:cNvCxnSpPr>
              <p:nvPr/>
            </p:nvCxnSpPr>
            <p:spPr>
              <a:xfrm>
                <a:off x="4504877" y="3102437"/>
                <a:ext cx="336358" cy="119237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B225136-62F5-D5E6-0DE6-389C98ADE960}"/>
                  </a:ext>
                </a:extLst>
              </p:cNvPr>
              <p:cNvCxnSpPr>
                <a:stCxn id="34" idx="6"/>
                <a:endCxn id="512" idx="2"/>
              </p:cNvCxnSpPr>
              <p:nvPr/>
            </p:nvCxnSpPr>
            <p:spPr>
              <a:xfrm>
                <a:off x="4504877" y="3102437"/>
                <a:ext cx="336357" cy="1504682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96A2514-AEBB-8BD6-DED0-F1DBE575AF1E}"/>
                  </a:ext>
                </a:extLst>
              </p:cNvPr>
              <p:cNvCxnSpPr>
                <a:stCxn id="34" idx="6"/>
                <a:endCxn id="513" idx="2"/>
              </p:cNvCxnSpPr>
              <p:nvPr/>
            </p:nvCxnSpPr>
            <p:spPr>
              <a:xfrm>
                <a:off x="4504877" y="3102437"/>
                <a:ext cx="336356" cy="1816988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E05D01B-95CF-4CF2-77EB-BE83EEB716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3968" y="2988280"/>
                <a:ext cx="230909" cy="228600"/>
              </a:xfrm>
              <a:prstGeom prst="ellips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BD80D58-C297-8450-03B1-412BF90E63B3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>
                <a:off x="4504877" y="3102580"/>
                <a:ext cx="336358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BECBC51-92B6-EEDC-4667-3D3225FD636C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>
                <a:off x="4504877" y="3102580"/>
                <a:ext cx="336358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1FA5B64-E074-2D51-F2F5-78DF5EF3460E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>
                <a:off x="4504877" y="3102580"/>
                <a:ext cx="336358" cy="62992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9F7FC3D-4846-F400-86FA-593BF283B3EB}"/>
                  </a:ext>
                </a:extLst>
              </p:cNvPr>
              <p:cNvCxnSpPr>
                <a:stCxn id="58" idx="6"/>
                <a:endCxn id="510" idx="2"/>
              </p:cNvCxnSpPr>
              <p:nvPr/>
            </p:nvCxnSpPr>
            <p:spPr>
              <a:xfrm>
                <a:off x="4504877" y="3419108"/>
                <a:ext cx="336358" cy="87570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97343D1-DF47-9B3A-4459-6602DE2DDBAB}"/>
                  </a:ext>
                </a:extLst>
              </p:cNvPr>
              <p:cNvCxnSpPr>
                <a:stCxn id="58" idx="6"/>
                <a:endCxn id="512" idx="2"/>
              </p:cNvCxnSpPr>
              <p:nvPr/>
            </p:nvCxnSpPr>
            <p:spPr>
              <a:xfrm>
                <a:off x="4504877" y="3419108"/>
                <a:ext cx="336357" cy="118801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1486909-A7DA-2EA8-136E-FB05EE9B29A2}"/>
                  </a:ext>
                </a:extLst>
              </p:cNvPr>
              <p:cNvCxnSpPr>
                <a:stCxn id="58" idx="6"/>
                <a:endCxn id="513" idx="2"/>
              </p:cNvCxnSpPr>
              <p:nvPr/>
            </p:nvCxnSpPr>
            <p:spPr>
              <a:xfrm>
                <a:off x="4504877" y="3419108"/>
                <a:ext cx="336356" cy="150031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689CDC9-AB5C-70FF-D86D-8AF98E783D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3968" y="3304808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9260BE-CF5F-755F-AADA-AED9458A261F}"/>
                  </a:ext>
                </a:extLst>
              </p:cNvPr>
              <p:cNvCxnSpPr>
                <a:stCxn id="58" idx="6"/>
                <a:endCxn id="507" idx="2"/>
              </p:cNvCxnSpPr>
              <p:nvPr/>
            </p:nvCxnSpPr>
            <p:spPr>
              <a:xfrm flipV="1">
                <a:off x="4504877" y="3102437"/>
                <a:ext cx="336358" cy="31667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98D965B-C3AD-35B9-5B97-C9A4E5DCB6D6}"/>
                  </a:ext>
                </a:extLst>
              </p:cNvPr>
              <p:cNvCxnSpPr>
                <a:stCxn id="58" idx="6"/>
                <a:endCxn id="508" idx="2"/>
              </p:cNvCxnSpPr>
              <p:nvPr/>
            </p:nvCxnSpPr>
            <p:spPr>
              <a:xfrm flipV="1">
                <a:off x="4504877" y="3417397"/>
                <a:ext cx="336358" cy="171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B0DB916-1BC4-8588-E7D7-6EB50CBD4F0D}"/>
                  </a:ext>
                </a:extLst>
              </p:cNvPr>
              <p:cNvCxnSpPr>
                <a:stCxn id="58" idx="6"/>
                <a:endCxn id="509" idx="2"/>
              </p:cNvCxnSpPr>
              <p:nvPr/>
            </p:nvCxnSpPr>
            <p:spPr>
              <a:xfrm>
                <a:off x="4504877" y="3419108"/>
                <a:ext cx="336358" cy="313249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7B88CA7-D8E0-3B9A-5508-9EA21E838365}"/>
                  </a:ext>
                </a:extLst>
              </p:cNvPr>
              <p:cNvCxnSpPr>
                <a:stCxn id="453" idx="6"/>
                <a:endCxn id="510" idx="2"/>
              </p:cNvCxnSpPr>
              <p:nvPr/>
            </p:nvCxnSpPr>
            <p:spPr>
              <a:xfrm>
                <a:off x="4504877" y="3732357"/>
                <a:ext cx="336358" cy="56245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929193B6-DF2F-BB4D-500D-A506DA3E62A6}"/>
                  </a:ext>
                </a:extLst>
              </p:cNvPr>
              <p:cNvCxnSpPr>
                <a:stCxn id="453" idx="6"/>
                <a:endCxn id="512" idx="2"/>
              </p:cNvCxnSpPr>
              <p:nvPr/>
            </p:nvCxnSpPr>
            <p:spPr>
              <a:xfrm>
                <a:off x="4504877" y="3732357"/>
                <a:ext cx="336357" cy="874762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BA514BC4-21DB-5C28-7CDB-303E5D4DC687}"/>
                  </a:ext>
                </a:extLst>
              </p:cNvPr>
              <p:cNvCxnSpPr>
                <a:stCxn id="453" idx="6"/>
                <a:endCxn id="513" idx="2"/>
              </p:cNvCxnSpPr>
              <p:nvPr/>
            </p:nvCxnSpPr>
            <p:spPr>
              <a:xfrm>
                <a:off x="4504877" y="3732357"/>
                <a:ext cx="336356" cy="1187068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363EDBC0-7F3B-B065-F1BD-970D7FDAB1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3968" y="3618057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B5859206-054C-B1C2-51AD-D397C8BBE061}"/>
                  </a:ext>
                </a:extLst>
              </p:cNvPr>
              <p:cNvCxnSpPr>
                <a:stCxn id="453" idx="6"/>
                <a:endCxn id="507" idx="2"/>
              </p:cNvCxnSpPr>
              <p:nvPr/>
            </p:nvCxnSpPr>
            <p:spPr>
              <a:xfrm flipV="1">
                <a:off x="4504877" y="3102437"/>
                <a:ext cx="336358" cy="62992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68598791-8A81-D277-CD78-B43FC236295F}"/>
                  </a:ext>
                </a:extLst>
              </p:cNvPr>
              <p:cNvCxnSpPr>
                <a:stCxn id="453" idx="6"/>
                <a:endCxn id="508" idx="2"/>
              </p:cNvCxnSpPr>
              <p:nvPr/>
            </p:nvCxnSpPr>
            <p:spPr>
              <a:xfrm flipV="1">
                <a:off x="4504877" y="3417397"/>
                <a:ext cx="336358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3ECA406-089A-62A5-059F-E337054399BC}"/>
                  </a:ext>
                </a:extLst>
              </p:cNvPr>
              <p:cNvCxnSpPr>
                <a:stCxn id="453" idx="6"/>
                <a:endCxn id="509" idx="2"/>
              </p:cNvCxnSpPr>
              <p:nvPr/>
            </p:nvCxnSpPr>
            <p:spPr>
              <a:xfrm>
                <a:off x="4504877" y="3732357"/>
                <a:ext cx="336358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CFE60F0C-A602-1CD5-BA5B-02E67D1F94F1}"/>
                  </a:ext>
                </a:extLst>
              </p:cNvPr>
              <p:cNvCxnSpPr/>
              <p:nvPr/>
            </p:nvCxnSpPr>
            <p:spPr>
              <a:xfrm>
                <a:off x="4504876" y="3102436"/>
                <a:ext cx="336358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17E6C73-8A70-94DE-CF7D-3EEB90CEFD6B}"/>
                  </a:ext>
                </a:extLst>
              </p:cNvPr>
              <p:cNvCxnSpPr/>
              <p:nvPr/>
            </p:nvCxnSpPr>
            <p:spPr>
              <a:xfrm>
                <a:off x="4504876" y="3102436"/>
                <a:ext cx="336358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46B06324-A904-F199-29F0-CA1BE7914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8576" y="4186723"/>
                <a:ext cx="230909" cy="216179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A4A00F47-7E8D-C87D-E3E1-ED98E08378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8576" y="4493762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D75C9B28-241E-8738-12DF-8F546FB3F5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5880" y="4805124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789216E-BB03-0915-873A-6AA1878626B1}"/>
                  </a:ext>
                </a:extLst>
              </p:cNvPr>
              <p:cNvCxnSpPr>
                <a:stCxn id="459" idx="6"/>
                <a:endCxn id="507" idx="2"/>
              </p:cNvCxnSpPr>
              <p:nvPr/>
            </p:nvCxnSpPr>
            <p:spPr>
              <a:xfrm flipV="1">
                <a:off x="4499485" y="3102437"/>
                <a:ext cx="341750" cy="119237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2DFF0E88-DD8B-3DBF-C88F-AF049CA9A835}"/>
                  </a:ext>
                </a:extLst>
              </p:cNvPr>
              <p:cNvCxnSpPr>
                <a:stCxn id="459" idx="6"/>
                <a:endCxn id="508" idx="2"/>
              </p:cNvCxnSpPr>
              <p:nvPr/>
            </p:nvCxnSpPr>
            <p:spPr>
              <a:xfrm flipV="1">
                <a:off x="4499485" y="3417397"/>
                <a:ext cx="341750" cy="87741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E06448AA-690E-FEB9-B290-1914566F9FF7}"/>
                  </a:ext>
                </a:extLst>
              </p:cNvPr>
              <p:cNvCxnSpPr>
                <a:stCxn id="459" idx="6"/>
                <a:endCxn id="509" idx="2"/>
              </p:cNvCxnSpPr>
              <p:nvPr/>
            </p:nvCxnSpPr>
            <p:spPr>
              <a:xfrm flipV="1">
                <a:off x="4499485" y="3732357"/>
                <a:ext cx="341750" cy="56245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5A28BEB7-0222-340B-51C9-15DB607B4664}"/>
                  </a:ext>
                </a:extLst>
              </p:cNvPr>
              <p:cNvCxnSpPr>
                <a:stCxn id="459" idx="6"/>
                <a:endCxn id="510" idx="2"/>
              </p:cNvCxnSpPr>
              <p:nvPr/>
            </p:nvCxnSpPr>
            <p:spPr>
              <a:xfrm>
                <a:off x="4499485" y="4294813"/>
                <a:ext cx="341750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68FD78E7-4D69-B36E-6F22-7FA4E3BBEF58}"/>
                  </a:ext>
                </a:extLst>
              </p:cNvPr>
              <p:cNvCxnSpPr>
                <a:stCxn id="459" idx="6"/>
                <a:endCxn id="512" idx="2"/>
              </p:cNvCxnSpPr>
              <p:nvPr/>
            </p:nvCxnSpPr>
            <p:spPr>
              <a:xfrm>
                <a:off x="4499485" y="4294813"/>
                <a:ext cx="341749" cy="31230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CC433A7F-D9AE-67ED-6019-7576E179ED40}"/>
                  </a:ext>
                </a:extLst>
              </p:cNvPr>
              <p:cNvCxnSpPr>
                <a:stCxn id="459" idx="6"/>
                <a:endCxn id="513" idx="2"/>
              </p:cNvCxnSpPr>
              <p:nvPr/>
            </p:nvCxnSpPr>
            <p:spPr>
              <a:xfrm>
                <a:off x="4499485" y="4294813"/>
                <a:ext cx="341748" cy="624612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5B7C255C-F8E7-E0BC-D4DE-ADD6218256C7}"/>
                  </a:ext>
                </a:extLst>
              </p:cNvPr>
              <p:cNvCxnSpPr/>
              <p:nvPr/>
            </p:nvCxnSpPr>
            <p:spPr>
              <a:xfrm flipV="1">
                <a:off x="4499483" y="3102437"/>
                <a:ext cx="341750" cy="119237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9373F701-DD77-6380-3E04-A5617C908D71}"/>
                  </a:ext>
                </a:extLst>
              </p:cNvPr>
              <p:cNvCxnSpPr/>
              <p:nvPr/>
            </p:nvCxnSpPr>
            <p:spPr>
              <a:xfrm flipV="1">
                <a:off x="4499483" y="3417397"/>
                <a:ext cx="341750" cy="87741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961366F-5902-5591-3CB1-EBEB71382D72}"/>
                  </a:ext>
                </a:extLst>
              </p:cNvPr>
              <p:cNvCxnSpPr>
                <a:stCxn id="460" idx="6"/>
                <a:endCxn id="509" idx="2"/>
              </p:cNvCxnSpPr>
              <p:nvPr/>
            </p:nvCxnSpPr>
            <p:spPr>
              <a:xfrm flipV="1">
                <a:off x="4499485" y="3732357"/>
                <a:ext cx="341750" cy="87570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A38B64F1-025B-62DE-7C65-263FDF5D5D44}"/>
                  </a:ext>
                </a:extLst>
              </p:cNvPr>
              <p:cNvCxnSpPr>
                <a:stCxn id="460" idx="6"/>
                <a:endCxn id="510" idx="2"/>
              </p:cNvCxnSpPr>
              <p:nvPr/>
            </p:nvCxnSpPr>
            <p:spPr>
              <a:xfrm flipV="1">
                <a:off x="4499485" y="4294813"/>
                <a:ext cx="341750" cy="313249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66166AFD-004E-D838-0F5F-D05345C9D2C0}"/>
                  </a:ext>
                </a:extLst>
              </p:cNvPr>
              <p:cNvCxnSpPr>
                <a:stCxn id="460" idx="6"/>
                <a:endCxn id="512" idx="2"/>
              </p:cNvCxnSpPr>
              <p:nvPr/>
            </p:nvCxnSpPr>
            <p:spPr>
              <a:xfrm flipV="1">
                <a:off x="4499485" y="4607119"/>
                <a:ext cx="341749" cy="943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36EBBE84-467F-B742-9631-4DDF65567CBF}"/>
                  </a:ext>
                </a:extLst>
              </p:cNvPr>
              <p:cNvCxnSpPr>
                <a:stCxn id="460" idx="6"/>
                <a:endCxn id="513" idx="2"/>
              </p:cNvCxnSpPr>
              <p:nvPr/>
            </p:nvCxnSpPr>
            <p:spPr>
              <a:xfrm>
                <a:off x="4499485" y="4608062"/>
                <a:ext cx="341748" cy="311363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AD2C095-9BE9-91BC-F0F8-00A1E56DC669}"/>
                  </a:ext>
                </a:extLst>
              </p:cNvPr>
              <p:cNvCxnSpPr>
                <a:stCxn id="460" idx="6"/>
                <a:endCxn id="507" idx="2"/>
              </p:cNvCxnSpPr>
              <p:nvPr/>
            </p:nvCxnSpPr>
            <p:spPr>
              <a:xfrm flipV="1">
                <a:off x="4499485" y="3102437"/>
                <a:ext cx="341750" cy="150562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3F565C9-2F11-29E2-B5BD-9422DD5015E7}"/>
                  </a:ext>
                </a:extLst>
              </p:cNvPr>
              <p:cNvCxnSpPr>
                <a:stCxn id="460" idx="6"/>
                <a:endCxn id="508" idx="2"/>
              </p:cNvCxnSpPr>
              <p:nvPr/>
            </p:nvCxnSpPr>
            <p:spPr>
              <a:xfrm flipV="1">
                <a:off x="4499485" y="3417397"/>
                <a:ext cx="341750" cy="119066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1B2411EF-2175-18B2-2A75-AFC41556B67F}"/>
                  </a:ext>
                </a:extLst>
              </p:cNvPr>
              <p:cNvCxnSpPr>
                <a:stCxn id="462" idx="6"/>
                <a:endCxn id="509" idx="2"/>
              </p:cNvCxnSpPr>
              <p:nvPr/>
            </p:nvCxnSpPr>
            <p:spPr>
              <a:xfrm flipV="1">
                <a:off x="4496789" y="3732357"/>
                <a:ext cx="344446" cy="118706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BB2DACCF-0FC9-328F-070E-CFF0C99CB7C5}"/>
                  </a:ext>
                </a:extLst>
              </p:cNvPr>
              <p:cNvCxnSpPr>
                <a:stCxn id="462" idx="6"/>
                <a:endCxn id="510" idx="2"/>
              </p:cNvCxnSpPr>
              <p:nvPr/>
            </p:nvCxnSpPr>
            <p:spPr>
              <a:xfrm flipV="1">
                <a:off x="4496789" y="4294813"/>
                <a:ext cx="344446" cy="62461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F5A890D3-A56A-A82D-B22D-06D619D4CCE1}"/>
                  </a:ext>
                </a:extLst>
              </p:cNvPr>
              <p:cNvCxnSpPr>
                <a:stCxn id="462" idx="6"/>
                <a:endCxn id="512" idx="2"/>
              </p:cNvCxnSpPr>
              <p:nvPr/>
            </p:nvCxnSpPr>
            <p:spPr>
              <a:xfrm flipV="1">
                <a:off x="4496789" y="4607119"/>
                <a:ext cx="344445" cy="31230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3324D10B-2ABE-D7CE-72F6-E6F9F09DFB11}"/>
                  </a:ext>
                </a:extLst>
              </p:cNvPr>
              <p:cNvCxnSpPr>
                <a:stCxn id="462" idx="6"/>
                <a:endCxn id="513" idx="2"/>
              </p:cNvCxnSpPr>
              <p:nvPr/>
            </p:nvCxnSpPr>
            <p:spPr>
              <a:xfrm>
                <a:off x="4496789" y="4919424"/>
                <a:ext cx="344444" cy="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EF71883D-46BA-B9C3-07A5-E49A35938C24}"/>
                  </a:ext>
                </a:extLst>
              </p:cNvPr>
              <p:cNvCxnSpPr>
                <a:stCxn id="462" idx="6"/>
                <a:endCxn id="507" idx="2"/>
              </p:cNvCxnSpPr>
              <p:nvPr/>
            </p:nvCxnSpPr>
            <p:spPr>
              <a:xfrm flipV="1">
                <a:off x="4496789" y="3102437"/>
                <a:ext cx="344446" cy="181698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3BAEDC8D-0373-F211-67C9-159136D64463}"/>
                  </a:ext>
                </a:extLst>
              </p:cNvPr>
              <p:cNvCxnSpPr>
                <a:stCxn id="462" idx="6"/>
                <a:endCxn id="508" idx="2"/>
              </p:cNvCxnSpPr>
              <p:nvPr/>
            </p:nvCxnSpPr>
            <p:spPr>
              <a:xfrm flipV="1">
                <a:off x="4496789" y="3417397"/>
                <a:ext cx="344446" cy="150202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376E9219-1A59-7DB7-29F1-3603B8D7A9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20618" y="3879480"/>
                <a:ext cx="72138" cy="268210"/>
                <a:chOff x="5641110" y="1991052"/>
                <a:chExt cx="230909" cy="858520"/>
              </a:xfrm>
            </p:grpSpPr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4537CB5A-D5BB-B39D-85FA-1A08742931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8538E750-A462-C87C-44CD-A2665B3B3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C7B94231-51AF-C25F-9F77-5B6C41749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1C686873-6A56-7BD3-10AF-7A616FE615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44089" y="3877594"/>
                <a:ext cx="72138" cy="268210"/>
                <a:chOff x="5641110" y="1991052"/>
                <a:chExt cx="230909" cy="858520"/>
              </a:xfrm>
            </p:grpSpPr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619AE379-6018-92B1-64EE-8B454B18F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08F28879-7C2C-2611-1987-8A78345A5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B8E29CF9-11D8-86F8-3509-2A10A6606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</p:grp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F74FCB98-9FFF-E594-520F-8452F6EBB3DB}"/>
                  </a:ext>
                </a:extLst>
              </p:cNvPr>
              <p:cNvCxnSpPr>
                <a:stCxn id="507" idx="6"/>
                <a:endCxn id="36" idx="2"/>
              </p:cNvCxnSpPr>
              <p:nvPr/>
            </p:nvCxnSpPr>
            <p:spPr>
              <a:xfrm>
                <a:off x="5072142" y="3102437"/>
                <a:ext cx="366769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AAAF568A-472C-D3B2-C4AC-2DEE1DDAF271}"/>
                  </a:ext>
                </a:extLst>
              </p:cNvPr>
              <p:cNvCxnSpPr>
                <a:stCxn id="507" idx="6"/>
                <a:endCxn id="37" idx="2"/>
              </p:cNvCxnSpPr>
              <p:nvPr/>
            </p:nvCxnSpPr>
            <p:spPr>
              <a:xfrm>
                <a:off x="5072142" y="3102437"/>
                <a:ext cx="366769" cy="150468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1A1B151-47F0-1539-A3D1-93BC719B0871}"/>
                  </a:ext>
                </a:extLst>
              </p:cNvPr>
              <p:cNvCxnSpPr>
                <a:stCxn id="508" idx="6"/>
                <a:endCxn id="36" idx="2"/>
              </p:cNvCxnSpPr>
              <p:nvPr/>
            </p:nvCxnSpPr>
            <p:spPr>
              <a:xfrm>
                <a:off x="5072142" y="3417397"/>
                <a:ext cx="366769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6A9F364-1BEE-136C-D829-27BD894B3B24}"/>
                  </a:ext>
                </a:extLst>
              </p:cNvPr>
              <p:cNvCxnSpPr>
                <a:stCxn id="508" idx="6"/>
                <a:endCxn id="37" idx="2"/>
              </p:cNvCxnSpPr>
              <p:nvPr/>
            </p:nvCxnSpPr>
            <p:spPr>
              <a:xfrm>
                <a:off x="5072142" y="3417397"/>
                <a:ext cx="366769" cy="118972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8364FCCA-8584-8CD3-53CA-CDBD2C382FA4}"/>
                  </a:ext>
                </a:extLst>
              </p:cNvPr>
              <p:cNvCxnSpPr>
                <a:stCxn id="509" idx="6"/>
                <a:endCxn id="36" idx="2"/>
              </p:cNvCxnSpPr>
              <p:nvPr/>
            </p:nvCxnSpPr>
            <p:spPr>
              <a:xfrm flipV="1">
                <a:off x="5072142" y="3417397"/>
                <a:ext cx="366769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0F44E3F0-F06F-69C9-EF1E-DBF189180855}"/>
                  </a:ext>
                </a:extLst>
              </p:cNvPr>
              <p:cNvCxnSpPr>
                <a:stCxn id="509" idx="6"/>
                <a:endCxn id="37" idx="2"/>
              </p:cNvCxnSpPr>
              <p:nvPr/>
            </p:nvCxnSpPr>
            <p:spPr>
              <a:xfrm>
                <a:off x="5072142" y="3732357"/>
                <a:ext cx="366769" cy="87476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7562735D-4444-F1FF-E390-40036702A6E7}"/>
                  </a:ext>
                </a:extLst>
              </p:cNvPr>
              <p:cNvCxnSpPr>
                <a:stCxn id="510" idx="6"/>
                <a:endCxn id="36" idx="2"/>
              </p:cNvCxnSpPr>
              <p:nvPr/>
            </p:nvCxnSpPr>
            <p:spPr>
              <a:xfrm flipV="1">
                <a:off x="5072142" y="3417397"/>
                <a:ext cx="366769" cy="87741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D62E8671-AE4F-9EFF-3F37-CB9215B0740A}"/>
                  </a:ext>
                </a:extLst>
              </p:cNvPr>
              <p:cNvCxnSpPr>
                <a:stCxn id="510" idx="6"/>
                <a:endCxn id="37" idx="2"/>
              </p:cNvCxnSpPr>
              <p:nvPr/>
            </p:nvCxnSpPr>
            <p:spPr>
              <a:xfrm>
                <a:off x="5072142" y="4294813"/>
                <a:ext cx="366769" cy="312304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C56B4423-5B19-55B5-E112-8406D67C1BB4}"/>
                  </a:ext>
                </a:extLst>
              </p:cNvPr>
              <p:cNvCxnSpPr>
                <a:cxnSpLocks/>
                <a:stCxn id="512" idx="6"/>
                <a:endCxn id="36" idx="2"/>
              </p:cNvCxnSpPr>
              <p:nvPr/>
            </p:nvCxnSpPr>
            <p:spPr>
              <a:xfrm flipV="1">
                <a:off x="5072139" y="3417397"/>
                <a:ext cx="366772" cy="118972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13F46B6-E3A4-3D0D-5BA9-D75422D90492}"/>
                  </a:ext>
                </a:extLst>
              </p:cNvPr>
              <p:cNvCxnSpPr>
                <a:cxnSpLocks/>
                <a:stCxn id="512" idx="6"/>
                <a:endCxn id="37" idx="2"/>
              </p:cNvCxnSpPr>
              <p:nvPr/>
            </p:nvCxnSpPr>
            <p:spPr>
              <a:xfrm>
                <a:off x="5072139" y="4607118"/>
                <a:ext cx="366772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FF3059-E1F4-D594-90C5-ACC8FB68B6A8}"/>
                  </a:ext>
                </a:extLst>
              </p:cNvPr>
              <p:cNvCxnSpPr>
                <a:stCxn id="513" idx="6"/>
                <a:endCxn id="36" idx="2"/>
              </p:cNvCxnSpPr>
              <p:nvPr/>
            </p:nvCxnSpPr>
            <p:spPr>
              <a:xfrm flipV="1">
                <a:off x="5072139" y="3417397"/>
                <a:ext cx="366772" cy="1502028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F51E7444-1EBA-56CC-3E20-2B8571019022}"/>
                  </a:ext>
                </a:extLst>
              </p:cNvPr>
              <p:cNvCxnSpPr>
                <a:stCxn id="513" idx="6"/>
                <a:endCxn id="37" idx="2"/>
              </p:cNvCxnSpPr>
              <p:nvPr/>
            </p:nvCxnSpPr>
            <p:spPr>
              <a:xfrm flipV="1">
                <a:off x="5072139" y="4607118"/>
                <a:ext cx="366772" cy="31230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523CE073-9CD1-6568-08F7-D08E02A99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0211" y="2992780"/>
                <a:ext cx="230908" cy="228600"/>
              </a:xfrm>
              <a:prstGeom prst="ellips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747DCA65-5197-3090-1D2F-AF54216CB0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6453" y="2992780"/>
                <a:ext cx="230908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6AAB583C-FC21-D75B-DC11-B521E4CEBCEC}"/>
                    </a:ext>
                  </a:extLst>
                </p:cNvPr>
                <p:cNvSpPr txBox="1"/>
                <p:nvPr/>
              </p:nvSpPr>
              <p:spPr>
                <a:xfrm>
                  <a:off x="2386112" y="720535"/>
                  <a:ext cx="466155" cy="304827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7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700" dirty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7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7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7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700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700" i="1" dirty="0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i="1" dirty="0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sz="700" i="1" dirty="0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sub>
                                    </m:sSub>
                                    <m:r>
                                      <a:rPr lang="en-US" sz="7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7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sz="7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sub>
                                    </m:sSub>
                                    <m:r>
                                      <a:rPr lang="en-US" sz="7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700" baseline="-25000" dirty="0"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6AAB583C-FC21-D75B-DC11-B521E4CEB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12" y="720535"/>
                  <a:ext cx="466155" cy="304827"/>
                </a:xfrm>
                <a:prstGeom prst="rect">
                  <a:avLst/>
                </a:prstGeom>
                <a:blipFill>
                  <a:blip r:embed="rId5"/>
                  <a:stretch>
                    <a:fillRect l="-68421" t="-124000" r="-81579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Arrow: Bent 125">
              <a:extLst>
                <a:ext uri="{FF2B5EF4-FFF2-40B4-BE49-F238E27FC236}">
                  <a16:creationId xmlns:a16="http://schemas.microsoft.com/office/drawing/2014/main" id="{98E102E9-1053-E5CC-F8F3-4D3CADDEC7A2}"/>
                </a:ext>
              </a:extLst>
            </p:cNvPr>
            <p:cNvSpPr/>
            <p:nvPr/>
          </p:nvSpPr>
          <p:spPr>
            <a:xfrm rot="5400000">
              <a:off x="2412190" y="512457"/>
              <a:ext cx="174587" cy="475555"/>
            </a:xfrm>
            <a:prstGeom prst="bentArrow">
              <a:avLst>
                <a:gd name="adj1" fmla="val 19174"/>
                <a:gd name="adj2" fmla="val 19175"/>
                <a:gd name="adj3" fmla="val 33738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>
                <a:solidFill>
                  <a:schemeClr val="tx1"/>
                </a:solidFill>
              </a:endParaRPr>
            </a:p>
          </p:txBody>
        </p:sp>
        <p:sp>
          <p:nvSpPr>
            <p:cNvPr id="396" name="Arrow: Bent 395">
              <a:extLst>
                <a:ext uri="{FF2B5EF4-FFF2-40B4-BE49-F238E27FC236}">
                  <a16:creationId xmlns:a16="http://schemas.microsoft.com/office/drawing/2014/main" id="{3D75381B-F966-6D10-2515-F095C027B961}"/>
                </a:ext>
              </a:extLst>
            </p:cNvPr>
            <p:cNvSpPr/>
            <p:nvPr/>
          </p:nvSpPr>
          <p:spPr>
            <a:xfrm rot="16200000" flipV="1">
              <a:off x="2511643" y="689556"/>
              <a:ext cx="162902" cy="662780"/>
            </a:xfrm>
            <a:prstGeom prst="bentArrow">
              <a:avLst>
                <a:gd name="adj1" fmla="val 19174"/>
                <a:gd name="adj2" fmla="val 19175"/>
                <a:gd name="adj3" fmla="val 33738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9" name="TextBox 738">
            <a:extLst>
              <a:ext uri="{FF2B5EF4-FFF2-40B4-BE49-F238E27FC236}">
                <a16:creationId xmlns:a16="http://schemas.microsoft.com/office/drawing/2014/main" id="{0B100ED4-B1E1-591C-6E69-109DA701D711}"/>
              </a:ext>
            </a:extLst>
          </p:cNvPr>
          <p:cNvSpPr txBox="1"/>
          <p:nvPr/>
        </p:nvSpPr>
        <p:spPr>
          <a:xfrm>
            <a:off x="15909" y="70349"/>
            <a:ext cx="268525" cy="110800"/>
          </a:xfrm>
          <a:prstGeom prst="rect">
            <a:avLst/>
          </a:prstGeom>
          <a:noFill/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600" dirty="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PETN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42B8A8CA-075C-834D-303E-950CF7851C8B}"/>
              </a:ext>
            </a:extLst>
          </p:cNvPr>
          <p:cNvSpPr txBox="1"/>
          <p:nvPr/>
        </p:nvSpPr>
        <p:spPr>
          <a:xfrm>
            <a:off x="16154" y="369967"/>
            <a:ext cx="268525" cy="110800"/>
          </a:xfrm>
          <a:prstGeom prst="rect">
            <a:avLst/>
          </a:prstGeom>
          <a:noFill/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600" dirty="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CL-20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7B0AC0DF-CFDB-24C9-72FF-A799FDDC0F76}"/>
              </a:ext>
            </a:extLst>
          </p:cNvPr>
          <p:cNvSpPr txBox="1"/>
          <p:nvPr/>
        </p:nvSpPr>
        <p:spPr>
          <a:xfrm>
            <a:off x="449675" y="219784"/>
            <a:ext cx="268525" cy="110800"/>
          </a:xfrm>
          <a:prstGeom prst="rect">
            <a:avLst/>
          </a:prstGeom>
          <a:noFill/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600" dirty="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RDX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89C72D7-35ED-1C1B-EEB6-FE930FEEF85F}"/>
              </a:ext>
            </a:extLst>
          </p:cNvPr>
          <p:cNvSpPr txBox="1"/>
          <p:nvPr/>
        </p:nvSpPr>
        <p:spPr>
          <a:xfrm>
            <a:off x="307965" y="491226"/>
            <a:ext cx="268525" cy="110800"/>
          </a:xfrm>
          <a:prstGeom prst="rect">
            <a:avLst/>
          </a:prstGeom>
          <a:noFill/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600" dirty="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HMX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868662AE-89C4-BA7B-E2CB-553CF5F247CB}"/>
              </a:ext>
            </a:extLst>
          </p:cNvPr>
          <p:cNvSpPr txBox="1"/>
          <p:nvPr/>
        </p:nvSpPr>
        <p:spPr>
          <a:xfrm>
            <a:off x="340660" y="369966"/>
            <a:ext cx="368455" cy="110800"/>
          </a:xfrm>
          <a:prstGeom prst="rect">
            <a:avLst/>
          </a:prstGeom>
          <a:noFill/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600" dirty="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LLM-105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95892988-26F2-F9E8-B4FD-967D7E7B92EB}"/>
              </a:ext>
            </a:extLst>
          </p:cNvPr>
          <p:cNvSpPr txBox="1"/>
          <p:nvPr/>
        </p:nvSpPr>
        <p:spPr>
          <a:xfrm>
            <a:off x="442227" y="70003"/>
            <a:ext cx="268525" cy="110800"/>
          </a:xfrm>
          <a:prstGeom prst="rect">
            <a:avLst/>
          </a:prstGeom>
          <a:noFill/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600" dirty="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TNT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207F7E0E-35FB-DC98-277A-57DDEC20660C}"/>
              </a:ext>
            </a:extLst>
          </p:cNvPr>
          <p:cNvSpPr txBox="1"/>
          <p:nvPr/>
        </p:nvSpPr>
        <p:spPr>
          <a:xfrm>
            <a:off x="216534" y="225157"/>
            <a:ext cx="268525" cy="110800"/>
          </a:xfrm>
          <a:prstGeom prst="rect">
            <a:avLst/>
          </a:prstGeom>
          <a:noFill/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600" dirty="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NTO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C04B97AF-FF95-ABB1-5F93-E1134C1DC358}"/>
              </a:ext>
            </a:extLst>
          </p:cNvPr>
          <p:cNvSpPr txBox="1"/>
          <p:nvPr/>
        </p:nvSpPr>
        <p:spPr>
          <a:xfrm>
            <a:off x="15910" y="495903"/>
            <a:ext cx="268525" cy="110800"/>
          </a:xfrm>
          <a:prstGeom prst="rect">
            <a:avLst/>
          </a:prstGeom>
          <a:noFill/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600" dirty="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DNAN</a:t>
            </a:r>
          </a:p>
        </p:txBody>
      </p: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3F04CD3B-E635-4ADA-2679-50686876ADDD}"/>
              </a:ext>
            </a:extLst>
          </p:cNvPr>
          <p:cNvGrpSpPr/>
          <p:nvPr/>
        </p:nvGrpSpPr>
        <p:grpSpPr>
          <a:xfrm>
            <a:off x="885719" y="476902"/>
            <a:ext cx="479389" cy="646396"/>
            <a:chOff x="957974" y="512102"/>
            <a:chExt cx="479389" cy="646396"/>
          </a:xfrm>
        </p:grpSpPr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97D095A9-C70A-1DD4-774F-964D7F8A6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556" y="512102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4FA7B873-87C3-0B63-6A01-D96D7E83E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1616" y="512102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488B81B1-CEEC-37C5-C654-C2743E7F5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026" y="885235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291E6388-8FAF-139C-A267-95D00C14F1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546" y="886325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5FB903C4-5F64-0B9A-73A8-48AB88A5E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5205" y="1081546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1A63A2E8-B446-5D19-4DA0-7BC3827B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9634" y="695077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627F5AB2-B261-7986-F889-F51072AC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974" y="703596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767" name="Arrow: Right 766">
              <a:extLst>
                <a:ext uri="{FF2B5EF4-FFF2-40B4-BE49-F238E27FC236}">
                  <a16:creationId xmlns:a16="http://schemas.microsoft.com/office/drawing/2014/main" id="{19F99FD2-F628-5BD5-184D-710559E0F83C}"/>
                </a:ext>
              </a:extLst>
            </p:cNvPr>
            <p:cNvSpPr/>
            <p:nvPr/>
          </p:nvSpPr>
          <p:spPr>
            <a:xfrm rot="18102856" flipV="1">
              <a:off x="966200" y="615674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769" name="Arrow: Right 768">
              <a:extLst>
                <a:ext uri="{FF2B5EF4-FFF2-40B4-BE49-F238E27FC236}">
                  <a16:creationId xmlns:a16="http://schemas.microsoft.com/office/drawing/2014/main" id="{A58BD525-5E9E-1690-F2B1-8186F5122A63}"/>
                </a:ext>
              </a:extLst>
            </p:cNvPr>
            <p:cNvSpPr/>
            <p:nvPr/>
          </p:nvSpPr>
          <p:spPr>
            <a:xfrm flipV="1">
              <a:off x="1145349" y="527718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775" name="Arrow: Right 774">
              <a:extLst>
                <a:ext uri="{FF2B5EF4-FFF2-40B4-BE49-F238E27FC236}">
                  <a16:creationId xmlns:a16="http://schemas.microsoft.com/office/drawing/2014/main" id="{42544BF5-EF5F-DBC1-256A-57B4E5182729}"/>
                </a:ext>
              </a:extLst>
            </p:cNvPr>
            <p:cNvSpPr/>
            <p:nvPr/>
          </p:nvSpPr>
          <p:spPr>
            <a:xfrm rot="3497144">
              <a:off x="1314879" y="616641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776" name="Arrow: Right 775">
              <a:extLst>
                <a:ext uri="{FF2B5EF4-FFF2-40B4-BE49-F238E27FC236}">
                  <a16:creationId xmlns:a16="http://schemas.microsoft.com/office/drawing/2014/main" id="{69A519C8-0F2C-C625-EDAA-7993782D4DFF}"/>
                </a:ext>
              </a:extLst>
            </p:cNvPr>
            <p:cNvSpPr/>
            <p:nvPr/>
          </p:nvSpPr>
          <p:spPr>
            <a:xfrm rot="14297144">
              <a:off x="971121" y="816040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777" name="Arrow: Right 776">
              <a:extLst>
                <a:ext uri="{FF2B5EF4-FFF2-40B4-BE49-F238E27FC236}">
                  <a16:creationId xmlns:a16="http://schemas.microsoft.com/office/drawing/2014/main" id="{F56960F5-EAF5-56D6-3E5E-AC10CA515F3B}"/>
                </a:ext>
              </a:extLst>
            </p:cNvPr>
            <p:cNvSpPr/>
            <p:nvPr/>
          </p:nvSpPr>
          <p:spPr>
            <a:xfrm rot="18102856" flipH="1">
              <a:off x="1314880" y="812929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778" name="Arrow: Right 777">
              <a:extLst>
                <a:ext uri="{FF2B5EF4-FFF2-40B4-BE49-F238E27FC236}">
                  <a16:creationId xmlns:a16="http://schemas.microsoft.com/office/drawing/2014/main" id="{CA154FAF-F51D-1D6F-EA3F-66660DCF3EB3}"/>
                </a:ext>
              </a:extLst>
            </p:cNvPr>
            <p:cNvSpPr/>
            <p:nvPr/>
          </p:nvSpPr>
          <p:spPr>
            <a:xfrm flipH="1" flipV="1">
              <a:off x="1140102" y="900851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782" name="Arrow: Right 781">
              <a:extLst>
                <a:ext uri="{FF2B5EF4-FFF2-40B4-BE49-F238E27FC236}">
                  <a16:creationId xmlns:a16="http://schemas.microsoft.com/office/drawing/2014/main" id="{8051995C-5C34-45A9-BAFF-DD51434B7C5D}"/>
                </a:ext>
              </a:extLst>
            </p:cNvPr>
            <p:cNvSpPr/>
            <p:nvPr/>
          </p:nvSpPr>
          <p:spPr>
            <a:xfrm rot="14297144">
              <a:off x="1092058" y="998183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</p:grpSp>
      <p:cxnSp>
        <p:nvCxnSpPr>
          <p:cNvPr id="807" name="Connector: Curved 806">
            <a:extLst>
              <a:ext uri="{FF2B5EF4-FFF2-40B4-BE49-F238E27FC236}">
                <a16:creationId xmlns:a16="http://schemas.microsoft.com/office/drawing/2014/main" id="{A8C84707-66FD-8F59-9148-6964BB8367DB}"/>
              </a:ext>
            </a:extLst>
          </p:cNvPr>
          <p:cNvCxnSpPr>
            <a:cxnSpLocks/>
          </p:cNvCxnSpPr>
          <p:nvPr/>
        </p:nvCxnSpPr>
        <p:spPr>
          <a:xfrm>
            <a:off x="713975" y="286495"/>
            <a:ext cx="333423" cy="128520"/>
          </a:xfrm>
          <a:prstGeom prst="curvedConnector2">
            <a:avLst/>
          </a:prstGeom>
          <a:ln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5" name="Connector: Curved 814">
            <a:extLst>
              <a:ext uri="{FF2B5EF4-FFF2-40B4-BE49-F238E27FC236}">
                <a16:creationId xmlns:a16="http://schemas.microsoft.com/office/drawing/2014/main" id="{96649DC7-C485-DD3E-1D8A-B2D51169A16E}"/>
              </a:ext>
            </a:extLst>
          </p:cNvPr>
          <p:cNvCxnSpPr>
            <a:cxnSpLocks/>
          </p:cNvCxnSpPr>
          <p:nvPr/>
        </p:nvCxnSpPr>
        <p:spPr>
          <a:xfrm flipV="1">
            <a:off x="1283163" y="1038981"/>
            <a:ext cx="3530" cy="373133"/>
          </a:xfrm>
          <a:prstGeom prst="curvedConnector3">
            <a:avLst>
              <a:gd name="adj1" fmla="val 6575921"/>
            </a:avLst>
          </a:prstGeom>
          <a:ln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64EF3D82-29C2-E4F7-7137-4EABE9A41DA0}"/>
              </a:ext>
            </a:extLst>
          </p:cNvPr>
          <p:cNvSpPr/>
          <p:nvPr/>
        </p:nvSpPr>
        <p:spPr>
          <a:xfrm rot="16200000" flipV="1">
            <a:off x="2244226" y="976666"/>
            <a:ext cx="403439" cy="70670"/>
          </a:xfrm>
          <a:prstGeom prst="rightArrow">
            <a:avLst>
              <a:gd name="adj1" fmla="val 32018"/>
              <a:gd name="adj2" fmla="val 7585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F6CA0C7-C796-7618-F512-51210EEC167B}"/>
              </a:ext>
            </a:extLst>
          </p:cNvPr>
          <p:cNvSpPr/>
          <p:nvPr/>
        </p:nvSpPr>
        <p:spPr>
          <a:xfrm rot="19655744" flipV="1">
            <a:off x="1331615" y="445119"/>
            <a:ext cx="362325" cy="72580"/>
          </a:xfrm>
          <a:prstGeom prst="rightArrow">
            <a:avLst>
              <a:gd name="adj1" fmla="val 32018"/>
              <a:gd name="adj2" fmla="val 7585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0" dirty="0"/>
          </a:p>
        </p:txBody>
      </p:sp>
    </p:spTree>
    <p:extLst>
      <p:ext uri="{BB962C8B-B14F-4D97-AF65-F5344CB8AC3E}">
        <p14:creationId xmlns:p14="http://schemas.microsoft.com/office/powerpoint/2010/main" val="148351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B3F5EFE-A4D8-9093-E58C-BC5B4F076E42}"/>
              </a:ext>
            </a:extLst>
          </p:cNvPr>
          <p:cNvGrpSpPr/>
          <p:nvPr/>
        </p:nvGrpSpPr>
        <p:grpSpPr>
          <a:xfrm>
            <a:off x="437760" y="853473"/>
            <a:ext cx="446047" cy="365422"/>
            <a:chOff x="415549" y="894050"/>
            <a:chExt cx="446047" cy="49094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62EE3C3-4D54-B252-E048-ACB88F51A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52" t="15686" r="5220" b="3642"/>
            <a:stretch/>
          </p:blipFill>
          <p:spPr>
            <a:xfrm>
              <a:off x="452235" y="894050"/>
              <a:ext cx="372676" cy="3679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015C7E-BCC9-E451-6C3F-F012C27279B3}"/>
                </a:ext>
              </a:extLst>
            </p:cNvPr>
            <p:cNvSpPr txBox="1"/>
            <p:nvPr/>
          </p:nvSpPr>
          <p:spPr>
            <a:xfrm>
              <a:off x="415549" y="1236134"/>
              <a:ext cx="446047" cy="148860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 Nova" panose="020B0604020202020204" pitchFamily="34" charset="0"/>
                  <a:cs typeface="Helvetica" panose="020B0604020202020204" pitchFamily="34" charset="0"/>
                </a:rPr>
                <a:t>similarity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5315183-AEF1-EC71-94A7-E8F4D68738B7}"/>
              </a:ext>
            </a:extLst>
          </p:cNvPr>
          <p:cNvSpPr txBox="1"/>
          <p:nvPr/>
        </p:nvSpPr>
        <p:spPr>
          <a:xfrm>
            <a:off x="0" y="1274924"/>
            <a:ext cx="506958" cy="233910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Arial Nova" panose="020B0504020202020204" pitchFamily="34" charset="0"/>
              </a:rPr>
              <a:t>{CHNOF}</a:t>
            </a:r>
          </a:p>
          <a:p>
            <a:pPr algn="ctr"/>
            <a:r>
              <a:rPr lang="en-US" sz="600" dirty="0">
                <a:solidFill>
                  <a:srgbClr val="C00000"/>
                </a:solidFill>
                <a:latin typeface="Arial Nova" panose="020B0504020202020204" pitchFamily="34" charset="0"/>
              </a:rPr>
              <a:t>172 million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40531C-93B4-AD4A-3DDB-2D53867507BA}"/>
                  </a:ext>
                </a:extLst>
              </p:cNvPr>
              <p:cNvSpPr txBox="1"/>
              <p:nvPr/>
            </p:nvSpPr>
            <p:spPr>
              <a:xfrm>
                <a:off x="770874" y="1273372"/>
                <a:ext cx="558053" cy="233910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Arial Nova" panose="020B0504020202020204" pitchFamily="34" charset="0"/>
                  </a:rPr>
                  <a:t>{CHNOF}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</m:oMath>
                  </m:oMathPara>
                </a14:m>
                <a:endParaRPr lang="en-US" sz="600" dirty="0">
                  <a:solidFill>
                    <a:srgbClr val="C0000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40531C-93B4-AD4A-3DDB-2D538675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4" y="1273372"/>
                <a:ext cx="558053" cy="233910"/>
              </a:xfrm>
              <a:prstGeom prst="rect">
                <a:avLst/>
              </a:prstGeom>
              <a:blipFill>
                <a:blip r:embed="rId3"/>
                <a:stretch>
                  <a:fillRect t="-1052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rapezoid 30">
            <a:extLst>
              <a:ext uri="{FF2B5EF4-FFF2-40B4-BE49-F238E27FC236}">
                <a16:creationId xmlns:a16="http://schemas.microsoft.com/office/drawing/2014/main" id="{D195FCEC-2D21-082B-D370-0BF57189779B}"/>
              </a:ext>
            </a:extLst>
          </p:cNvPr>
          <p:cNvSpPr/>
          <p:nvPr/>
        </p:nvSpPr>
        <p:spPr>
          <a:xfrm rot="5400000">
            <a:off x="491192" y="1239903"/>
            <a:ext cx="337092" cy="305562"/>
          </a:xfrm>
          <a:prstGeom prst="trapezoid">
            <a:avLst>
              <a:gd name="adj" fmla="val 2804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65D07180-1186-3C2B-0D22-D0EC90E1147B}"/>
                  </a:ext>
                </a:extLst>
              </p:cNvPr>
              <p:cNvSpPr txBox="1"/>
              <p:nvPr/>
            </p:nvSpPr>
            <p:spPr>
              <a:xfrm>
                <a:off x="1873366" y="1173146"/>
                <a:ext cx="1081771" cy="39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 dirty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l-GR" sz="700" i="1" dirty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sz="70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l-GR" sz="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7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7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sz="7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700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700" i="1">
                                    <a:solidFill>
                                      <a:srgbClr val="76717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𝑚𝑜𝑑𝑒𝑙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65D07180-1186-3C2B-0D22-D0EC90E1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366" y="1173146"/>
                <a:ext cx="1081771" cy="398892"/>
              </a:xfrm>
              <a:prstGeom prst="rect">
                <a:avLst/>
              </a:prstGeom>
              <a:blipFill>
                <a:blip r:embed="rId4"/>
                <a:stretch>
                  <a:fillRect l="-12921" t="-80303" b="-1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5" name="Group 784">
            <a:extLst>
              <a:ext uri="{FF2B5EF4-FFF2-40B4-BE49-F238E27FC236}">
                <a16:creationId xmlns:a16="http://schemas.microsoft.com/office/drawing/2014/main" id="{8E0DD50A-B2C4-9296-C025-B6CB8F1116C6}"/>
              </a:ext>
            </a:extLst>
          </p:cNvPr>
          <p:cNvGrpSpPr/>
          <p:nvPr/>
        </p:nvGrpSpPr>
        <p:grpSpPr>
          <a:xfrm>
            <a:off x="1679689" y="295950"/>
            <a:ext cx="1211877" cy="688593"/>
            <a:chOff x="1712607" y="538114"/>
            <a:chExt cx="1211877" cy="6885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F7571D-79FC-3262-F300-F57563F4A5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2607" y="538114"/>
              <a:ext cx="532030" cy="688593"/>
              <a:chOff x="4265880" y="2988137"/>
              <a:chExt cx="1580489" cy="204558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4EAF0-196B-C730-8EBD-7C9CDC3790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3968" y="2988137"/>
                <a:ext cx="230909" cy="228600"/>
              </a:xfrm>
              <a:prstGeom prst="ellips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980C6F6-B07E-7C49-168E-80A3651CB313}"/>
                  </a:ext>
                </a:extLst>
              </p:cNvPr>
              <p:cNvGrpSpPr/>
              <p:nvPr/>
            </p:nvGrpSpPr>
            <p:grpSpPr>
              <a:xfrm>
                <a:off x="4841233" y="2988137"/>
                <a:ext cx="230911" cy="2045588"/>
                <a:chOff x="1653307" y="849745"/>
                <a:chExt cx="230911" cy="2045588"/>
              </a:xfrm>
            </p:grpSpPr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35818636-3CF2-7B4B-CF9C-E45D18B27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9" y="849745"/>
                  <a:ext cx="230909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 dirty="0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8960A6F-561E-4D22-1360-1E921E1AE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9" y="1164705"/>
                  <a:ext cx="230909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BB10A290-876C-45C0-31AE-BC018D075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9" y="1479665"/>
                  <a:ext cx="230909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80784F43-F18E-04AF-D6C3-29E11C757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9" y="2042121"/>
                  <a:ext cx="230909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8DF31EE5-FFDD-3AA1-155B-71A31E77E9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8" y="2354427"/>
                  <a:ext cx="230909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13" name="Oval 512">
                  <a:extLst>
                    <a:ext uri="{FF2B5EF4-FFF2-40B4-BE49-F238E27FC236}">
                      <a16:creationId xmlns:a16="http://schemas.microsoft.com/office/drawing/2014/main" id="{8382A25F-767E-D60B-0C0A-46F3EAADC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307" y="2666733"/>
                  <a:ext cx="230909" cy="228600"/>
                </a:xfrm>
                <a:prstGeom prst="ellips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7C3F194-616F-8678-E294-16B64CD277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38911" y="3213668"/>
                <a:ext cx="407458" cy="407458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l-GR" sz="800" dirty="0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endParaRPr lang="en-US" sz="800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EC77E7A-6575-21D7-A38A-0054C4D402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38911" y="4403389"/>
                <a:ext cx="407458" cy="407458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l-GR" sz="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endParaRPr lang="en-US" sz="8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A906F3B-8722-0639-DC1C-EBFD0F49BF06}"/>
                  </a:ext>
                </a:extLst>
              </p:cNvPr>
              <p:cNvCxnSpPr>
                <a:stCxn id="34" idx="6"/>
                <a:endCxn id="507" idx="2"/>
              </p:cNvCxnSpPr>
              <p:nvPr/>
            </p:nvCxnSpPr>
            <p:spPr>
              <a:xfrm>
                <a:off x="4504877" y="3102437"/>
                <a:ext cx="336358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BAEFE5-E312-BC4D-E204-81167BC93917}"/>
                  </a:ext>
                </a:extLst>
              </p:cNvPr>
              <p:cNvCxnSpPr>
                <a:stCxn id="34" idx="6"/>
                <a:endCxn id="508" idx="2"/>
              </p:cNvCxnSpPr>
              <p:nvPr/>
            </p:nvCxnSpPr>
            <p:spPr>
              <a:xfrm>
                <a:off x="4504877" y="3102437"/>
                <a:ext cx="336358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52C66A1-626D-568C-9621-BC58BF202188}"/>
                  </a:ext>
                </a:extLst>
              </p:cNvPr>
              <p:cNvCxnSpPr>
                <a:stCxn id="34" idx="6"/>
                <a:endCxn id="509" idx="2"/>
              </p:cNvCxnSpPr>
              <p:nvPr/>
            </p:nvCxnSpPr>
            <p:spPr>
              <a:xfrm>
                <a:off x="4504877" y="3102437"/>
                <a:ext cx="336358" cy="62992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34CAFC9-FE4B-8E77-E3DB-4F9D5021CE0B}"/>
                  </a:ext>
                </a:extLst>
              </p:cNvPr>
              <p:cNvCxnSpPr>
                <a:stCxn id="34" idx="6"/>
                <a:endCxn id="510" idx="2"/>
              </p:cNvCxnSpPr>
              <p:nvPr/>
            </p:nvCxnSpPr>
            <p:spPr>
              <a:xfrm>
                <a:off x="4504877" y="3102437"/>
                <a:ext cx="336358" cy="119237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B225136-62F5-D5E6-0DE6-389C98ADE960}"/>
                  </a:ext>
                </a:extLst>
              </p:cNvPr>
              <p:cNvCxnSpPr>
                <a:stCxn id="34" idx="6"/>
                <a:endCxn id="512" idx="2"/>
              </p:cNvCxnSpPr>
              <p:nvPr/>
            </p:nvCxnSpPr>
            <p:spPr>
              <a:xfrm>
                <a:off x="4504877" y="3102437"/>
                <a:ext cx="336357" cy="1504682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96A2514-AEBB-8BD6-DED0-F1DBE575AF1E}"/>
                  </a:ext>
                </a:extLst>
              </p:cNvPr>
              <p:cNvCxnSpPr>
                <a:stCxn id="34" idx="6"/>
                <a:endCxn id="513" idx="2"/>
              </p:cNvCxnSpPr>
              <p:nvPr/>
            </p:nvCxnSpPr>
            <p:spPr>
              <a:xfrm>
                <a:off x="4504877" y="3102437"/>
                <a:ext cx="336356" cy="1816988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E05D01B-95CF-4CF2-77EB-BE83EEB716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3968" y="2988280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BD80D58-C297-8450-03B1-412BF90E63B3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>
                <a:off x="4504877" y="3102580"/>
                <a:ext cx="336358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BECBC51-92B6-EEDC-4667-3D3225FD636C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>
                <a:off x="4504877" y="3102580"/>
                <a:ext cx="336358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1FA5B64-E074-2D51-F2F5-78DF5EF3460E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>
                <a:off x="4504877" y="3102580"/>
                <a:ext cx="336358" cy="62992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9F7FC3D-4846-F400-86FA-593BF283B3EB}"/>
                  </a:ext>
                </a:extLst>
              </p:cNvPr>
              <p:cNvCxnSpPr>
                <a:stCxn id="58" idx="6"/>
                <a:endCxn id="510" idx="2"/>
              </p:cNvCxnSpPr>
              <p:nvPr/>
            </p:nvCxnSpPr>
            <p:spPr>
              <a:xfrm>
                <a:off x="4504877" y="3419108"/>
                <a:ext cx="336358" cy="87570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97343D1-DF47-9B3A-4459-6602DE2DDBAB}"/>
                  </a:ext>
                </a:extLst>
              </p:cNvPr>
              <p:cNvCxnSpPr>
                <a:stCxn id="58" idx="6"/>
                <a:endCxn id="512" idx="2"/>
              </p:cNvCxnSpPr>
              <p:nvPr/>
            </p:nvCxnSpPr>
            <p:spPr>
              <a:xfrm>
                <a:off x="4504877" y="3419108"/>
                <a:ext cx="336357" cy="118801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1486909-A7DA-2EA8-136E-FB05EE9B29A2}"/>
                  </a:ext>
                </a:extLst>
              </p:cNvPr>
              <p:cNvCxnSpPr>
                <a:stCxn id="58" idx="6"/>
                <a:endCxn id="513" idx="2"/>
              </p:cNvCxnSpPr>
              <p:nvPr/>
            </p:nvCxnSpPr>
            <p:spPr>
              <a:xfrm>
                <a:off x="4504877" y="3419108"/>
                <a:ext cx="336356" cy="150031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689CDC9-AB5C-70FF-D86D-8AF98E783D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3968" y="3304808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9260BE-CF5F-755F-AADA-AED9458A261F}"/>
                  </a:ext>
                </a:extLst>
              </p:cNvPr>
              <p:cNvCxnSpPr>
                <a:stCxn id="58" idx="6"/>
                <a:endCxn id="507" idx="2"/>
              </p:cNvCxnSpPr>
              <p:nvPr/>
            </p:nvCxnSpPr>
            <p:spPr>
              <a:xfrm flipV="1">
                <a:off x="4504877" y="3102437"/>
                <a:ext cx="336358" cy="31667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98D965B-C3AD-35B9-5B97-C9A4E5DCB6D6}"/>
                  </a:ext>
                </a:extLst>
              </p:cNvPr>
              <p:cNvCxnSpPr>
                <a:stCxn id="58" idx="6"/>
                <a:endCxn id="508" idx="2"/>
              </p:cNvCxnSpPr>
              <p:nvPr/>
            </p:nvCxnSpPr>
            <p:spPr>
              <a:xfrm flipV="1">
                <a:off x="4504877" y="3417397"/>
                <a:ext cx="336358" cy="171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B0DB916-1BC4-8588-E7D7-6EB50CBD4F0D}"/>
                  </a:ext>
                </a:extLst>
              </p:cNvPr>
              <p:cNvCxnSpPr>
                <a:stCxn id="58" idx="6"/>
                <a:endCxn id="509" idx="2"/>
              </p:cNvCxnSpPr>
              <p:nvPr/>
            </p:nvCxnSpPr>
            <p:spPr>
              <a:xfrm>
                <a:off x="4504877" y="3419108"/>
                <a:ext cx="336358" cy="313249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7B88CA7-D8E0-3B9A-5508-9EA21E838365}"/>
                  </a:ext>
                </a:extLst>
              </p:cNvPr>
              <p:cNvCxnSpPr>
                <a:stCxn id="453" idx="6"/>
                <a:endCxn id="510" idx="2"/>
              </p:cNvCxnSpPr>
              <p:nvPr/>
            </p:nvCxnSpPr>
            <p:spPr>
              <a:xfrm>
                <a:off x="4504877" y="3732357"/>
                <a:ext cx="336358" cy="56245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929193B6-DF2F-BB4D-500D-A506DA3E62A6}"/>
                  </a:ext>
                </a:extLst>
              </p:cNvPr>
              <p:cNvCxnSpPr>
                <a:stCxn id="453" idx="6"/>
                <a:endCxn id="512" idx="2"/>
              </p:cNvCxnSpPr>
              <p:nvPr/>
            </p:nvCxnSpPr>
            <p:spPr>
              <a:xfrm>
                <a:off x="4504877" y="3732357"/>
                <a:ext cx="336357" cy="874762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BA514BC4-21DB-5C28-7CDB-303E5D4DC687}"/>
                  </a:ext>
                </a:extLst>
              </p:cNvPr>
              <p:cNvCxnSpPr>
                <a:stCxn id="453" idx="6"/>
                <a:endCxn id="513" idx="2"/>
              </p:cNvCxnSpPr>
              <p:nvPr/>
            </p:nvCxnSpPr>
            <p:spPr>
              <a:xfrm>
                <a:off x="4504877" y="3732357"/>
                <a:ext cx="336356" cy="1187068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363EDBC0-7F3B-B065-F1BD-970D7FDAB1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3968" y="3618057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 dirty="0"/>
              </a:p>
            </p:txBody>
          </p: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B5859206-054C-B1C2-51AD-D397C8BBE061}"/>
                  </a:ext>
                </a:extLst>
              </p:cNvPr>
              <p:cNvCxnSpPr>
                <a:stCxn id="453" idx="6"/>
                <a:endCxn id="507" idx="2"/>
              </p:cNvCxnSpPr>
              <p:nvPr/>
            </p:nvCxnSpPr>
            <p:spPr>
              <a:xfrm flipV="1">
                <a:off x="4504877" y="3102437"/>
                <a:ext cx="336358" cy="62992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68598791-8A81-D277-CD78-B43FC236295F}"/>
                  </a:ext>
                </a:extLst>
              </p:cNvPr>
              <p:cNvCxnSpPr>
                <a:stCxn id="453" idx="6"/>
                <a:endCxn id="508" idx="2"/>
              </p:cNvCxnSpPr>
              <p:nvPr/>
            </p:nvCxnSpPr>
            <p:spPr>
              <a:xfrm flipV="1">
                <a:off x="4504877" y="3417397"/>
                <a:ext cx="336358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3ECA406-089A-62A5-059F-E337054399BC}"/>
                  </a:ext>
                </a:extLst>
              </p:cNvPr>
              <p:cNvCxnSpPr>
                <a:stCxn id="453" idx="6"/>
                <a:endCxn id="509" idx="2"/>
              </p:cNvCxnSpPr>
              <p:nvPr/>
            </p:nvCxnSpPr>
            <p:spPr>
              <a:xfrm>
                <a:off x="4504877" y="3732357"/>
                <a:ext cx="336358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CFE60F0C-A602-1CD5-BA5B-02E67D1F94F1}"/>
                  </a:ext>
                </a:extLst>
              </p:cNvPr>
              <p:cNvCxnSpPr/>
              <p:nvPr/>
            </p:nvCxnSpPr>
            <p:spPr>
              <a:xfrm>
                <a:off x="4504876" y="3102436"/>
                <a:ext cx="336358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17E6C73-8A70-94DE-CF7D-3EEB90CEFD6B}"/>
                  </a:ext>
                </a:extLst>
              </p:cNvPr>
              <p:cNvCxnSpPr/>
              <p:nvPr/>
            </p:nvCxnSpPr>
            <p:spPr>
              <a:xfrm>
                <a:off x="4504876" y="3102436"/>
                <a:ext cx="336358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46B06324-A904-F199-29F0-CA1BE79147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8576" y="4186723"/>
                <a:ext cx="217311" cy="217311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A4A00F47-7E8D-C87D-E3E1-ED98E08378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8576" y="4493762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D75C9B28-241E-8738-12DF-8F546FB3F5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5880" y="4805124"/>
                <a:ext cx="230909" cy="228600"/>
              </a:xfrm>
              <a:prstGeom prst="ellips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0"/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789216E-BB03-0915-873A-6AA1878626B1}"/>
                  </a:ext>
                </a:extLst>
              </p:cNvPr>
              <p:cNvCxnSpPr>
                <a:stCxn id="459" idx="6"/>
                <a:endCxn id="507" idx="2"/>
              </p:cNvCxnSpPr>
              <p:nvPr/>
            </p:nvCxnSpPr>
            <p:spPr>
              <a:xfrm flipV="1">
                <a:off x="4485887" y="3102437"/>
                <a:ext cx="355348" cy="119294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2DFF0E88-DD8B-3DBF-C88F-AF049CA9A835}"/>
                  </a:ext>
                </a:extLst>
              </p:cNvPr>
              <p:cNvCxnSpPr>
                <a:stCxn id="459" idx="6"/>
                <a:endCxn id="508" idx="2"/>
              </p:cNvCxnSpPr>
              <p:nvPr/>
            </p:nvCxnSpPr>
            <p:spPr>
              <a:xfrm flipV="1">
                <a:off x="4485887" y="3417397"/>
                <a:ext cx="355348" cy="87798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E06448AA-690E-FEB9-B290-1914566F9FF7}"/>
                  </a:ext>
                </a:extLst>
              </p:cNvPr>
              <p:cNvCxnSpPr>
                <a:stCxn id="459" idx="6"/>
                <a:endCxn id="509" idx="2"/>
              </p:cNvCxnSpPr>
              <p:nvPr/>
            </p:nvCxnSpPr>
            <p:spPr>
              <a:xfrm flipV="1">
                <a:off x="4485887" y="3732357"/>
                <a:ext cx="355348" cy="56302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5A28BEB7-0222-340B-51C9-15DB607B4664}"/>
                  </a:ext>
                </a:extLst>
              </p:cNvPr>
              <p:cNvCxnSpPr>
                <a:stCxn id="459" idx="6"/>
                <a:endCxn id="510" idx="2"/>
              </p:cNvCxnSpPr>
              <p:nvPr/>
            </p:nvCxnSpPr>
            <p:spPr>
              <a:xfrm flipV="1">
                <a:off x="4485887" y="4294813"/>
                <a:ext cx="355348" cy="56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68FD78E7-4D69-B36E-6F22-7FA4E3BBEF58}"/>
                  </a:ext>
                </a:extLst>
              </p:cNvPr>
              <p:cNvCxnSpPr>
                <a:stCxn id="459" idx="6"/>
                <a:endCxn id="512" idx="2"/>
              </p:cNvCxnSpPr>
              <p:nvPr/>
            </p:nvCxnSpPr>
            <p:spPr>
              <a:xfrm>
                <a:off x="4485887" y="4295378"/>
                <a:ext cx="355347" cy="31174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CC433A7F-D9AE-67ED-6019-7576E179ED40}"/>
                  </a:ext>
                </a:extLst>
              </p:cNvPr>
              <p:cNvCxnSpPr>
                <a:stCxn id="459" idx="6"/>
                <a:endCxn id="513" idx="2"/>
              </p:cNvCxnSpPr>
              <p:nvPr/>
            </p:nvCxnSpPr>
            <p:spPr>
              <a:xfrm>
                <a:off x="4485887" y="4295378"/>
                <a:ext cx="355346" cy="6240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5B7C255C-F8E7-E0BC-D4DE-ADD6218256C7}"/>
                  </a:ext>
                </a:extLst>
              </p:cNvPr>
              <p:cNvCxnSpPr/>
              <p:nvPr/>
            </p:nvCxnSpPr>
            <p:spPr>
              <a:xfrm flipV="1">
                <a:off x="4499483" y="3102437"/>
                <a:ext cx="341750" cy="119237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9373F701-DD77-6380-3E04-A5617C908D71}"/>
                  </a:ext>
                </a:extLst>
              </p:cNvPr>
              <p:cNvCxnSpPr/>
              <p:nvPr/>
            </p:nvCxnSpPr>
            <p:spPr>
              <a:xfrm flipV="1">
                <a:off x="4499483" y="3417397"/>
                <a:ext cx="341750" cy="87741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961366F-5902-5591-3CB1-EBEB71382D72}"/>
                  </a:ext>
                </a:extLst>
              </p:cNvPr>
              <p:cNvCxnSpPr>
                <a:stCxn id="460" idx="6"/>
                <a:endCxn id="509" idx="2"/>
              </p:cNvCxnSpPr>
              <p:nvPr/>
            </p:nvCxnSpPr>
            <p:spPr>
              <a:xfrm flipV="1">
                <a:off x="4499485" y="3732357"/>
                <a:ext cx="341750" cy="87570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A38B64F1-025B-62DE-7C65-263FDF5D5D44}"/>
                  </a:ext>
                </a:extLst>
              </p:cNvPr>
              <p:cNvCxnSpPr>
                <a:stCxn id="460" idx="6"/>
                <a:endCxn id="510" idx="2"/>
              </p:cNvCxnSpPr>
              <p:nvPr/>
            </p:nvCxnSpPr>
            <p:spPr>
              <a:xfrm flipV="1">
                <a:off x="4499485" y="4294813"/>
                <a:ext cx="341750" cy="313249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66166AFD-004E-D838-0F5F-D05345C9D2C0}"/>
                  </a:ext>
                </a:extLst>
              </p:cNvPr>
              <p:cNvCxnSpPr>
                <a:stCxn id="460" idx="6"/>
                <a:endCxn id="512" idx="2"/>
              </p:cNvCxnSpPr>
              <p:nvPr/>
            </p:nvCxnSpPr>
            <p:spPr>
              <a:xfrm flipV="1">
                <a:off x="4499485" y="4607119"/>
                <a:ext cx="341749" cy="943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36EBBE84-467F-B742-9631-4DDF65567CBF}"/>
                  </a:ext>
                </a:extLst>
              </p:cNvPr>
              <p:cNvCxnSpPr>
                <a:stCxn id="460" idx="6"/>
                <a:endCxn id="513" idx="2"/>
              </p:cNvCxnSpPr>
              <p:nvPr/>
            </p:nvCxnSpPr>
            <p:spPr>
              <a:xfrm>
                <a:off x="4499485" y="4608062"/>
                <a:ext cx="341748" cy="311363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AD2C095-9BE9-91BC-F0F8-00A1E56DC669}"/>
                  </a:ext>
                </a:extLst>
              </p:cNvPr>
              <p:cNvCxnSpPr>
                <a:stCxn id="460" idx="6"/>
                <a:endCxn id="507" idx="2"/>
              </p:cNvCxnSpPr>
              <p:nvPr/>
            </p:nvCxnSpPr>
            <p:spPr>
              <a:xfrm flipV="1">
                <a:off x="4499485" y="3102437"/>
                <a:ext cx="341750" cy="150562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3F565C9-2F11-29E2-B5BD-9422DD5015E7}"/>
                  </a:ext>
                </a:extLst>
              </p:cNvPr>
              <p:cNvCxnSpPr>
                <a:stCxn id="460" idx="6"/>
                <a:endCxn id="508" idx="2"/>
              </p:cNvCxnSpPr>
              <p:nvPr/>
            </p:nvCxnSpPr>
            <p:spPr>
              <a:xfrm flipV="1">
                <a:off x="4499485" y="3417397"/>
                <a:ext cx="341750" cy="119066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1B2411EF-2175-18B2-2A75-AFC41556B67F}"/>
                  </a:ext>
                </a:extLst>
              </p:cNvPr>
              <p:cNvCxnSpPr>
                <a:stCxn id="462" idx="6"/>
                <a:endCxn id="509" idx="2"/>
              </p:cNvCxnSpPr>
              <p:nvPr/>
            </p:nvCxnSpPr>
            <p:spPr>
              <a:xfrm flipV="1">
                <a:off x="4496789" y="3732357"/>
                <a:ext cx="344446" cy="118706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BB2DACCF-0FC9-328F-070E-CFF0C99CB7C5}"/>
                  </a:ext>
                </a:extLst>
              </p:cNvPr>
              <p:cNvCxnSpPr>
                <a:stCxn id="462" idx="6"/>
                <a:endCxn id="510" idx="2"/>
              </p:cNvCxnSpPr>
              <p:nvPr/>
            </p:nvCxnSpPr>
            <p:spPr>
              <a:xfrm flipV="1">
                <a:off x="4496789" y="4294813"/>
                <a:ext cx="344446" cy="62461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F5A890D3-A56A-A82D-B22D-06D619D4CCE1}"/>
                  </a:ext>
                </a:extLst>
              </p:cNvPr>
              <p:cNvCxnSpPr>
                <a:stCxn id="462" idx="6"/>
                <a:endCxn id="512" idx="2"/>
              </p:cNvCxnSpPr>
              <p:nvPr/>
            </p:nvCxnSpPr>
            <p:spPr>
              <a:xfrm flipV="1">
                <a:off x="4496789" y="4607119"/>
                <a:ext cx="344445" cy="312305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3324D10B-2ABE-D7CE-72F6-E6F9F09DFB11}"/>
                  </a:ext>
                </a:extLst>
              </p:cNvPr>
              <p:cNvCxnSpPr>
                <a:stCxn id="462" idx="6"/>
                <a:endCxn id="513" idx="2"/>
              </p:cNvCxnSpPr>
              <p:nvPr/>
            </p:nvCxnSpPr>
            <p:spPr>
              <a:xfrm>
                <a:off x="4496789" y="4919424"/>
                <a:ext cx="344444" cy="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EF71883D-46BA-B9C3-07A5-E49A35938C24}"/>
                  </a:ext>
                </a:extLst>
              </p:cNvPr>
              <p:cNvCxnSpPr>
                <a:stCxn id="462" idx="6"/>
                <a:endCxn id="507" idx="2"/>
              </p:cNvCxnSpPr>
              <p:nvPr/>
            </p:nvCxnSpPr>
            <p:spPr>
              <a:xfrm flipV="1">
                <a:off x="4496789" y="3102437"/>
                <a:ext cx="344446" cy="181698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3BAEDC8D-0373-F211-67C9-159136D64463}"/>
                  </a:ext>
                </a:extLst>
              </p:cNvPr>
              <p:cNvCxnSpPr>
                <a:stCxn id="462" idx="6"/>
                <a:endCxn id="508" idx="2"/>
              </p:cNvCxnSpPr>
              <p:nvPr/>
            </p:nvCxnSpPr>
            <p:spPr>
              <a:xfrm flipV="1">
                <a:off x="4496789" y="3417397"/>
                <a:ext cx="344446" cy="150202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376E9219-1A59-7DB7-29F1-3603B8D7A9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20618" y="3879480"/>
                <a:ext cx="72138" cy="268210"/>
                <a:chOff x="5641110" y="1991052"/>
                <a:chExt cx="230909" cy="858520"/>
              </a:xfrm>
            </p:grpSpPr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4537CB5A-D5BB-B39D-85FA-1A08742931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8538E750-A462-C87C-44CD-A2665B3B3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C7B94231-51AF-C25F-9F77-5B6C41749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1C686873-6A56-7BD3-10AF-7A616FE615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44089" y="3877594"/>
                <a:ext cx="72138" cy="268210"/>
                <a:chOff x="5641110" y="1991052"/>
                <a:chExt cx="230909" cy="858520"/>
              </a:xfrm>
            </p:grpSpPr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619AE379-6018-92B1-64EE-8B454B18F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199105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08F28879-7C2C-2611-1987-8A78345A5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230601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B8E29CF9-11D8-86F8-3509-2A10A6606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1110" y="2620972"/>
                  <a:ext cx="230909" cy="228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00"/>
                </a:p>
              </p:txBody>
            </p:sp>
          </p:grp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F74FCB98-9FFF-E594-520F-8452F6EBB3DB}"/>
                  </a:ext>
                </a:extLst>
              </p:cNvPr>
              <p:cNvCxnSpPr>
                <a:stCxn id="507" idx="6"/>
                <a:endCxn id="36" idx="2"/>
              </p:cNvCxnSpPr>
              <p:nvPr/>
            </p:nvCxnSpPr>
            <p:spPr>
              <a:xfrm>
                <a:off x="5072142" y="3102437"/>
                <a:ext cx="366769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AAAF568A-472C-D3B2-C4AC-2DEE1DDAF271}"/>
                  </a:ext>
                </a:extLst>
              </p:cNvPr>
              <p:cNvCxnSpPr>
                <a:stCxn id="507" idx="6"/>
                <a:endCxn id="37" idx="2"/>
              </p:cNvCxnSpPr>
              <p:nvPr/>
            </p:nvCxnSpPr>
            <p:spPr>
              <a:xfrm>
                <a:off x="5072142" y="3102437"/>
                <a:ext cx="366769" cy="150468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1A1B151-47F0-1539-A3D1-93BC719B0871}"/>
                  </a:ext>
                </a:extLst>
              </p:cNvPr>
              <p:cNvCxnSpPr>
                <a:stCxn id="508" idx="6"/>
                <a:endCxn id="36" idx="2"/>
              </p:cNvCxnSpPr>
              <p:nvPr/>
            </p:nvCxnSpPr>
            <p:spPr>
              <a:xfrm>
                <a:off x="5072142" y="3417397"/>
                <a:ext cx="366769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6A9F364-1BEE-136C-D829-27BD894B3B24}"/>
                  </a:ext>
                </a:extLst>
              </p:cNvPr>
              <p:cNvCxnSpPr>
                <a:stCxn id="508" idx="6"/>
                <a:endCxn id="37" idx="2"/>
              </p:cNvCxnSpPr>
              <p:nvPr/>
            </p:nvCxnSpPr>
            <p:spPr>
              <a:xfrm>
                <a:off x="5072142" y="3417397"/>
                <a:ext cx="366769" cy="118972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8364FCCA-8584-8CD3-53CA-CDBD2C382FA4}"/>
                  </a:ext>
                </a:extLst>
              </p:cNvPr>
              <p:cNvCxnSpPr>
                <a:stCxn id="509" idx="6"/>
                <a:endCxn id="36" idx="2"/>
              </p:cNvCxnSpPr>
              <p:nvPr/>
            </p:nvCxnSpPr>
            <p:spPr>
              <a:xfrm flipV="1">
                <a:off x="5072142" y="3417397"/>
                <a:ext cx="366769" cy="31496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0F44E3F0-F06F-69C9-EF1E-DBF189180855}"/>
                  </a:ext>
                </a:extLst>
              </p:cNvPr>
              <p:cNvCxnSpPr>
                <a:stCxn id="509" idx="6"/>
                <a:endCxn id="37" idx="2"/>
              </p:cNvCxnSpPr>
              <p:nvPr/>
            </p:nvCxnSpPr>
            <p:spPr>
              <a:xfrm>
                <a:off x="5072142" y="3732357"/>
                <a:ext cx="366769" cy="87476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7562735D-4444-F1FF-E390-40036702A6E7}"/>
                  </a:ext>
                </a:extLst>
              </p:cNvPr>
              <p:cNvCxnSpPr>
                <a:stCxn id="510" idx="6"/>
                <a:endCxn id="36" idx="2"/>
              </p:cNvCxnSpPr>
              <p:nvPr/>
            </p:nvCxnSpPr>
            <p:spPr>
              <a:xfrm flipV="1">
                <a:off x="5072142" y="3417397"/>
                <a:ext cx="366769" cy="87741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D62E8671-AE4F-9EFF-3F37-CB9215B0740A}"/>
                  </a:ext>
                </a:extLst>
              </p:cNvPr>
              <p:cNvCxnSpPr>
                <a:stCxn id="510" idx="6"/>
                <a:endCxn id="37" idx="2"/>
              </p:cNvCxnSpPr>
              <p:nvPr/>
            </p:nvCxnSpPr>
            <p:spPr>
              <a:xfrm>
                <a:off x="5072142" y="4294813"/>
                <a:ext cx="366769" cy="312304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C56B4423-5B19-55B5-E112-8406D67C1BB4}"/>
                  </a:ext>
                </a:extLst>
              </p:cNvPr>
              <p:cNvCxnSpPr>
                <a:cxnSpLocks/>
                <a:stCxn id="512" idx="6"/>
                <a:endCxn id="36" idx="2"/>
              </p:cNvCxnSpPr>
              <p:nvPr/>
            </p:nvCxnSpPr>
            <p:spPr>
              <a:xfrm flipV="1">
                <a:off x="5072139" y="3417397"/>
                <a:ext cx="366772" cy="1189721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13F46B6-E3A4-3D0D-5BA9-D75422D90492}"/>
                  </a:ext>
                </a:extLst>
              </p:cNvPr>
              <p:cNvCxnSpPr>
                <a:cxnSpLocks/>
                <a:stCxn id="512" idx="6"/>
                <a:endCxn id="37" idx="2"/>
              </p:cNvCxnSpPr>
              <p:nvPr/>
            </p:nvCxnSpPr>
            <p:spPr>
              <a:xfrm>
                <a:off x="5072139" y="4607118"/>
                <a:ext cx="366772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FF3059-E1F4-D594-90C5-ACC8FB68B6A8}"/>
                  </a:ext>
                </a:extLst>
              </p:cNvPr>
              <p:cNvCxnSpPr>
                <a:stCxn id="513" idx="6"/>
                <a:endCxn id="36" idx="2"/>
              </p:cNvCxnSpPr>
              <p:nvPr/>
            </p:nvCxnSpPr>
            <p:spPr>
              <a:xfrm flipV="1">
                <a:off x="5072139" y="3417397"/>
                <a:ext cx="366772" cy="1502028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F51E7444-1EBA-56CC-3E20-2B8571019022}"/>
                  </a:ext>
                </a:extLst>
              </p:cNvPr>
              <p:cNvCxnSpPr>
                <a:stCxn id="513" idx="6"/>
                <a:endCxn id="37" idx="2"/>
              </p:cNvCxnSpPr>
              <p:nvPr/>
            </p:nvCxnSpPr>
            <p:spPr>
              <a:xfrm flipV="1">
                <a:off x="5072139" y="4607118"/>
                <a:ext cx="366772" cy="31230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6AAB583C-FC21-D75B-DC11-B521E4CEBCEC}"/>
                    </a:ext>
                  </a:extLst>
                </p:cNvPr>
                <p:cNvSpPr txBox="1"/>
                <p:nvPr/>
              </p:nvSpPr>
              <p:spPr>
                <a:xfrm>
                  <a:off x="2386112" y="720535"/>
                  <a:ext cx="466155" cy="304827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7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700" dirty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7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7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7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700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700" i="1" dirty="0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i="1" dirty="0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sz="700" i="1" dirty="0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sub>
                                    </m:sSub>
                                    <m:r>
                                      <a:rPr lang="en-US" sz="7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7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sz="7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sub>
                                    </m:sSub>
                                    <m:r>
                                      <a:rPr lang="en-US" sz="7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700" baseline="-25000" dirty="0"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6AAB583C-FC21-D75B-DC11-B521E4CEB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12" y="720535"/>
                  <a:ext cx="466155" cy="304827"/>
                </a:xfrm>
                <a:prstGeom prst="rect">
                  <a:avLst/>
                </a:prstGeom>
                <a:blipFill>
                  <a:blip r:embed="rId5"/>
                  <a:stretch>
                    <a:fillRect l="-67105" t="-124000" r="-82895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Arrow: Bent 125">
              <a:extLst>
                <a:ext uri="{FF2B5EF4-FFF2-40B4-BE49-F238E27FC236}">
                  <a16:creationId xmlns:a16="http://schemas.microsoft.com/office/drawing/2014/main" id="{98E102E9-1053-E5CC-F8F3-4D3CADDEC7A2}"/>
                </a:ext>
              </a:extLst>
            </p:cNvPr>
            <p:cNvSpPr/>
            <p:nvPr/>
          </p:nvSpPr>
          <p:spPr>
            <a:xfrm rot="5400000">
              <a:off x="2412190" y="512457"/>
              <a:ext cx="174587" cy="475555"/>
            </a:xfrm>
            <a:prstGeom prst="bentArrow">
              <a:avLst>
                <a:gd name="adj1" fmla="val 19174"/>
                <a:gd name="adj2" fmla="val 19175"/>
                <a:gd name="adj3" fmla="val 33738"/>
                <a:gd name="adj4" fmla="val 43750"/>
              </a:avLst>
            </a:prstGeom>
            <a:solidFill>
              <a:srgbClr val="A5A5A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>
                <a:solidFill>
                  <a:schemeClr val="tx1"/>
                </a:solidFill>
              </a:endParaRPr>
            </a:p>
          </p:txBody>
        </p:sp>
        <p:sp>
          <p:nvSpPr>
            <p:cNvPr id="396" name="Arrow: Bent 395">
              <a:extLst>
                <a:ext uri="{FF2B5EF4-FFF2-40B4-BE49-F238E27FC236}">
                  <a16:creationId xmlns:a16="http://schemas.microsoft.com/office/drawing/2014/main" id="{3D75381B-F966-6D10-2515-F095C027B961}"/>
                </a:ext>
              </a:extLst>
            </p:cNvPr>
            <p:cNvSpPr/>
            <p:nvPr/>
          </p:nvSpPr>
          <p:spPr>
            <a:xfrm rot="16200000" flipV="1">
              <a:off x="2511643" y="689556"/>
              <a:ext cx="162902" cy="662780"/>
            </a:xfrm>
            <a:prstGeom prst="bentArrow">
              <a:avLst>
                <a:gd name="adj1" fmla="val 19174"/>
                <a:gd name="adj2" fmla="val 19175"/>
                <a:gd name="adj3" fmla="val 33738"/>
                <a:gd name="adj4" fmla="val 43750"/>
              </a:avLst>
            </a:prstGeom>
            <a:solidFill>
              <a:srgbClr val="A5A5A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7" name="Connector: Curved 806">
            <a:extLst>
              <a:ext uri="{FF2B5EF4-FFF2-40B4-BE49-F238E27FC236}">
                <a16:creationId xmlns:a16="http://schemas.microsoft.com/office/drawing/2014/main" id="{A8C84707-66FD-8F59-9148-6964BB8367DB}"/>
              </a:ext>
            </a:extLst>
          </p:cNvPr>
          <p:cNvCxnSpPr>
            <a:cxnSpLocks/>
          </p:cNvCxnSpPr>
          <p:nvPr/>
        </p:nvCxnSpPr>
        <p:spPr>
          <a:xfrm>
            <a:off x="626986" y="118605"/>
            <a:ext cx="471805" cy="275370"/>
          </a:xfrm>
          <a:prstGeom prst="curvedConnector2">
            <a:avLst/>
          </a:prstGeom>
          <a:ln w="12700"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5" name="Connector: Curved 814">
            <a:extLst>
              <a:ext uri="{FF2B5EF4-FFF2-40B4-BE49-F238E27FC236}">
                <a16:creationId xmlns:a16="http://schemas.microsoft.com/office/drawing/2014/main" id="{96649DC7-C485-DD3E-1D8A-B2D51169A16E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1228075" y="997142"/>
            <a:ext cx="100852" cy="393185"/>
          </a:xfrm>
          <a:prstGeom prst="curvedConnector3">
            <a:avLst>
              <a:gd name="adj1" fmla="val -226669"/>
            </a:avLst>
          </a:prstGeom>
          <a:ln w="12700"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64EF3D82-29C2-E4F7-7137-4EABE9A41DA0}"/>
              </a:ext>
            </a:extLst>
          </p:cNvPr>
          <p:cNvSpPr/>
          <p:nvPr/>
        </p:nvSpPr>
        <p:spPr>
          <a:xfrm rot="16200000" flipV="1">
            <a:off x="2305171" y="1039145"/>
            <a:ext cx="288829" cy="70670"/>
          </a:xfrm>
          <a:prstGeom prst="rightArrow">
            <a:avLst>
              <a:gd name="adj1" fmla="val 32018"/>
              <a:gd name="adj2" fmla="val 75859"/>
            </a:avLst>
          </a:prstGeom>
          <a:solidFill>
            <a:srgbClr val="A5A5A5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F6CA0C7-C796-7618-F512-51210EEC167B}"/>
              </a:ext>
            </a:extLst>
          </p:cNvPr>
          <p:cNvSpPr/>
          <p:nvPr/>
        </p:nvSpPr>
        <p:spPr>
          <a:xfrm flipV="1">
            <a:off x="1424727" y="604173"/>
            <a:ext cx="222666" cy="72580"/>
          </a:xfrm>
          <a:prstGeom prst="rightArrow">
            <a:avLst>
              <a:gd name="adj1" fmla="val 32018"/>
              <a:gd name="adj2" fmla="val 75859"/>
            </a:avLst>
          </a:prstGeom>
          <a:solidFill>
            <a:srgbClr val="A5A5A5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0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3C33D54-B606-2E7E-86B8-FE5F1769A63F}"/>
              </a:ext>
            </a:extLst>
          </p:cNvPr>
          <p:cNvCxnSpPr>
            <a:cxnSpLocks/>
          </p:cNvCxnSpPr>
          <p:nvPr/>
        </p:nvCxnSpPr>
        <p:spPr>
          <a:xfrm>
            <a:off x="604489" y="115536"/>
            <a:ext cx="1512567" cy="223071"/>
          </a:xfrm>
          <a:prstGeom prst="curvedConnector2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0" name="Connector: Curved 519">
            <a:extLst>
              <a:ext uri="{FF2B5EF4-FFF2-40B4-BE49-F238E27FC236}">
                <a16:creationId xmlns:a16="http://schemas.microsoft.com/office/drawing/2014/main" id="{D7C036BA-7213-C183-7C12-4F3F7F69E2E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328927" y="926102"/>
            <a:ext cx="813597" cy="464225"/>
          </a:xfrm>
          <a:prstGeom prst="curvedConnector2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7F6B4F06-ACC3-EEAD-0234-74D3404D66D5}"/>
                  </a:ext>
                </a:extLst>
              </p:cNvPr>
              <p:cNvSpPr txBox="1"/>
              <p:nvPr/>
            </p:nvSpPr>
            <p:spPr>
              <a:xfrm>
                <a:off x="25457" y="5716"/>
                <a:ext cx="605114" cy="3262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" tIns="9144" rIns="27432" bIns="9144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accent4">
                        <a:lumMod val="75000"/>
                      </a:schemeClr>
                    </a:solidFill>
                    <a:latin typeface="Arial Nova" panose="020B0504020202020204" pitchFamily="34" charset="0"/>
                  </a:rPr>
                  <a:t>{Energetics}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r>
                            <a:rPr lang="en-US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</m:oMath>
                  </m:oMathPara>
                </a14:m>
                <a:endParaRPr lang="en-US" sz="600" dirty="0">
                  <a:solidFill>
                    <a:srgbClr val="C00000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en-US" sz="600" dirty="0">
                  <a:solidFill>
                    <a:srgbClr val="C0000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7F6B4F06-ACC3-EEAD-0234-74D3404D6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" y="5716"/>
                <a:ext cx="605114" cy="326243"/>
              </a:xfrm>
              <a:prstGeom prst="rect">
                <a:avLst/>
              </a:prstGeom>
              <a:blipFill>
                <a:blip r:embed="rId6"/>
                <a:stretch>
                  <a:fillRect l="-8081" t="-7547" r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E7EDAD9-BD1C-155E-8E6A-FB09CF45AA32}"/>
              </a:ext>
            </a:extLst>
          </p:cNvPr>
          <p:cNvGrpSpPr/>
          <p:nvPr/>
        </p:nvGrpSpPr>
        <p:grpSpPr>
          <a:xfrm>
            <a:off x="881384" y="464959"/>
            <a:ext cx="479389" cy="646396"/>
            <a:chOff x="957974" y="512102"/>
            <a:chExt cx="479389" cy="646396"/>
          </a:xfrm>
        </p:grpSpPr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B686B574-5136-1709-1935-69C4E3ECF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556" y="512102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183CACEC-6EB1-A454-2E4E-7F09A78EE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1616" y="512102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73B2D020-526E-0B36-9BD2-D18E73B43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026" y="885235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CFD8DAE-43FE-9B0C-A08E-5E3372C1A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546" y="886325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A5E612D6-4813-899B-921C-5915BE42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5205" y="1081546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BBB8EBB5-71E8-6296-689B-211D79250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9634" y="695077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2B757551-BFB8-EFC8-6752-E7CDA3705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974" y="703596"/>
              <a:ext cx="77729" cy="76952"/>
            </a:xfrm>
            <a:prstGeom prst="ellips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0" dirty="0"/>
            </a:p>
          </p:txBody>
        </p:sp>
        <p:sp>
          <p:nvSpPr>
            <p:cNvPr id="532" name="Arrow: Right 531">
              <a:extLst>
                <a:ext uri="{FF2B5EF4-FFF2-40B4-BE49-F238E27FC236}">
                  <a16:creationId xmlns:a16="http://schemas.microsoft.com/office/drawing/2014/main" id="{06BC8991-04A2-7A44-B520-6D11EE90A5F9}"/>
                </a:ext>
              </a:extLst>
            </p:cNvPr>
            <p:cNvSpPr/>
            <p:nvPr/>
          </p:nvSpPr>
          <p:spPr>
            <a:xfrm rot="18102856" flipV="1">
              <a:off x="966200" y="615674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533" name="Arrow: Right 532">
              <a:extLst>
                <a:ext uri="{FF2B5EF4-FFF2-40B4-BE49-F238E27FC236}">
                  <a16:creationId xmlns:a16="http://schemas.microsoft.com/office/drawing/2014/main" id="{31458980-58A0-1C62-14FD-4400B1590424}"/>
                </a:ext>
              </a:extLst>
            </p:cNvPr>
            <p:cNvSpPr/>
            <p:nvPr/>
          </p:nvSpPr>
          <p:spPr>
            <a:xfrm flipV="1">
              <a:off x="1145349" y="527718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534" name="Arrow: Right 533">
              <a:extLst>
                <a:ext uri="{FF2B5EF4-FFF2-40B4-BE49-F238E27FC236}">
                  <a16:creationId xmlns:a16="http://schemas.microsoft.com/office/drawing/2014/main" id="{A8B30F5C-9F78-50F5-E6AD-3C04575B48A7}"/>
                </a:ext>
              </a:extLst>
            </p:cNvPr>
            <p:cNvSpPr/>
            <p:nvPr/>
          </p:nvSpPr>
          <p:spPr>
            <a:xfrm rot="3497144">
              <a:off x="1314879" y="616641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535" name="Arrow: Right 534">
              <a:extLst>
                <a:ext uri="{FF2B5EF4-FFF2-40B4-BE49-F238E27FC236}">
                  <a16:creationId xmlns:a16="http://schemas.microsoft.com/office/drawing/2014/main" id="{4FC98E3D-91EE-84F7-DFD0-F663CC841796}"/>
                </a:ext>
              </a:extLst>
            </p:cNvPr>
            <p:cNvSpPr/>
            <p:nvPr/>
          </p:nvSpPr>
          <p:spPr>
            <a:xfrm rot="14297144">
              <a:off x="971121" y="816040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536" name="Arrow: Right 535">
              <a:extLst>
                <a:ext uri="{FF2B5EF4-FFF2-40B4-BE49-F238E27FC236}">
                  <a16:creationId xmlns:a16="http://schemas.microsoft.com/office/drawing/2014/main" id="{B7173412-28AC-70E3-53A0-147D1A98470E}"/>
                </a:ext>
              </a:extLst>
            </p:cNvPr>
            <p:cNvSpPr/>
            <p:nvPr/>
          </p:nvSpPr>
          <p:spPr>
            <a:xfrm rot="18102856" flipH="1">
              <a:off x="1314880" y="812929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537" name="Arrow: Right 536">
              <a:extLst>
                <a:ext uri="{FF2B5EF4-FFF2-40B4-BE49-F238E27FC236}">
                  <a16:creationId xmlns:a16="http://schemas.microsoft.com/office/drawing/2014/main" id="{02AB1034-88B6-C6BF-9229-496B8D8972B6}"/>
                </a:ext>
              </a:extLst>
            </p:cNvPr>
            <p:cNvSpPr/>
            <p:nvPr/>
          </p:nvSpPr>
          <p:spPr>
            <a:xfrm flipH="1" flipV="1">
              <a:off x="1140102" y="900851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  <p:sp>
          <p:nvSpPr>
            <p:cNvPr id="538" name="Arrow: Right 537">
              <a:extLst>
                <a:ext uri="{FF2B5EF4-FFF2-40B4-BE49-F238E27FC236}">
                  <a16:creationId xmlns:a16="http://schemas.microsoft.com/office/drawing/2014/main" id="{5F4FFC1B-2B68-9F27-4845-AC34ECD9F434}"/>
                </a:ext>
              </a:extLst>
            </p:cNvPr>
            <p:cNvSpPr/>
            <p:nvPr/>
          </p:nvSpPr>
          <p:spPr>
            <a:xfrm rot="14297144">
              <a:off x="1092058" y="998183"/>
              <a:ext cx="113996" cy="45719"/>
            </a:xfrm>
            <a:prstGeom prst="rightArrow">
              <a:avLst>
                <a:gd name="adj1" fmla="val 38629"/>
                <a:gd name="adj2" fmla="val 63267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0"/>
            </a:p>
          </p:txBody>
        </p:sp>
      </p:grpSp>
      <p:pic>
        <p:nvPicPr>
          <p:cNvPr id="105" name="Picture 104" descr="Chart, radar chart&#10;&#10;Description automatically generated">
            <a:extLst>
              <a:ext uri="{FF2B5EF4-FFF2-40B4-BE49-F238E27FC236}">
                <a16:creationId xmlns:a16="http://schemas.microsoft.com/office/drawing/2014/main" id="{64557E97-6A5B-01B9-8DAC-C17FB5DE317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26" y="228745"/>
            <a:ext cx="472429" cy="4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5323</TotalTime>
  <Words>48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ARL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Lansford, Joshua L (Cont)</dc:creator>
  <cp:lastModifiedBy>Lansford, Joshua L (Cont)</cp:lastModifiedBy>
  <cp:revision>48</cp:revision>
  <dcterms:created xsi:type="dcterms:W3CDTF">2021-11-09T21:37:56Z</dcterms:created>
  <dcterms:modified xsi:type="dcterms:W3CDTF">2022-08-24T16:01:08Z</dcterms:modified>
</cp:coreProperties>
</file>