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2BCA-69A2-7B16-0607-3F180FB3B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24935-9402-8804-E31B-0DCCE6F11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7EB07-D305-D519-3D7D-FDCA89C00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08D0-6AE7-49B2-AFDE-F7842EC0DAD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24B5A-0132-6729-2C0E-6D0C988F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40800-39E4-3131-2730-172648E7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8640-0F92-4A7E-80BC-3E3749232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8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5B9E8-3AF5-1C5E-CE83-D21EF0731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61960-C752-1CC4-5D55-51541C617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662B4-658A-6704-3613-1B8C58C34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08D0-6AE7-49B2-AFDE-F7842EC0DAD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AE4F8-C8C8-EE20-429D-A3C7A18E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9D736-582F-60CB-8277-E525AAD2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8640-0F92-4A7E-80BC-3E3749232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1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4605A-9112-9286-5DDA-3568B8426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779EE-67D7-45B8-7A24-B53745D9C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D1F73-1D6D-9A44-FB2B-EFEC8EE9D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08D0-6AE7-49B2-AFDE-F7842EC0DAD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F9104-1ED8-DF95-391B-7F7B8787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E14F6-79C7-CB44-79BA-4DACF1C3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8640-0F92-4A7E-80BC-3E3749232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5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0F51-00DB-3D33-A2BA-B9B1FDD2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B1DD4-9457-0BE4-E3CF-71E509D9B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E403E-9E0B-FD0A-9A83-6879266A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08D0-6AE7-49B2-AFDE-F7842EC0DAD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03101-667F-306D-2755-613961392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3E050-8711-F8A6-E425-1C22C98E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8640-0F92-4A7E-80BC-3E3749232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0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6503-E2CE-8AB0-294F-181AD2157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B8E24-246E-8FF4-1DFA-F715874B9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9904B-53D3-6EAF-7CEC-D05B5782E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08D0-6AE7-49B2-AFDE-F7842EC0DAD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AD21C-3F36-E68E-47F1-78741CF0E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14DC2-DCDD-500D-C9FD-0416A117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8640-0F92-4A7E-80BC-3E3749232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2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A3FE-9719-594E-8243-57AC4E59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C4033-7708-3B72-E171-39044936B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ACBC0-6E21-A917-B7F0-C845A8C2F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150A3-F420-DB1F-0785-3CE2DFB1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08D0-6AE7-49B2-AFDE-F7842EC0DAD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44F24-C5DD-A307-79F6-B61AAAE2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FF001-1403-B0A9-6634-49956927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8640-0F92-4A7E-80BC-3E3749232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0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9550-261B-D847-3326-0067DC20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1A035-1969-90AA-836E-5F77FFCFF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A57DB-5743-38B9-2A89-F80CBDAAD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27A560-BF9A-5BE2-82AE-0576A6F69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7D0E80-6071-A86D-86CB-97A275EB7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4DF24-D029-5644-DD2B-F3281E9F1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08D0-6AE7-49B2-AFDE-F7842EC0DAD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88EAD7-C4AA-CB47-3AF6-8FBBFD8B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4B458-B1C8-E720-C9D4-CE18343A2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8640-0F92-4A7E-80BC-3E3749232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1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38D5-0C64-397C-17E4-E128EDCD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21C321-3075-C76B-945F-14A3D558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08D0-6AE7-49B2-AFDE-F7842EC0DAD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547FA-313F-E890-589A-636D0749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312E47-83F1-9107-84A7-2EA46AAD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8640-0F92-4A7E-80BC-3E3749232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101E1-7D75-31E1-558D-E58133915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08D0-6AE7-49B2-AFDE-F7842EC0DAD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0366F2-B181-966F-AA3A-932E818A9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DB08C-9A9E-679E-5486-DF44905DD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8640-0F92-4A7E-80BC-3E3749232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3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E898-070D-55DE-7B2D-CC38A96CA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09922-1191-7D27-10A4-EB5587D62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C87F5-26DB-31B2-C4BB-1AC37DACC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24E6C-A2B5-6525-1FAC-BD6023570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08D0-6AE7-49B2-AFDE-F7842EC0DAD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6180B-3C63-8142-B6BF-12A87AB6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1197A-F15B-EFBF-CE2E-C403E9F4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8640-0F92-4A7E-80BC-3E3749232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3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075B-7DDE-B977-A34C-AAEDFFB7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198E3-617A-B9F6-1258-301C0F31B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01470-13BA-B8CA-683F-BF55E38D4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55D83-5D24-0D4A-0228-74CF0A9E7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08D0-6AE7-49B2-AFDE-F7842EC0DAD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1621A-53A6-8BD9-7A74-E2657A03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819B3-E2A1-8359-4D49-F75E63F3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8640-0F92-4A7E-80BC-3E3749232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6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26EB5-9A7A-D950-52D6-398EFB0F7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B96DD-3853-86F9-9456-F8A5EAD75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9537F-6605-9F35-979D-0E4CF06F5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108D0-6AE7-49B2-AFDE-F7842EC0DAD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65EBD-5756-E60A-CE2A-EBEE6533B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B29BF-3D52-E899-25F5-C2914A31A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D8640-0F92-4A7E-80BC-3E3749232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6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74DE606-CC1A-54AE-C6AF-F6503A8C6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61" t="16861" r="24465" b="5450"/>
          <a:stretch/>
        </p:blipFill>
        <p:spPr>
          <a:xfrm>
            <a:off x="1286753" y="1126489"/>
            <a:ext cx="7007290" cy="492209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A4E2830-C6F0-D5A9-98F2-FE0258AC09F2}"/>
              </a:ext>
            </a:extLst>
          </p:cNvPr>
          <p:cNvGrpSpPr/>
          <p:nvPr/>
        </p:nvGrpSpPr>
        <p:grpSpPr>
          <a:xfrm>
            <a:off x="1159139" y="3620819"/>
            <a:ext cx="2668158" cy="2427762"/>
            <a:chOff x="2764004" y="3100820"/>
            <a:chExt cx="2668158" cy="242776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5FA21A6-733A-CEC7-6DE7-4AF10D25FF1B}"/>
                </a:ext>
              </a:extLst>
            </p:cNvPr>
            <p:cNvCxnSpPr/>
            <p:nvPr/>
          </p:nvCxnSpPr>
          <p:spPr>
            <a:xfrm>
              <a:off x="3355133" y="4369240"/>
              <a:ext cx="14859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183B792-BE30-3CD1-9AB7-156A770F7C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5133" y="3521324"/>
              <a:ext cx="0" cy="84791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227C02-CD27-430A-A6A6-4C9D709C919E}"/>
                </a:ext>
              </a:extLst>
            </p:cNvPr>
            <p:cNvSpPr txBox="1"/>
            <p:nvPr/>
          </p:nvSpPr>
          <p:spPr>
            <a:xfrm>
              <a:off x="4878353" y="4184574"/>
              <a:ext cx="553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75F6CB6-BBBA-AD90-1958-D747C0249E44}"/>
                    </a:ext>
                  </a:extLst>
                </p:cNvPr>
                <p:cNvSpPr txBox="1"/>
                <p:nvPr/>
              </p:nvSpPr>
              <p:spPr>
                <a:xfrm>
                  <a:off x="2895601" y="3100820"/>
                  <a:ext cx="553809" cy="562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l-GR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l-GR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l-GR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75F6CB6-BBBA-AD90-1958-D747C0249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1" y="3100820"/>
                  <a:ext cx="553809" cy="5629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DA74976-959A-680E-F15D-4DFDF29ED130}"/>
                    </a:ext>
                  </a:extLst>
                </p:cNvPr>
                <p:cNvSpPr txBox="1"/>
                <p:nvPr/>
              </p:nvSpPr>
              <p:spPr>
                <a:xfrm>
                  <a:off x="2764004" y="4965607"/>
                  <a:ext cx="553809" cy="562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l-GR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l-GR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l-GR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DA74976-959A-680E-F15D-4DFDF29ED1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4004" y="4965607"/>
                  <a:ext cx="553809" cy="5629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AEBB266-31B3-5FCE-479C-19DFC05DB3A2}"/>
                </a:ext>
              </a:extLst>
            </p:cNvPr>
            <p:cNvCxnSpPr>
              <a:cxnSpLocks/>
            </p:cNvCxnSpPr>
            <p:nvPr/>
          </p:nvCxnSpPr>
          <p:spPr>
            <a:xfrm>
              <a:off x="3355133" y="4369240"/>
              <a:ext cx="0" cy="803603"/>
            </a:xfrm>
            <a:prstGeom prst="straightConnector1">
              <a:avLst/>
            </a:prstGeom>
            <a:ln w="571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A96F7A-121F-A6DB-176E-D15B46AD0E91}"/>
              </a:ext>
            </a:extLst>
          </p:cNvPr>
          <p:cNvCxnSpPr/>
          <p:nvPr/>
        </p:nvCxnSpPr>
        <p:spPr>
          <a:xfrm>
            <a:off x="5253135" y="3284376"/>
            <a:ext cx="326572" cy="75694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4A0E50-6A5E-A52F-9EE3-86D57FE25C83}"/>
              </a:ext>
            </a:extLst>
          </p:cNvPr>
          <p:cNvCxnSpPr>
            <a:cxnSpLocks/>
          </p:cNvCxnSpPr>
          <p:nvPr/>
        </p:nvCxnSpPr>
        <p:spPr>
          <a:xfrm flipV="1">
            <a:off x="5256239" y="3041780"/>
            <a:ext cx="472757" cy="20838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4F558CF-AD1B-F164-6367-5D0427AC3061}"/>
              </a:ext>
            </a:extLst>
          </p:cNvPr>
          <p:cNvCxnSpPr>
            <a:cxnSpLocks/>
          </p:cNvCxnSpPr>
          <p:nvPr/>
        </p:nvCxnSpPr>
        <p:spPr>
          <a:xfrm flipH="1">
            <a:off x="3273488" y="2052737"/>
            <a:ext cx="591129" cy="335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AE04096-EEC9-09D7-6702-6F7EB919BF84}"/>
              </a:ext>
            </a:extLst>
          </p:cNvPr>
          <p:cNvSpPr txBox="1"/>
          <p:nvPr/>
        </p:nvSpPr>
        <p:spPr>
          <a:xfrm>
            <a:off x="3372474" y="1733548"/>
            <a:ext cx="984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03F838-E0A8-7E72-91B1-05C6ED2AC121}"/>
              </a:ext>
            </a:extLst>
          </p:cNvPr>
          <p:cNvCxnSpPr/>
          <p:nvPr/>
        </p:nvCxnSpPr>
        <p:spPr>
          <a:xfrm flipV="1">
            <a:off x="5253135" y="2052737"/>
            <a:ext cx="2108718" cy="1197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FE1B060-1F41-34BF-F778-D164C30F5032}"/>
              </a:ext>
            </a:extLst>
          </p:cNvPr>
          <p:cNvCxnSpPr>
            <a:cxnSpLocks/>
          </p:cNvCxnSpPr>
          <p:nvPr/>
        </p:nvCxnSpPr>
        <p:spPr>
          <a:xfrm>
            <a:off x="6167535" y="2349101"/>
            <a:ext cx="0" cy="394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D3779C3-AF90-BBF1-3404-58AD8D095267}"/>
              </a:ext>
            </a:extLst>
          </p:cNvPr>
          <p:cNvSpPr txBox="1"/>
          <p:nvPr/>
        </p:nvSpPr>
        <p:spPr>
          <a:xfrm>
            <a:off x="4962448" y="1487327"/>
            <a:ext cx="21240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Obstacle</a:t>
            </a:r>
            <a:br>
              <a:rPr lang="en-US" dirty="0"/>
            </a:br>
            <a:r>
              <a:rPr lang="en-US" sz="1600" dirty="0"/>
              <a:t>State pre-translated to Vehicle body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2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 Peterson</dc:creator>
  <cp:lastModifiedBy>Bert Peterson</cp:lastModifiedBy>
  <cp:revision>1</cp:revision>
  <dcterms:created xsi:type="dcterms:W3CDTF">2023-10-20T16:24:01Z</dcterms:created>
  <dcterms:modified xsi:type="dcterms:W3CDTF">2023-10-20T17:52:59Z</dcterms:modified>
</cp:coreProperties>
</file>