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4B064-F89D-7D4B-813E-00FA81489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7A9F77-5C7A-5F4D-B236-3732E69737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5B330-D697-274F-AD74-5ABB66DFD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DA1D-D039-A64E-950E-B22CCF7BC5A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8D396-55CC-894E-9DF8-2C7A201AB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CE375-FF85-5645-ABB8-2E9D3F461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848F-EFD6-F440-8707-6498DC210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19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80512-E9B1-EE4F-8F24-FE70EDFD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FDEBB-6FE3-A14B-B2C6-B7D63664B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AC8B6-4AB9-3547-A758-558A1BAE6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DA1D-D039-A64E-950E-B22CCF7BC5A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7F9EA-81A6-B449-88EF-FD9165812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74CF9-E55A-2E4C-A64B-0F2D807E1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848F-EFD6-F440-8707-6498DC210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37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FDCB17-49F1-7142-8CFA-29A8F68863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97966-0D98-D245-B67B-071687AB3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CD4D5-20A6-3643-AD7A-FEC749E88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DA1D-D039-A64E-950E-B22CCF7BC5A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0F04D-5A91-2744-A51B-AB9845A44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74A8C-A170-B04A-A852-A64B5AA3D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848F-EFD6-F440-8707-6498DC210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53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54783-C359-0F43-9AEA-E7E8AC4DA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AB06F-19E2-9E40-A7EF-0857190BE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BD84F-9BEC-7B4B-BB0A-D3A04AD7F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DA1D-D039-A64E-950E-B22CCF7BC5A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7664A-AF04-5140-AA51-AE77AE515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7254E-A9EA-4B4E-9332-3D5BD98E4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848F-EFD6-F440-8707-6498DC210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77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1D009-22AB-234A-B870-F3D6A0BE3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636E0-CA3D-0A4A-968F-E05B90E03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3EC3C-2F1E-9640-97D4-1C48B4EB4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DA1D-D039-A64E-950E-B22CCF7BC5A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0F600-C89A-CC4B-9953-389EB8BD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D7C15-F6DC-5545-B746-D8C272C33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848F-EFD6-F440-8707-6498DC210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0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265FF-EBF2-CD48-8636-82E02A35D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F3B4F-FC59-274A-9938-8D800A507A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22283-50C1-8F4F-9676-031B72902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96121-1FCD-464D-BA36-68A29DD52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DA1D-D039-A64E-950E-B22CCF7BC5A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68808-9F5B-DC47-9BE9-748B398C4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926F9-62A6-8141-B4D3-969806B0C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848F-EFD6-F440-8707-6498DC210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08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A45F6-7810-2842-9A59-102CBF53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D284A-BD73-0740-9268-D0119D756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F24AD-DF11-8B42-9063-143F52571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B8C8AF-A60E-4640-A1D0-FAA4846326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C6311C-6CCD-6142-AECC-D339D931F0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FFF302-7922-DD4C-A042-1AB77CBB8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DA1D-D039-A64E-950E-B22CCF7BC5A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017835-00D7-FA4A-B9B4-D3437961E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7FB72A-2426-1B43-A3AE-3ADBB8685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848F-EFD6-F440-8707-6498DC210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94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CBE1C-3B49-494D-AF68-BB184D49D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EE39AA-F1A4-AE45-9094-CA3B8595E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DA1D-D039-A64E-950E-B22CCF7BC5A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CA82A7-F886-EF4A-BF74-9A72A23BB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1BC9DC-B1F8-C54E-9D15-C368FC840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848F-EFD6-F440-8707-6498DC210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71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E73952-4FAC-B546-826F-E79373A28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DA1D-D039-A64E-950E-B22CCF7BC5A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4226C9-6858-924E-8A2E-79FEC098A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1D9BC-6896-D24B-9FCC-6466E5520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848F-EFD6-F440-8707-6498DC210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10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5E1B5-2A2F-DD49-9AA0-91EB8FECD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E5055-A049-DB43-BE69-4A8673F5A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5205D6-99C7-E046-A7E6-401375DA6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251AC-BDF6-234B-A782-4E8F329B6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DA1D-D039-A64E-950E-B22CCF7BC5A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4DF7F-589C-E74E-9024-A8C447125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11315-373E-1947-88CC-1D6CCBDFC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848F-EFD6-F440-8707-6498DC210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6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D8AC-2908-B547-B6A7-8C9F7C089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2B3CAB-37A8-0647-96B9-A95F49AA89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38D813-FEDE-3541-9237-0DDA61731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F7F46-9FA7-F647-A4DD-6D0BE6936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DA1D-D039-A64E-950E-B22CCF7BC5A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67CE6-58AE-8548-8913-02AA19147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E6987-8040-0945-88EF-4FCE9853D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848F-EFD6-F440-8707-6498DC210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1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CA9BFE-9137-5C40-8352-559B4449D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74757-4FB9-914B-A050-1CB613B27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36BF6-4A16-A049-A57A-6A293FC52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8DA1D-D039-A64E-950E-B22CCF7BC5A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1F000-3CC3-8740-9343-402FEF7FCB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7276A-5070-234D-8502-1DF8CC8700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7848F-EFD6-F440-8707-6498DC210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3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3E26B4C-74E5-6849-8962-54975C220C45}"/>
              </a:ext>
            </a:extLst>
          </p:cNvPr>
          <p:cNvSpPr/>
          <p:nvPr/>
        </p:nvSpPr>
        <p:spPr>
          <a:xfrm>
            <a:off x="5187098" y="778280"/>
            <a:ext cx="846561" cy="441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Arbiter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8282B7-D36B-D44F-8086-18A9A6E437FE}"/>
              </a:ext>
            </a:extLst>
          </p:cNvPr>
          <p:cNvSpPr/>
          <p:nvPr/>
        </p:nvSpPr>
        <p:spPr>
          <a:xfrm>
            <a:off x="5319372" y="1578580"/>
            <a:ext cx="582010" cy="574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EE40158-39C4-5441-817E-7FD1A5BCDA8C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5610378" y="1219470"/>
            <a:ext cx="0" cy="359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9CDBD731-362E-7846-9EBB-E6468AB8C0A0}"/>
              </a:ext>
            </a:extLst>
          </p:cNvPr>
          <p:cNvSpPr/>
          <p:nvPr/>
        </p:nvSpPr>
        <p:spPr>
          <a:xfrm>
            <a:off x="6033658" y="1578580"/>
            <a:ext cx="582010" cy="574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762C7D-D7F5-9045-B477-4E754FC3399C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5610378" y="1219470"/>
            <a:ext cx="714286" cy="359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4C7A8E4-ACCB-6444-8F0C-27E6199940E8}"/>
              </a:ext>
            </a:extLst>
          </p:cNvPr>
          <p:cNvSpPr/>
          <p:nvPr/>
        </p:nvSpPr>
        <p:spPr>
          <a:xfrm>
            <a:off x="7579702" y="2224178"/>
            <a:ext cx="846561" cy="441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Arbiter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0AECB24-3686-2741-861A-271458CEDA42}"/>
              </a:ext>
            </a:extLst>
          </p:cNvPr>
          <p:cNvSpPr/>
          <p:nvPr/>
        </p:nvSpPr>
        <p:spPr>
          <a:xfrm>
            <a:off x="7711977" y="3024478"/>
            <a:ext cx="582010" cy="574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1287E9-A40B-754B-9B6C-9B964B12F7B9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8002983" y="2665368"/>
            <a:ext cx="0" cy="359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81B4A14F-5BC4-C74B-A426-EF54D93B9AB9}"/>
              </a:ext>
            </a:extLst>
          </p:cNvPr>
          <p:cNvSpPr/>
          <p:nvPr/>
        </p:nvSpPr>
        <p:spPr>
          <a:xfrm>
            <a:off x="8426263" y="3024478"/>
            <a:ext cx="582010" cy="574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7061EA2-1D25-4240-A575-55B5E4EF6879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>
            <a:off x="8002983" y="2665368"/>
            <a:ext cx="714286" cy="359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A6D69BD-B249-444D-AFF5-B7FB743EAA28}"/>
              </a:ext>
            </a:extLst>
          </p:cNvPr>
          <p:cNvSpPr/>
          <p:nvPr/>
        </p:nvSpPr>
        <p:spPr>
          <a:xfrm>
            <a:off x="8426263" y="3733544"/>
            <a:ext cx="582010" cy="574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B405597-51C3-F642-AB8E-F22B6D4D36D6}"/>
              </a:ext>
            </a:extLst>
          </p:cNvPr>
          <p:cNvCxnSpPr>
            <a:stCxn id="16" idx="4"/>
            <a:endCxn id="19" idx="0"/>
          </p:cNvCxnSpPr>
          <p:nvPr/>
        </p:nvCxnSpPr>
        <p:spPr>
          <a:xfrm>
            <a:off x="8717268" y="3599052"/>
            <a:ext cx="0" cy="134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D866B15-A057-5C4B-9692-19B930058EC5}"/>
              </a:ext>
            </a:extLst>
          </p:cNvPr>
          <p:cNvSpPr/>
          <p:nvPr/>
        </p:nvSpPr>
        <p:spPr>
          <a:xfrm>
            <a:off x="1361408" y="2290871"/>
            <a:ext cx="846561" cy="441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Arbiter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17DC701-13BD-FA4F-B06D-42F2A930FBB2}"/>
              </a:ext>
            </a:extLst>
          </p:cNvPr>
          <p:cNvSpPr/>
          <p:nvPr/>
        </p:nvSpPr>
        <p:spPr>
          <a:xfrm>
            <a:off x="1493683" y="3091171"/>
            <a:ext cx="582010" cy="574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00FDFAD-C648-1C4B-AD64-FD2EFC560E05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>
            <a:off x="1784688" y="2732061"/>
            <a:ext cx="0" cy="359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6C8250-DBE1-AC4E-8F69-CA4CD01A0D45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>
            <a:off x="1784688" y="2732061"/>
            <a:ext cx="975759" cy="42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FC21FEC-305E-DA43-9B73-098B46402CF3}"/>
              </a:ext>
            </a:extLst>
          </p:cNvPr>
          <p:cNvSpPr/>
          <p:nvPr/>
        </p:nvSpPr>
        <p:spPr>
          <a:xfrm>
            <a:off x="2337167" y="3157862"/>
            <a:ext cx="846561" cy="441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Arbiter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E5C9C20-9CB1-5140-A051-8302B3217520}"/>
              </a:ext>
            </a:extLst>
          </p:cNvPr>
          <p:cNvSpPr/>
          <p:nvPr/>
        </p:nvSpPr>
        <p:spPr>
          <a:xfrm>
            <a:off x="2469442" y="3891470"/>
            <a:ext cx="582010" cy="574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C266C44-79DC-4844-B5B4-965D92677890}"/>
              </a:ext>
            </a:extLst>
          </p:cNvPr>
          <p:cNvSpPr/>
          <p:nvPr/>
        </p:nvSpPr>
        <p:spPr>
          <a:xfrm>
            <a:off x="3183728" y="3891470"/>
            <a:ext cx="582010" cy="574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A968A9F-AAA6-9D41-A1DD-829472B9F723}"/>
              </a:ext>
            </a:extLst>
          </p:cNvPr>
          <p:cNvSpPr/>
          <p:nvPr/>
        </p:nvSpPr>
        <p:spPr>
          <a:xfrm>
            <a:off x="3183728" y="4600537"/>
            <a:ext cx="582010" cy="574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0016952-7276-5346-9D60-09389C9A117E}"/>
              </a:ext>
            </a:extLst>
          </p:cNvPr>
          <p:cNvCxnSpPr>
            <a:stCxn id="32" idx="4"/>
            <a:endCxn id="33" idx="0"/>
          </p:cNvCxnSpPr>
          <p:nvPr/>
        </p:nvCxnSpPr>
        <p:spPr>
          <a:xfrm>
            <a:off x="3474734" y="4466044"/>
            <a:ext cx="0" cy="134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DFE90C1-F0BB-8244-B700-04B32BAAE8B1}"/>
              </a:ext>
            </a:extLst>
          </p:cNvPr>
          <p:cNvCxnSpPr>
            <a:stCxn id="29" idx="2"/>
            <a:endCxn id="31" idx="0"/>
          </p:cNvCxnSpPr>
          <p:nvPr/>
        </p:nvCxnSpPr>
        <p:spPr>
          <a:xfrm>
            <a:off x="2760448" y="3599052"/>
            <a:ext cx="0" cy="292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14C2A58-B4C6-4247-A58E-003968926D16}"/>
              </a:ext>
            </a:extLst>
          </p:cNvPr>
          <p:cNvCxnSpPr>
            <a:stCxn id="29" idx="2"/>
            <a:endCxn id="32" idx="0"/>
          </p:cNvCxnSpPr>
          <p:nvPr/>
        </p:nvCxnSpPr>
        <p:spPr>
          <a:xfrm>
            <a:off x="2760448" y="3599052"/>
            <a:ext cx="714286" cy="292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92BF2498-DCCC-FE4B-B43E-4BCDA847AF93}"/>
              </a:ext>
            </a:extLst>
          </p:cNvPr>
          <p:cNvSpPr/>
          <p:nvPr/>
        </p:nvSpPr>
        <p:spPr>
          <a:xfrm>
            <a:off x="979725" y="5462397"/>
            <a:ext cx="582010" cy="574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2629859-1F5E-E345-AEEF-B562B371FA08}"/>
              </a:ext>
            </a:extLst>
          </p:cNvPr>
          <p:cNvSpPr/>
          <p:nvPr/>
        </p:nvSpPr>
        <p:spPr>
          <a:xfrm>
            <a:off x="847450" y="4667228"/>
            <a:ext cx="846561" cy="441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Arbiter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5B9273A-F50B-4A4F-BA82-A5E030607288}"/>
              </a:ext>
            </a:extLst>
          </p:cNvPr>
          <p:cNvCxnSpPr>
            <a:stCxn id="41" idx="2"/>
            <a:endCxn id="40" idx="0"/>
          </p:cNvCxnSpPr>
          <p:nvPr/>
        </p:nvCxnSpPr>
        <p:spPr>
          <a:xfrm flipH="1">
            <a:off x="1270730" y="5108418"/>
            <a:ext cx="1" cy="353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86C46400-47DA-2E40-84C2-85FACBBA4170}"/>
              </a:ext>
            </a:extLst>
          </p:cNvPr>
          <p:cNvSpPr/>
          <p:nvPr/>
        </p:nvSpPr>
        <p:spPr>
          <a:xfrm>
            <a:off x="2682400" y="1137390"/>
            <a:ext cx="582010" cy="574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11DF884-F438-064E-BDAC-EADBFF50E1DE}"/>
              </a:ext>
            </a:extLst>
          </p:cNvPr>
          <p:cNvSpPr/>
          <p:nvPr/>
        </p:nvSpPr>
        <p:spPr>
          <a:xfrm>
            <a:off x="5610377" y="3659256"/>
            <a:ext cx="582010" cy="574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3A94C1D-68CE-5442-97B1-C4495A7F78BF}"/>
              </a:ext>
            </a:extLst>
          </p:cNvPr>
          <p:cNvSpPr/>
          <p:nvPr/>
        </p:nvSpPr>
        <p:spPr>
          <a:xfrm>
            <a:off x="9239961" y="1424677"/>
            <a:ext cx="846561" cy="441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Arbiter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AEB23C5-EDC9-8C43-BFE2-B7DAF59FDD1E}"/>
              </a:ext>
            </a:extLst>
          </p:cNvPr>
          <p:cNvSpPr/>
          <p:nvPr/>
        </p:nvSpPr>
        <p:spPr>
          <a:xfrm>
            <a:off x="10164870" y="4110956"/>
            <a:ext cx="846561" cy="441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Arbiter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A99F480-0AA3-1048-A8C2-D5DEB16F15DD}"/>
              </a:ext>
            </a:extLst>
          </p:cNvPr>
          <p:cNvSpPr/>
          <p:nvPr/>
        </p:nvSpPr>
        <p:spPr>
          <a:xfrm>
            <a:off x="5610377" y="4600536"/>
            <a:ext cx="582010" cy="574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60F98BF-6043-0240-A452-C756247E3B49}"/>
              </a:ext>
            </a:extLst>
          </p:cNvPr>
          <p:cNvCxnSpPr>
            <a:stCxn id="46" idx="4"/>
            <a:endCxn id="49" idx="0"/>
          </p:cNvCxnSpPr>
          <p:nvPr/>
        </p:nvCxnSpPr>
        <p:spPr>
          <a:xfrm>
            <a:off x="5901382" y="4233830"/>
            <a:ext cx="0" cy="366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15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2FC00DB-6848-78B0-8B39-14B39163168E}"/>
              </a:ext>
            </a:extLst>
          </p:cNvPr>
          <p:cNvSpPr txBox="1"/>
          <p:nvPr/>
        </p:nvSpPr>
        <p:spPr>
          <a:xfrm>
            <a:off x="4708070" y="323764"/>
            <a:ext cx="1825408" cy="584775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/>
              <a:t>Conditional</a:t>
            </a:r>
            <a:br>
              <a:rPr lang="en-US" sz="1600" b="1" dirty="0"/>
            </a:br>
            <a:r>
              <a:rPr lang="en-US" sz="1600" b="1" dirty="0"/>
              <a:t> (</a:t>
            </a:r>
            <a:r>
              <a:rPr lang="en-US" sz="1600" b="1" dirty="0" err="1">
                <a:solidFill>
                  <a:schemeClr val="accent3"/>
                </a:solidFill>
              </a:rPr>
              <a:t>isHolding</a:t>
            </a:r>
            <a:r>
              <a:rPr lang="en-US" sz="1600" b="1" dirty="0"/>
              <a:t>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EBEC9A5-B30E-32BD-B989-0ECF860761E6}"/>
              </a:ext>
            </a:extLst>
          </p:cNvPr>
          <p:cNvGrpSpPr/>
          <p:nvPr/>
        </p:nvGrpSpPr>
        <p:grpSpPr>
          <a:xfrm>
            <a:off x="225459" y="2687824"/>
            <a:ext cx="1740286" cy="658762"/>
            <a:chOff x="2792362" y="2571136"/>
            <a:chExt cx="1809135" cy="806245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2CBDBE2-07E7-0718-7033-BEB8BC3A5996}"/>
                </a:ext>
              </a:extLst>
            </p:cNvPr>
            <p:cNvSpPr/>
            <p:nvPr/>
          </p:nvSpPr>
          <p:spPr>
            <a:xfrm>
              <a:off x="2792362" y="2571136"/>
              <a:ext cx="1809135" cy="806245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EAE663-582F-E05C-CD58-B629AF2DBBDE}"/>
                </a:ext>
              </a:extLst>
            </p:cNvPr>
            <p:cNvSpPr txBox="1"/>
            <p:nvPr/>
          </p:nvSpPr>
          <p:spPr>
            <a:xfrm>
              <a:off x="2868561" y="2789592"/>
              <a:ext cx="1656736" cy="414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Drop(</a:t>
              </a:r>
              <a:r>
                <a:rPr lang="en-US" sz="1600" b="1" dirty="0">
                  <a:solidFill>
                    <a:schemeClr val="accent3"/>
                  </a:solidFill>
                </a:rPr>
                <a:t>Food</a:t>
              </a:r>
              <a:r>
                <a:rPr lang="en-US" sz="1600" b="1" dirty="0"/>
                <a:t>)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FEB73F5-52F9-A4C2-883D-B69A8125313D}"/>
              </a:ext>
            </a:extLst>
          </p:cNvPr>
          <p:cNvGrpSpPr/>
          <p:nvPr/>
        </p:nvGrpSpPr>
        <p:grpSpPr>
          <a:xfrm>
            <a:off x="6323894" y="2687824"/>
            <a:ext cx="1740286" cy="658762"/>
            <a:chOff x="2792362" y="2571136"/>
            <a:chExt cx="1809135" cy="80624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5D16713-0A8D-0540-7E3C-145E428FA132}"/>
                </a:ext>
              </a:extLst>
            </p:cNvPr>
            <p:cNvSpPr/>
            <p:nvPr/>
          </p:nvSpPr>
          <p:spPr>
            <a:xfrm>
              <a:off x="2792362" y="2571136"/>
              <a:ext cx="1809135" cy="806245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5BA1BAA-3F36-B361-AF2A-B0FE43423594}"/>
                </a:ext>
              </a:extLst>
            </p:cNvPr>
            <p:cNvSpPr txBox="1"/>
            <p:nvPr/>
          </p:nvSpPr>
          <p:spPr>
            <a:xfrm>
              <a:off x="2868561" y="2789592"/>
              <a:ext cx="1656736" cy="414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Pickup(</a:t>
              </a:r>
              <a:r>
                <a:rPr lang="en-US" sz="1600" b="1" dirty="0">
                  <a:solidFill>
                    <a:schemeClr val="accent3"/>
                  </a:solidFill>
                </a:rPr>
                <a:t>Food</a:t>
              </a:r>
              <a:r>
                <a:rPr lang="en-US" sz="1600" b="1" dirty="0"/>
                <a:t>)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C1916FD-EABE-5B53-1145-BDC2E740852B}"/>
              </a:ext>
            </a:extLst>
          </p:cNvPr>
          <p:cNvSpPr txBox="1"/>
          <p:nvPr/>
        </p:nvSpPr>
        <p:spPr>
          <a:xfrm>
            <a:off x="7759582" y="1471135"/>
            <a:ext cx="1825408" cy="528100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 err="1"/>
              <a:t>SimplePriority</a:t>
            </a:r>
            <a:endParaRPr lang="en-US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E57AD7-571C-FA22-6B74-DBF8F2B0A188}"/>
              </a:ext>
            </a:extLst>
          </p:cNvPr>
          <p:cNvSpPr txBox="1"/>
          <p:nvPr/>
        </p:nvSpPr>
        <p:spPr>
          <a:xfrm>
            <a:off x="1573163" y="1465265"/>
            <a:ext cx="1825408" cy="528100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/>
              <a:t>Conditional</a:t>
            </a:r>
            <a:br>
              <a:rPr lang="en-US" sz="1600" b="1" dirty="0"/>
            </a:br>
            <a:r>
              <a:rPr lang="en-US" sz="1600" b="1" dirty="0"/>
              <a:t>(</a:t>
            </a:r>
            <a:r>
              <a:rPr lang="en-US" sz="1600" b="1" dirty="0" err="1">
                <a:solidFill>
                  <a:schemeClr val="accent3"/>
                </a:solidFill>
              </a:rPr>
              <a:t>isAtHome</a:t>
            </a:r>
            <a:r>
              <a:rPr lang="en-US" sz="1600" b="1" dirty="0"/>
              <a:t>)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3E2AD83-1B2F-550F-171C-CB4E7E0E62B5}"/>
              </a:ext>
            </a:extLst>
          </p:cNvPr>
          <p:cNvGrpSpPr/>
          <p:nvPr/>
        </p:nvGrpSpPr>
        <p:grpSpPr>
          <a:xfrm>
            <a:off x="1420064" y="3952670"/>
            <a:ext cx="4427231" cy="2597438"/>
            <a:chOff x="201315" y="3872594"/>
            <a:chExt cx="4427231" cy="2597438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E887326-B43F-7B76-594F-A5BF29F0AB7E}"/>
                </a:ext>
              </a:extLst>
            </p:cNvPr>
            <p:cNvGrpSpPr/>
            <p:nvPr/>
          </p:nvGrpSpPr>
          <p:grpSpPr>
            <a:xfrm>
              <a:off x="1114343" y="4485229"/>
              <a:ext cx="1547239" cy="658762"/>
              <a:chOff x="2787121" y="2571136"/>
              <a:chExt cx="1809135" cy="806245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8E00D41A-396F-FA2B-B012-5C8AE47F1BB9}"/>
                  </a:ext>
                </a:extLst>
              </p:cNvPr>
              <p:cNvSpPr/>
              <p:nvPr/>
            </p:nvSpPr>
            <p:spPr>
              <a:xfrm>
                <a:off x="2787121" y="2571136"/>
                <a:ext cx="1809135" cy="806245"/>
              </a:xfrm>
              <a:prstGeom prst="ellipse">
                <a:avLst/>
              </a:prstGeom>
              <a:solidFill>
                <a:schemeClr val="accent1"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C792ECC-2DD4-A585-924C-FCFDDBD4248F}"/>
                  </a:ext>
                </a:extLst>
              </p:cNvPr>
              <p:cNvSpPr txBox="1"/>
              <p:nvPr/>
            </p:nvSpPr>
            <p:spPr>
              <a:xfrm>
                <a:off x="2868561" y="2789592"/>
                <a:ext cx="1656736" cy="414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err="1"/>
                  <a:t>GotoX</a:t>
                </a:r>
                <a:r>
                  <a:rPr lang="en-US" sz="1600" b="1" dirty="0"/>
                  <a:t>(</a:t>
                </a:r>
                <a:r>
                  <a:rPr lang="en-US" sz="1600" b="1" dirty="0">
                    <a:solidFill>
                      <a:schemeClr val="accent3"/>
                    </a:solidFill>
                  </a:rPr>
                  <a:t>Home</a:t>
                </a:r>
                <a:r>
                  <a:rPr lang="en-US" sz="1600" b="1" dirty="0"/>
                  <a:t>)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1CDDF69-568B-A4F7-EF46-C8910FAB6648}"/>
                </a:ext>
              </a:extLst>
            </p:cNvPr>
            <p:cNvGrpSpPr/>
            <p:nvPr/>
          </p:nvGrpSpPr>
          <p:grpSpPr>
            <a:xfrm>
              <a:off x="2056424" y="5152508"/>
              <a:ext cx="1547239" cy="658762"/>
              <a:chOff x="2802583" y="2571136"/>
              <a:chExt cx="1809135" cy="806245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B48999F2-11B2-E95C-C3DA-6812729BB7C6}"/>
                  </a:ext>
                </a:extLst>
              </p:cNvPr>
              <p:cNvSpPr/>
              <p:nvPr/>
            </p:nvSpPr>
            <p:spPr>
              <a:xfrm>
                <a:off x="2802583" y="2571136"/>
                <a:ext cx="1809135" cy="806245"/>
              </a:xfrm>
              <a:prstGeom prst="ellipse">
                <a:avLst/>
              </a:prstGeom>
              <a:solidFill>
                <a:schemeClr val="accent1"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D2E0E8F-5F6F-0786-907E-C2F9B3F9B91D}"/>
                  </a:ext>
                </a:extLst>
              </p:cNvPr>
              <p:cNvSpPr txBox="1"/>
              <p:nvPr/>
            </p:nvSpPr>
            <p:spPr>
              <a:xfrm>
                <a:off x="2868561" y="2789592"/>
                <a:ext cx="16567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err="1"/>
                  <a:t>AvoidObst</a:t>
                </a:r>
                <a:endParaRPr lang="en-US" sz="1600" b="1" dirty="0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04B4970-9670-E96C-29A8-9342F584C108}"/>
                </a:ext>
              </a:extLst>
            </p:cNvPr>
            <p:cNvGrpSpPr/>
            <p:nvPr/>
          </p:nvGrpSpPr>
          <p:grpSpPr>
            <a:xfrm>
              <a:off x="201315" y="3872594"/>
              <a:ext cx="1547239" cy="658762"/>
              <a:chOff x="2792362" y="2571136"/>
              <a:chExt cx="1809135" cy="806245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E692439F-13CA-ECA1-40C8-09AB2D9BC54B}"/>
                  </a:ext>
                </a:extLst>
              </p:cNvPr>
              <p:cNvSpPr/>
              <p:nvPr/>
            </p:nvSpPr>
            <p:spPr>
              <a:xfrm>
                <a:off x="2792362" y="2571136"/>
                <a:ext cx="1809135" cy="806245"/>
              </a:xfrm>
              <a:prstGeom prst="ellipse">
                <a:avLst/>
              </a:prstGeom>
              <a:solidFill>
                <a:schemeClr val="accent1"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48B87BB-2694-D48C-8B81-8448AA5CCE1C}"/>
                  </a:ext>
                </a:extLst>
              </p:cNvPr>
              <p:cNvSpPr txBox="1"/>
              <p:nvPr/>
            </p:nvSpPr>
            <p:spPr>
              <a:xfrm>
                <a:off x="2868561" y="2789592"/>
                <a:ext cx="16567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err="1"/>
                  <a:t>GetUnstuck</a:t>
                </a:r>
                <a:endParaRPr lang="en-US" sz="1600" b="1" dirty="0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9636BB2-8D77-CD74-0B1A-6D92CA3E4B2F}"/>
                </a:ext>
              </a:extLst>
            </p:cNvPr>
            <p:cNvGrpSpPr/>
            <p:nvPr/>
          </p:nvGrpSpPr>
          <p:grpSpPr>
            <a:xfrm>
              <a:off x="3081307" y="5811270"/>
              <a:ext cx="1547239" cy="658762"/>
              <a:chOff x="8811287" y="3742475"/>
              <a:chExt cx="1809135" cy="806245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1710CC07-5213-0DEF-BEE0-82A9E5A49C8E}"/>
                  </a:ext>
                </a:extLst>
              </p:cNvPr>
              <p:cNvSpPr/>
              <p:nvPr/>
            </p:nvSpPr>
            <p:spPr>
              <a:xfrm>
                <a:off x="8811287" y="3742475"/>
                <a:ext cx="1809135" cy="806245"/>
              </a:xfrm>
              <a:prstGeom prst="ellipse">
                <a:avLst/>
              </a:prstGeom>
              <a:solidFill>
                <a:schemeClr val="accent1"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1D4B24B-E50E-FC7D-AABC-3E0A3816EE44}"/>
                  </a:ext>
                </a:extLst>
              </p:cNvPr>
              <p:cNvSpPr txBox="1"/>
              <p:nvPr/>
            </p:nvSpPr>
            <p:spPr>
              <a:xfrm>
                <a:off x="8886569" y="3960931"/>
                <a:ext cx="16585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Wander</a:t>
                </a:r>
              </a:p>
            </p:txBody>
          </p:sp>
        </p:grp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5B8A4049-62E4-2C81-5747-DAF218365056}"/>
              </a:ext>
            </a:extLst>
          </p:cNvPr>
          <p:cNvSpPr txBox="1"/>
          <p:nvPr/>
        </p:nvSpPr>
        <p:spPr>
          <a:xfrm>
            <a:off x="3312461" y="2753155"/>
            <a:ext cx="1825408" cy="528100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 err="1"/>
              <a:t>HighestActivation</a:t>
            </a:r>
            <a:br>
              <a:rPr lang="en-US" sz="1600" b="1" dirty="0"/>
            </a:br>
            <a:r>
              <a:rPr lang="en-US" sz="1600" b="1" dirty="0"/>
              <a:t>(0.2,0.1,0.1,0.1)</a:t>
            </a: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5974989C-D92F-DD75-A1C3-5D87A4FEA34A}"/>
              </a:ext>
            </a:extLst>
          </p:cNvPr>
          <p:cNvCxnSpPr>
            <a:stCxn id="6" idx="2"/>
            <a:endCxn id="34" idx="0"/>
          </p:cNvCxnSpPr>
          <p:nvPr/>
        </p:nvCxnSpPr>
        <p:spPr>
          <a:xfrm rot="16200000" flipH="1">
            <a:off x="6865232" y="-335919"/>
            <a:ext cx="562596" cy="3051512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C02EFCEB-682D-15E2-E303-CABB8E8BC26B}"/>
              </a:ext>
            </a:extLst>
          </p:cNvPr>
          <p:cNvCxnSpPr>
            <a:stCxn id="6" idx="2"/>
            <a:endCxn id="35" idx="0"/>
          </p:cNvCxnSpPr>
          <p:nvPr/>
        </p:nvCxnSpPr>
        <p:spPr>
          <a:xfrm rot="5400000">
            <a:off x="3774958" y="-380551"/>
            <a:ext cx="556726" cy="3134907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B422B565-8AA0-3A58-43AB-BA8DD0B83B3F}"/>
              </a:ext>
            </a:extLst>
          </p:cNvPr>
          <p:cNvCxnSpPr>
            <a:stCxn id="35" idx="2"/>
            <a:endCxn id="14" idx="0"/>
          </p:cNvCxnSpPr>
          <p:nvPr/>
        </p:nvCxnSpPr>
        <p:spPr>
          <a:xfrm rot="5400000">
            <a:off x="1443506" y="1645462"/>
            <a:ext cx="694459" cy="1390265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308CC446-B6BD-532C-39E0-77FE722CAA5B}"/>
              </a:ext>
            </a:extLst>
          </p:cNvPr>
          <p:cNvCxnSpPr>
            <a:stCxn id="35" idx="2"/>
            <a:endCxn id="51" idx="0"/>
          </p:cNvCxnSpPr>
          <p:nvPr/>
        </p:nvCxnSpPr>
        <p:spPr>
          <a:xfrm rot="16200000" flipH="1">
            <a:off x="2975621" y="1503611"/>
            <a:ext cx="759790" cy="1739298"/>
          </a:xfrm>
          <a:prstGeom prst="bentConnector3">
            <a:avLst>
              <a:gd name="adj1" fmla="val 4592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6C35BE07-9AC4-63CD-71EB-CCE7EB5AAF89}"/>
              </a:ext>
            </a:extLst>
          </p:cNvPr>
          <p:cNvCxnSpPr>
            <a:stCxn id="34" idx="2"/>
            <a:endCxn id="30" idx="0"/>
          </p:cNvCxnSpPr>
          <p:nvPr/>
        </p:nvCxnSpPr>
        <p:spPr>
          <a:xfrm rot="5400000">
            <a:off x="7588868" y="1604405"/>
            <a:ext cx="688589" cy="1478249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5A15AFDA-B859-67B5-66BF-F4A4414EF9FD}"/>
              </a:ext>
            </a:extLst>
          </p:cNvPr>
          <p:cNvCxnSpPr>
            <a:cxnSpLocks/>
            <a:stCxn id="34" idx="2"/>
            <a:endCxn id="108" idx="0"/>
          </p:cNvCxnSpPr>
          <p:nvPr/>
        </p:nvCxnSpPr>
        <p:spPr>
          <a:xfrm rot="16200000" flipH="1">
            <a:off x="9145049" y="1526471"/>
            <a:ext cx="726598" cy="1672125"/>
          </a:xfrm>
          <a:prstGeom prst="bentConnector3">
            <a:avLst>
              <a:gd name="adj1" fmla="val 4771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B007CB1E-932B-493A-100C-C87E967E138F}"/>
              </a:ext>
            </a:extLst>
          </p:cNvPr>
          <p:cNvCxnSpPr>
            <a:stCxn id="51" idx="2"/>
            <a:endCxn id="45" idx="0"/>
          </p:cNvCxnSpPr>
          <p:nvPr/>
        </p:nvCxnSpPr>
        <p:spPr>
          <a:xfrm rot="5400000">
            <a:off x="2873718" y="2601222"/>
            <a:ext cx="671415" cy="2031481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4B60B082-AD26-435F-952B-9F69BA229B4D}"/>
              </a:ext>
            </a:extLst>
          </p:cNvPr>
          <p:cNvCxnSpPr>
            <a:stCxn id="51" idx="2"/>
            <a:endCxn id="43" idx="0"/>
          </p:cNvCxnSpPr>
          <p:nvPr/>
        </p:nvCxnSpPr>
        <p:spPr>
          <a:xfrm rot="16200000" flipH="1">
            <a:off x="3344375" y="4162044"/>
            <a:ext cx="2610091" cy="848511"/>
          </a:xfrm>
          <a:prstGeom prst="bentConnector3">
            <a:avLst>
              <a:gd name="adj1" fmla="val 1295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313D920-01B2-4AC4-E05E-77AE06F2BC76}"/>
              </a:ext>
            </a:extLst>
          </p:cNvPr>
          <p:cNvCxnSpPr>
            <a:cxnSpLocks/>
            <a:stCxn id="49" idx="0"/>
          </p:cNvCxnSpPr>
          <p:nvPr/>
        </p:nvCxnSpPr>
        <p:spPr>
          <a:xfrm flipV="1">
            <a:off x="3106712" y="3612729"/>
            <a:ext cx="0" cy="9525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1840970-1B9F-4063-A5EF-EB215CBF5905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4048793" y="3630706"/>
            <a:ext cx="0" cy="16018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4B2A199-7D15-00C9-6BC8-0F450AD36208}"/>
              </a:ext>
            </a:extLst>
          </p:cNvPr>
          <p:cNvGrpSpPr/>
          <p:nvPr/>
        </p:nvGrpSpPr>
        <p:grpSpPr>
          <a:xfrm>
            <a:off x="7539310" y="2725833"/>
            <a:ext cx="4427231" cy="3796953"/>
            <a:chOff x="7539310" y="2725833"/>
            <a:chExt cx="4427231" cy="3796953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8D1DBC3A-A04D-6945-C80D-447C4716D1CF}"/>
                </a:ext>
              </a:extLst>
            </p:cNvPr>
            <p:cNvGrpSpPr/>
            <p:nvPr/>
          </p:nvGrpSpPr>
          <p:grpSpPr>
            <a:xfrm>
              <a:off x="7539310" y="3925348"/>
              <a:ext cx="4427231" cy="2597438"/>
              <a:chOff x="201315" y="3872594"/>
              <a:chExt cx="4427231" cy="2597438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FEBF5034-19FD-473E-EE57-14817AFFA8E1}"/>
                  </a:ext>
                </a:extLst>
              </p:cNvPr>
              <p:cNvGrpSpPr/>
              <p:nvPr/>
            </p:nvGrpSpPr>
            <p:grpSpPr>
              <a:xfrm>
                <a:off x="1114343" y="4485229"/>
                <a:ext cx="1547239" cy="658762"/>
                <a:chOff x="2787121" y="2571136"/>
                <a:chExt cx="1809135" cy="806245"/>
              </a:xfrm>
            </p:grpSpPr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5CD446C0-E83E-60DA-744A-6679D7F2BB5F}"/>
                    </a:ext>
                  </a:extLst>
                </p:cNvPr>
                <p:cNvSpPr/>
                <p:nvPr/>
              </p:nvSpPr>
              <p:spPr>
                <a:xfrm>
                  <a:off x="2787121" y="2571136"/>
                  <a:ext cx="1809135" cy="806245"/>
                </a:xfrm>
                <a:prstGeom prst="ellipse">
                  <a:avLst/>
                </a:prstGeom>
                <a:solidFill>
                  <a:schemeClr val="accent1">
                    <a:alpha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AA2EA1B5-DB3C-C20B-7547-6AD8C6ADADCB}"/>
                    </a:ext>
                  </a:extLst>
                </p:cNvPr>
                <p:cNvSpPr txBox="1"/>
                <p:nvPr/>
              </p:nvSpPr>
              <p:spPr>
                <a:xfrm>
                  <a:off x="2868561" y="2789592"/>
                  <a:ext cx="1656736" cy="4143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err="1"/>
                    <a:t>GotoX</a:t>
                  </a:r>
                  <a:r>
                    <a:rPr lang="en-US" sz="1600" b="1" dirty="0"/>
                    <a:t>(</a:t>
                  </a:r>
                  <a:r>
                    <a:rPr lang="en-US" sz="1600" b="1" dirty="0">
                      <a:solidFill>
                        <a:schemeClr val="accent3"/>
                      </a:solidFill>
                    </a:rPr>
                    <a:t>Food</a:t>
                  </a:r>
                  <a:r>
                    <a:rPr lang="en-US" sz="1600" b="1" dirty="0"/>
                    <a:t>)</a:t>
                  </a:r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A07CAE1D-2A07-F6B4-7C76-3667F760DE66}"/>
                  </a:ext>
                </a:extLst>
              </p:cNvPr>
              <p:cNvGrpSpPr/>
              <p:nvPr/>
            </p:nvGrpSpPr>
            <p:grpSpPr>
              <a:xfrm>
                <a:off x="2056424" y="5152508"/>
                <a:ext cx="1547239" cy="658762"/>
                <a:chOff x="2802583" y="2571136"/>
                <a:chExt cx="1809135" cy="806245"/>
              </a:xfrm>
            </p:grpSpPr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5DEF78FB-422D-59B6-266F-1BA54F6F1870}"/>
                    </a:ext>
                  </a:extLst>
                </p:cNvPr>
                <p:cNvSpPr/>
                <p:nvPr/>
              </p:nvSpPr>
              <p:spPr>
                <a:xfrm>
                  <a:off x="2802583" y="2571136"/>
                  <a:ext cx="1809135" cy="806245"/>
                </a:xfrm>
                <a:prstGeom prst="ellipse">
                  <a:avLst/>
                </a:prstGeom>
                <a:solidFill>
                  <a:schemeClr val="accent1">
                    <a:alpha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F52910B3-2819-5A95-13AA-81D14F6149D6}"/>
                    </a:ext>
                  </a:extLst>
                </p:cNvPr>
                <p:cNvSpPr txBox="1"/>
                <p:nvPr/>
              </p:nvSpPr>
              <p:spPr>
                <a:xfrm>
                  <a:off x="2868561" y="2789592"/>
                  <a:ext cx="165673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err="1"/>
                    <a:t>AvoidObst</a:t>
                  </a:r>
                  <a:endParaRPr lang="en-US" sz="1600" b="1" dirty="0"/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1936DA68-E0D0-FFAE-76C4-221F967C6B9D}"/>
                  </a:ext>
                </a:extLst>
              </p:cNvPr>
              <p:cNvGrpSpPr/>
              <p:nvPr/>
            </p:nvGrpSpPr>
            <p:grpSpPr>
              <a:xfrm>
                <a:off x="201315" y="3872594"/>
                <a:ext cx="1547239" cy="658762"/>
                <a:chOff x="2792362" y="2571136"/>
                <a:chExt cx="1809135" cy="806245"/>
              </a:xfrm>
            </p:grpSpPr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59C0717E-F595-548C-1231-BDCEA226AAE0}"/>
                    </a:ext>
                  </a:extLst>
                </p:cNvPr>
                <p:cNvSpPr/>
                <p:nvPr/>
              </p:nvSpPr>
              <p:spPr>
                <a:xfrm>
                  <a:off x="2792362" y="2571136"/>
                  <a:ext cx="1809135" cy="806245"/>
                </a:xfrm>
                <a:prstGeom prst="ellipse">
                  <a:avLst/>
                </a:prstGeom>
                <a:solidFill>
                  <a:schemeClr val="accent1">
                    <a:alpha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5C250EC-7DFC-1B60-125B-ADA65B6B5A73}"/>
                    </a:ext>
                  </a:extLst>
                </p:cNvPr>
                <p:cNvSpPr txBox="1"/>
                <p:nvPr/>
              </p:nvSpPr>
              <p:spPr>
                <a:xfrm>
                  <a:off x="2868561" y="2789592"/>
                  <a:ext cx="165673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err="1"/>
                    <a:t>GetUnstuck</a:t>
                  </a:r>
                  <a:endParaRPr lang="en-US" sz="1600" b="1" dirty="0"/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6D6EDE83-DFB6-82D0-D70E-48E029C580D6}"/>
                  </a:ext>
                </a:extLst>
              </p:cNvPr>
              <p:cNvGrpSpPr/>
              <p:nvPr/>
            </p:nvGrpSpPr>
            <p:grpSpPr>
              <a:xfrm>
                <a:off x="3081307" y="5811270"/>
                <a:ext cx="1547239" cy="658762"/>
                <a:chOff x="8811287" y="3742475"/>
                <a:chExt cx="1809135" cy="806245"/>
              </a:xfrm>
            </p:grpSpPr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36241E83-8340-2AA1-1C04-B5666D549C88}"/>
                    </a:ext>
                  </a:extLst>
                </p:cNvPr>
                <p:cNvSpPr/>
                <p:nvPr/>
              </p:nvSpPr>
              <p:spPr>
                <a:xfrm>
                  <a:off x="8811287" y="3742475"/>
                  <a:ext cx="1809135" cy="806245"/>
                </a:xfrm>
                <a:prstGeom prst="ellipse">
                  <a:avLst/>
                </a:prstGeom>
                <a:solidFill>
                  <a:schemeClr val="accent1">
                    <a:alpha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868AAF17-1909-D001-2FA5-C61DA11B64B3}"/>
                    </a:ext>
                  </a:extLst>
                </p:cNvPr>
                <p:cNvSpPr txBox="1"/>
                <p:nvPr/>
              </p:nvSpPr>
              <p:spPr>
                <a:xfrm>
                  <a:off x="8886569" y="3960931"/>
                  <a:ext cx="165857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Wander</a:t>
                  </a: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A7835FE-1E94-16B3-AE67-BC45DB0C3373}"/>
                </a:ext>
              </a:extLst>
            </p:cNvPr>
            <p:cNvSpPr txBox="1"/>
            <p:nvPr/>
          </p:nvSpPr>
          <p:spPr>
            <a:xfrm>
              <a:off x="9431707" y="2725833"/>
              <a:ext cx="1825408" cy="5281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600" b="1" dirty="0" err="1"/>
                <a:t>HighestActivation</a:t>
              </a:r>
              <a:endParaRPr lang="en-US" sz="1600" b="1" dirty="0"/>
            </a:p>
            <a:p>
              <a:pPr algn="ctr"/>
              <a:r>
                <a:rPr lang="en-US" sz="1600" b="1" dirty="0"/>
                <a:t>(0.2,0.1,0.1,0.1)</a:t>
              </a:r>
            </a:p>
          </p:txBody>
        </p:sp>
        <p:cxnSp>
          <p:nvCxnSpPr>
            <p:cNvPr id="109" name="Connector: Elbow 108">
              <a:extLst>
                <a:ext uri="{FF2B5EF4-FFF2-40B4-BE49-F238E27FC236}">
                  <a16:creationId xmlns:a16="http://schemas.microsoft.com/office/drawing/2014/main" id="{AA17D7E5-B22A-B2AD-D00F-405076A4AA7C}"/>
                </a:ext>
              </a:extLst>
            </p:cNvPr>
            <p:cNvCxnSpPr>
              <a:stCxn id="108" idx="2"/>
              <a:endCxn id="102" idx="0"/>
            </p:cNvCxnSpPr>
            <p:nvPr/>
          </p:nvCxnSpPr>
          <p:spPr>
            <a:xfrm rot="5400000">
              <a:off x="8992964" y="2573900"/>
              <a:ext cx="671415" cy="2031481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91338F75-CE3A-10BB-7B21-A77A6C5AD88F}"/>
                </a:ext>
              </a:extLst>
            </p:cNvPr>
            <p:cNvCxnSpPr>
              <a:stCxn id="108" idx="2"/>
              <a:endCxn id="100" idx="0"/>
            </p:cNvCxnSpPr>
            <p:nvPr/>
          </p:nvCxnSpPr>
          <p:spPr>
            <a:xfrm rot="16200000" flipH="1">
              <a:off x="9463621" y="4134722"/>
              <a:ext cx="2610091" cy="848511"/>
            </a:xfrm>
            <a:prstGeom prst="bentConnector3">
              <a:avLst>
                <a:gd name="adj1" fmla="val 12954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B3788C0-EA54-FBEE-32D5-7625909D99CC}"/>
                </a:ext>
              </a:extLst>
            </p:cNvPr>
            <p:cNvCxnSpPr>
              <a:cxnSpLocks/>
              <a:stCxn id="106" idx="0"/>
            </p:cNvCxnSpPr>
            <p:nvPr/>
          </p:nvCxnSpPr>
          <p:spPr>
            <a:xfrm flipV="1">
              <a:off x="9225958" y="3585407"/>
              <a:ext cx="0" cy="9525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4743BF1-D5D8-9F2C-6E09-7256B4070F9B}"/>
                </a:ext>
              </a:extLst>
            </p:cNvPr>
            <p:cNvCxnSpPr>
              <a:cxnSpLocks/>
              <a:stCxn id="104" idx="0"/>
            </p:cNvCxnSpPr>
            <p:nvPr/>
          </p:nvCxnSpPr>
          <p:spPr>
            <a:xfrm flipV="1">
              <a:off x="10168039" y="3603384"/>
              <a:ext cx="0" cy="16018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8A947A9F-DE29-C6DD-0150-4CDA68F75751}"/>
              </a:ext>
            </a:extLst>
          </p:cNvPr>
          <p:cNvSpPr/>
          <p:nvPr/>
        </p:nvSpPr>
        <p:spPr>
          <a:xfrm>
            <a:off x="1400405" y="2615380"/>
            <a:ext cx="5735256" cy="4070555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8B9B2EB-EA5F-9FD2-9466-19AF7F08AB34}"/>
              </a:ext>
            </a:extLst>
          </p:cNvPr>
          <p:cNvSpPr/>
          <p:nvPr/>
        </p:nvSpPr>
        <p:spPr>
          <a:xfrm>
            <a:off x="7539310" y="2530027"/>
            <a:ext cx="5735256" cy="4070555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8A18E8C-74A9-6350-5731-A1BB81799684}"/>
              </a:ext>
            </a:extLst>
          </p:cNvPr>
          <p:cNvCxnSpPr>
            <a:cxnSpLocks/>
          </p:cNvCxnSpPr>
          <p:nvPr/>
        </p:nvCxnSpPr>
        <p:spPr>
          <a:xfrm flipV="1">
            <a:off x="3653743" y="5037538"/>
            <a:ext cx="5572214" cy="37924"/>
          </a:xfrm>
          <a:prstGeom prst="straightConnector1">
            <a:avLst/>
          </a:prstGeom>
          <a:ln w="50800">
            <a:solidFill>
              <a:schemeClr val="accent4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00485D4-B7C3-A225-8118-D674EC9BAD3D}"/>
              </a:ext>
            </a:extLst>
          </p:cNvPr>
          <p:cNvSpPr txBox="1"/>
          <p:nvPr/>
        </p:nvSpPr>
        <p:spPr>
          <a:xfrm>
            <a:off x="393850" y="343929"/>
            <a:ext cx="1091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Agent 3</a:t>
            </a:r>
            <a:br>
              <a:rPr lang="en-US" dirty="0"/>
            </a:br>
            <a:r>
              <a:rPr lang="en-US" dirty="0"/>
              <a:t> State</a:t>
            </a:r>
          </a:p>
        </p:txBody>
      </p:sp>
    </p:spTree>
    <p:extLst>
      <p:ext uri="{BB962C8B-B14F-4D97-AF65-F5344CB8AC3E}">
        <p14:creationId xmlns:p14="http://schemas.microsoft.com/office/powerpoint/2010/main" val="3562076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2FC00DB-6848-78B0-8B39-14B39163168E}"/>
              </a:ext>
            </a:extLst>
          </p:cNvPr>
          <p:cNvSpPr txBox="1"/>
          <p:nvPr/>
        </p:nvSpPr>
        <p:spPr>
          <a:xfrm>
            <a:off x="4708070" y="323764"/>
            <a:ext cx="1825408" cy="584775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/>
              <a:t>Conditional</a:t>
            </a:r>
            <a:br>
              <a:rPr lang="en-US" sz="1600" b="1" dirty="0"/>
            </a:br>
            <a:r>
              <a:rPr lang="en-US" sz="1600" b="1" dirty="0"/>
              <a:t> (</a:t>
            </a:r>
            <a:r>
              <a:rPr lang="en-US" sz="1600" b="1" dirty="0" err="1">
                <a:solidFill>
                  <a:schemeClr val="accent3"/>
                </a:solidFill>
              </a:rPr>
              <a:t>isHolding</a:t>
            </a:r>
            <a:r>
              <a:rPr lang="en-US" sz="1600" b="1" dirty="0"/>
              <a:t>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EBEC9A5-B30E-32BD-B989-0ECF860761E6}"/>
              </a:ext>
            </a:extLst>
          </p:cNvPr>
          <p:cNvGrpSpPr/>
          <p:nvPr/>
        </p:nvGrpSpPr>
        <p:grpSpPr>
          <a:xfrm>
            <a:off x="225459" y="2687824"/>
            <a:ext cx="1740286" cy="658762"/>
            <a:chOff x="2792362" y="2571136"/>
            <a:chExt cx="1809135" cy="806245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2CBDBE2-07E7-0718-7033-BEB8BC3A5996}"/>
                </a:ext>
              </a:extLst>
            </p:cNvPr>
            <p:cNvSpPr/>
            <p:nvPr/>
          </p:nvSpPr>
          <p:spPr>
            <a:xfrm>
              <a:off x="2792362" y="2571136"/>
              <a:ext cx="1809135" cy="806245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EAE663-582F-E05C-CD58-B629AF2DBBDE}"/>
                </a:ext>
              </a:extLst>
            </p:cNvPr>
            <p:cNvSpPr txBox="1"/>
            <p:nvPr/>
          </p:nvSpPr>
          <p:spPr>
            <a:xfrm>
              <a:off x="2868561" y="2789592"/>
              <a:ext cx="1656736" cy="414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Drop(</a:t>
              </a:r>
              <a:r>
                <a:rPr lang="en-US" sz="1600" b="1" dirty="0">
                  <a:solidFill>
                    <a:schemeClr val="accent3"/>
                  </a:solidFill>
                </a:rPr>
                <a:t>Food</a:t>
              </a:r>
              <a:r>
                <a:rPr lang="en-US" sz="1600" b="1" dirty="0"/>
                <a:t>)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FEB73F5-52F9-A4C2-883D-B69A8125313D}"/>
              </a:ext>
            </a:extLst>
          </p:cNvPr>
          <p:cNvGrpSpPr/>
          <p:nvPr/>
        </p:nvGrpSpPr>
        <p:grpSpPr>
          <a:xfrm>
            <a:off x="5604799" y="2687824"/>
            <a:ext cx="1740286" cy="658762"/>
            <a:chOff x="2792362" y="2571136"/>
            <a:chExt cx="1809135" cy="80624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5D16713-0A8D-0540-7E3C-145E428FA132}"/>
                </a:ext>
              </a:extLst>
            </p:cNvPr>
            <p:cNvSpPr/>
            <p:nvPr/>
          </p:nvSpPr>
          <p:spPr>
            <a:xfrm>
              <a:off x="2792362" y="2571136"/>
              <a:ext cx="1809135" cy="806245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5BA1BAA-3F36-B361-AF2A-B0FE43423594}"/>
                </a:ext>
              </a:extLst>
            </p:cNvPr>
            <p:cNvSpPr txBox="1"/>
            <p:nvPr/>
          </p:nvSpPr>
          <p:spPr>
            <a:xfrm>
              <a:off x="2868561" y="2789592"/>
              <a:ext cx="1656736" cy="414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Pickup(</a:t>
              </a:r>
              <a:r>
                <a:rPr lang="en-US" sz="1600" b="1" dirty="0">
                  <a:solidFill>
                    <a:schemeClr val="accent3"/>
                  </a:solidFill>
                </a:rPr>
                <a:t>Food</a:t>
              </a:r>
              <a:r>
                <a:rPr lang="en-US" sz="1600" b="1" dirty="0"/>
                <a:t>)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C1916FD-EABE-5B53-1145-BDC2E740852B}"/>
              </a:ext>
            </a:extLst>
          </p:cNvPr>
          <p:cNvSpPr txBox="1"/>
          <p:nvPr/>
        </p:nvSpPr>
        <p:spPr>
          <a:xfrm>
            <a:off x="7031613" y="1471135"/>
            <a:ext cx="1825408" cy="528100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 err="1"/>
              <a:t>SimplePriority</a:t>
            </a:r>
            <a:br>
              <a:rPr lang="en-US" sz="1600" b="1" dirty="0"/>
            </a:br>
            <a:r>
              <a:rPr lang="en-US" sz="1600" b="1" dirty="0"/>
              <a:t>(0.5,0.5)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E57AD7-571C-FA22-6B74-DBF8F2B0A188}"/>
              </a:ext>
            </a:extLst>
          </p:cNvPr>
          <p:cNvSpPr txBox="1"/>
          <p:nvPr/>
        </p:nvSpPr>
        <p:spPr>
          <a:xfrm>
            <a:off x="1573163" y="1465265"/>
            <a:ext cx="1825408" cy="528100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/>
              <a:t>Conditional</a:t>
            </a:r>
            <a:br>
              <a:rPr lang="en-US" sz="1600" b="1" dirty="0"/>
            </a:br>
            <a:r>
              <a:rPr lang="en-US" sz="1600" b="1" dirty="0"/>
              <a:t>(</a:t>
            </a:r>
            <a:r>
              <a:rPr lang="en-US" sz="1600" b="1" dirty="0" err="1">
                <a:solidFill>
                  <a:schemeClr val="accent3"/>
                </a:solidFill>
              </a:rPr>
              <a:t>isAtHome</a:t>
            </a:r>
            <a:r>
              <a:rPr lang="en-US" sz="1600" b="1" dirty="0"/>
              <a:t>)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3E2AD83-1B2F-550F-171C-CB4E7E0E62B5}"/>
              </a:ext>
            </a:extLst>
          </p:cNvPr>
          <p:cNvGrpSpPr/>
          <p:nvPr/>
        </p:nvGrpSpPr>
        <p:grpSpPr>
          <a:xfrm>
            <a:off x="698704" y="3952670"/>
            <a:ext cx="4427231" cy="2597438"/>
            <a:chOff x="201315" y="3872594"/>
            <a:chExt cx="4427231" cy="2597438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E887326-B43F-7B76-594F-A5BF29F0AB7E}"/>
                </a:ext>
              </a:extLst>
            </p:cNvPr>
            <p:cNvGrpSpPr/>
            <p:nvPr/>
          </p:nvGrpSpPr>
          <p:grpSpPr>
            <a:xfrm>
              <a:off x="1114343" y="4485229"/>
              <a:ext cx="1547239" cy="658762"/>
              <a:chOff x="2787121" y="2571136"/>
              <a:chExt cx="1809135" cy="806245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8E00D41A-396F-FA2B-B012-5C8AE47F1BB9}"/>
                  </a:ext>
                </a:extLst>
              </p:cNvPr>
              <p:cNvSpPr/>
              <p:nvPr/>
            </p:nvSpPr>
            <p:spPr>
              <a:xfrm>
                <a:off x="2787121" y="2571136"/>
                <a:ext cx="1809135" cy="806245"/>
              </a:xfrm>
              <a:prstGeom prst="ellipse">
                <a:avLst/>
              </a:prstGeom>
              <a:solidFill>
                <a:schemeClr val="accent1"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C792ECC-2DD4-A585-924C-FCFDDBD4248F}"/>
                  </a:ext>
                </a:extLst>
              </p:cNvPr>
              <p:cNvSpPr txBox="1"/>
              <p:nvPr/>
            </p:nvSpPr>
            <p:spPr>
              <a:xfrm>
                <a:off x="2868561" y="2789592"/>
                <a:ext cx="1656736" cy="414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err="1"/>
                  <a:t>GotoX</a:t>
                </a:r>
                <a:r>
                  <a:rPr lang="en-US" sz="1600" b="1" dirty="0"/>
                  <a:t>(</a:t>
                </a:r>
                <a:r>
                  <a:rPr lang="en-US" sz="1600" b="1" dirty="0">
                    <a:solidFill>
                      <a:schemeClr val="accent3"/>
                    </a:solidFill>
                  </a:rPr>
                  <a:t>Home</a:t>
                </a:r>
                <a:r>
                  <a:rPr lang="en-US" sz="1600" b="1" dirty="0"/>
                  <a:t>)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1CDDF69-568B-A4F7-EF46-C8910FAB6648}"/>
                </a:ext>
              </a:extLst>
            </p:cNvPr>
            <p:cNvGrpSpPr/>
            <p:nvPr/>
          </p:nvGrpSpPr>
          <p:grpSpPr>
            <a:xfrm>
              <a:off x="2056424" y="5152508"/>
              <a:ext cx="1547239" cy="658762"/>
              <a:chOff x="2802583" y="2571136"/>
              <a:chExt cx="1809135" cy="806245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B48999F2-11B2-E95C-C3DA-6812729BB7C6}"/>
                  </a:ext>
                </a:extLst>
              </p:cNvPr>
              <p:cNvSpPr/>
              <p:nvPr/>
            </p:nvSpPr>
            <p:spPr>
              <a:xfrm>
                <a:off x="2802583" y="2571136"/>
                <a:ext cx="1809135" cy="806245"/>
              </a:xfrm>
              <a:prstGeom prst="ellipse">
                <a:avLst/>
              </a:prstGeom>
              <a:solidFill>
                <a:schemeClr val="accent1"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D2E0E8F-5F6F-0786-907E-C2F9B3F9B91D}"/>
                  </a:ext>
                </a:extLst>
              </p:cNvPr>
              <p:cNvSpPr txBox="1"/>
              <p:nvPr/>
            </p:nvSpPr>
            <p:spPr>
              <a:xfrm>
                <a:off x="2868561" y="2789592"/>
                <a:ext cx="16567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err="1"/>
                  <a:t>AvoidObst</a:t>
                </a:r>
                <a:endParaRPr lang="en-US" sz="1600" b="1" dirty="0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04B4970-9670-E96C-29A8-9342F584C108}"/>
                </a:ext>
              </a:extLst>
            </p:cNvPr>
            <p:cNvGrpSpPr/>
            <p:nvPr/>
          </p:nvGrpSpPr>
          <p:grpSpPr>
            <a:xfrm>
              <a:off x="201315" y="3872594"/>
              <a:ext cx="1547239" cy="658762"/>
              <a:chOff x="2792362" y="2571136"/>
              <a:chExt cx="1809135" cy="806245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E692439F-13CA-ECA1-40C8-09AB2D9BC54B}"/>
                  </a:ext>
                </a:extLst>
              </p:cNvPr>
              <p:cNvSpPr/>
              <p:nvPr/>
            </p:nvSpPr>
            <p:spPr>
              <a:xfrm>
                <a:off x="2792362" y="2571136"/>
                <a:ext cx="1809135" cy="806245"/>
              </a:xfrm>
              <a:prstGeom prst="ellipse">
                <a:avLst/>
              </a:prstGeom>
              <a:solidFill>
                <a:schemeClr val="accent1"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48B87BB-2694-D48C-8B81-8448AA5CCE1C}"/>
                  </a:ext>
                </a:extLst>
              </p:cNvPr>
              <p:cNvSpPr txBox="1"/>
              <p:nvPr/>
            </p:nvSpPr>
            <p:spPr>
              <a:xfrm>
                <a:off x="2868561" y="2789592"/>
                <a:ext cx="16567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err="1"/>
                  <a:t>GetUnstuck</a:t>
                </a:r>
                <a:endParaRPr lang="en-US" sz="1600" b="1" dirty="0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9636BB2-8D77-CD74-0B1A-6D92CA3E4B2F}"/>
                </a:ext>
              </a:extLst>
            </p:cNvPr>
            <p:cNvGrpSpPr/>
            <p:nvPr/>
          </p:nvGrpSpPr>
          <p:grpSpPr>
            <a:xfrm>
              <a:off x="3081307" y="5811270"/>
              <a:ext cx="1547239" cy="658762"/>
              <a:chOff x="8811287" y="3742475"/>
              <a:chExt cx="1809135" cy="806245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1710CC07-5213-0DEF-BEE0-82A9E5A49C8E}"/>
                  </a:ext>
                </a:extLst>
              </p:cNvPr>
              <p:cNvSpPr/>
              <p:nvPr/>
            </p:nvSpPr>
            <p:spPr>
              <a:xfrm>
                <a:off x="8811287" y="3742475"/>
                <a:ext cx="1809135" cy="806245"/>
              </a:xfrm>
              <a:prstGeom prst="ellipse">
                <a:avLst/>
              </a:prstGeom>
              <a:solidFill>
                <a:schemeClr val="accent1"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1D4B24B-E50E-FC7D-AABC-3E0A3816EE44}"/>
                  </a:ext>
                </a:extLst>
              </p:cNvPr>
              <p:cNvSpPr txBox="1"/>
              <p:nvPr/>
            </p:nvSpPr>
            <p:spPr>
              <a:xfrm>
                <a:off x="8886569" y="3960931"/>
                <a:ext cx="16585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Wander</a:t>
                </a:r>
              </a:p>
            </p:txBody>
          </p:sp>
        </p:grp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5B8A4049-62E4-2C81-5747-DAF218365056}"/>
              </a:ext>
            </a:extLst>
          </p:cNvPr>
          <p:cNvSpPr txBox="1"/>
          <p:nvPr/>
        </p:nvSpPr>
        <p:spPr>
          <a:xfrm>
            <a:off x="2591101" y="2753155"/>
            <a:ext cx="1825408" cy="528100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 err="1"/>
              <a:t>HighestActivation</a:t>
            </a:r>
            <a:br>
              <a:rPr lang="en-US" sz="1600" b="1" dirty="0"/>
            </a:br>
            <a:r>
              <a:rPr lang="en-US" sz="1600" b="1" dirty="0"/>
              <a:t>(0.2,0.1,0.15,0.05)</a:t>
            </a: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5974989C-D92F-DD75-A1C3-5D87A4FEA34A}"/>
              </a:ext>
            </a:extLst>
          </p:cNvPr>
          <p:cNvCxnSpPr>
            <a:stCxn id="6" idx="2"/>
            <a:endCxn id="34" idx="0"/>
          </p:cNvCxnSpPr>
          <p:nvPr/>
        </p:nvCxnSpPr>
        <p:spPr>
          <a:xfrm rot="16200000" flipH="1">
            <a:off x="6501247" y="28065"/>
            <a:ext cx="562596" cy="2323543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C02EFCEB-682D-15E2-E303-CABB8E8BC26B}"/>
              </a:ext>
            </a:extLst>
          </p:cNvPr>
          <p:cNvCxnSpPr>
            <a:stCxn id="6" idx="2"/>
            <a:endCxn id="35" idx="0"/>
          </p:cNvCxnSpPr>
          <p:nvPr/>
        </p:nvCxnSpPr>
        <p:spPr>
          <a:xfrm rot="5400000">
            <a:off x="3774958" y="-380551"/>
            <a:ext cx="556726" cy="3134907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B422B565-8AA0-3A58-43AB-BA8DD0B83B3F}"/>
              </a:ext>
            </a:extLst>
          </p:cNvPr>
          <p:cNvCxnSpPr>
            <a:stCxn id="35" idx="2"/>
            <a:endCxn id="14" idx="0"/>
          </p:cNvCxnSpPr>
          <p:nvPr/>
        </p:nvCxnSpPr>
        <p:spPr>
          <a:xfrm rot="5400000">
            <a:off x="1443506" y="1645462"/>
            <a:ext cx="694459" cy="1390265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308CC446-B6BD-532C-39E0-77FE722CAA5B}"/>
              </a:ext>
            </a:extLst>
          </p:cNvPr>
          <p:cNvCxnSpPr>
            <a:stCxn id="35" idx="2"/>
            <a:endCxn id="51" idx="0"/>
          </p:cNvCxnSpPr>
          <p:nvPr/>
        </p:nvCxnSpPr>
        <p:spPr>
          <a:xfrm rot="16200000" flipH="1">
            <a:off x="2614941" y="1864291"/>
            <a:ext cx="759790" cy="1017938"/>
          </a:xfrm>
          <a:prstGeom prst="bentConnector3">
            <a:avLst>
              <a:gd name="adj1" fmla="val 4547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6C35BE07-9AC4-63CD-71EB-CCE7EB5AAF89}"/>
              </a:ext>
            </a:extLst>
          </p:cNvPr>
          <p:cNvCxnSpPr>
            <a:cxnSpLocks/>
            <a:stCxn id="34" idx="2"/>
          </p:cNvCxnSpPr>
          <p:nvPr/>
        </p:nvCxnSpPr>
        <p:spPr>
          <a:xfrm rot="5400000">
            <a:off x="6860899" y="1604405"/>
            <a:ext cx="688589" cy="1478249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5A15AFDA-B859-67B5-66BF-F4A4414EF9FD}"/>
              </a:ext>
            </a:extLst>
          </p:cNvPr>
          <p:cNvCxnSpPr>
            <a:cxnSpLocks/>
            <a:stCxn id="34" idx="2"/>
            <a:endCxn id="108" idx="0"/>
          </p:cNvCxnSpPr>
          <p:nvPr/>
        </p:nvCxnSpPr>
        <p:spPr>
          <a:xfrm rot="16200000" flipH="1">
            <a:off x="7945105" y="1998447"/>
            <a:ext cx="726598" cy="728174"/>
          </a:xfrm>
          <a:prstGeom prst="bentConnector3">
            <a:avLst>
              <a:gd name="adj1" fmla="val 4729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B007CB1E-932B-493A-100C-C87E967E138F}"/>
              </a:ext>
            </a:extLst>
          </p:cNvPr>
          <p:cNvCxnSpPr>
            <a:stCxn id="51" idx="2"/>
            <a:endCxn id="45" idx="0"/>
          </p:cNvCxnSpPr>
          <p:nvPr/>
        </p:nvCxnSpPr>
        <p:spPr>
          <a:xfrm rot="5400000">
            <a:off x="2152358" y="2601222"/>
            <a:ext cx="671415" cy="2031481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4B60B082-AD26-435F-952B-9F69BA229B4D}"/>
              </a:ext>
            </a:extLst>
          </p:cNvPr>
          <p:cNvCxnSpPr>
            <a:stCxn id="51" idx="2"/>
            <a:endCxn id="43" idx="0"/>
          </p:cNvCxnSpPr>
          <p:nvPr/>
        </p:nvCxnSpPr>
        <p:spPr>
          <a:xfrm rot="16200000" flipH="1">
            <a:off x="2623015" y="4162044"/>
            <a:ext cx="2610091" cy="848511"/>
          </a:xfrm>
          <a:prstGeom prst="bentConnector3">
            <a:avLst>
              <a:gd name="adj1" fmla="val 1295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313D920-01B2-4AC4-E05E-77AE06F2BC76}"/>
              </a:ext>
            </a:extLst>
          </p:cNvPr>
          <p:cNvCxnSpPr>
            <a:cxnSpLocks/>
            <a:stCxn id="49" idx="0"/>
          </p:cNvCxnSpPr>
          <p:nvPr/>
        </p:nvCxnSpPr>
        <p:spPr>
          <a:xfrm flipV="1">
            <a:off x="2385352" y="3612729"/>
            <a:ext cx="0" cy="9525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1840970-1B9F-4063-A5EF-EB215CBF5905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3327433" y="3630706"/>
            <a:ext cx="0" cy="16018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00485D4-B7C3-A225-8118-D674EC9BAD3D}"/>
              </a:ext>
            </a:extLst>
          </p:cNvPr>
          <p:cNvSpPr txBox="1"/>
          <p:nvPr/>
        </p:nvSpPr>
        <p:spPr>
          <a:xfrm>
            <a:off x="393849" y="343929"/>
            <a:ext cx="1390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Agent 4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PathState</a:t>
            </a: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00FF161-4CC2-E4F3-B168-E89326E2CE69}"/>
              </a:ext>
            </a:extLst>
          </p:cNvPr>
          <p:cNvGrpSpPr/>
          <p:nvPr/>
        </p:nvGrpSpPr>
        <p:grpSpPr>
          <a:xfrm>
            <a:off x="5892377" y="2725833"/>
            <a:ext cx="5902072" cy="4018666"/>
            <a:chOff x="5892377" y="2725833"/>
            <a:chExt cx="5902072" cy="4018666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8D1DBC3A-A04D-6945-C80D-447C4716D1CF}"/>
                </a:ext>
              </a:extLst>
            </p:cNvPr>
            <p:cNvGrpSpPr/>
            <p:nvPr/>
          </p:nvGrpSpPr>
          <p:grpSpPr>
            <a:xfrm>
              <a:off x="5892377" y="3907592"/>
              <a:ext cx="5902072" cy="2836907"/>
              <a:chOff x="201315" y="3854838"/>
              <a:chExt cx="5902072" cy="2836907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FEBF5034-19FD-473E-EE57-14817AFFA8E1}"/>
                  </a:ext>
                </a:extLst>
              </p:cNvPr>
              <p:cNvGrpSpPr/>
              <p:nvPr/>
            </p:nvGrpSpPr>
            <p:grpSpPr>
              <a:xfrm>
                <a:off x="1114343" y="4467473"/>
                <a:ext cx="1547239" cy="658762"/>
                <a:chOff x="2787121" y="2549404"/>
                <a:chExt cx="1809135" cy="806245"/>
              </a:xfrm>
            </p:grpSpPr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5CD446C0-E83E-60DA-744A-6679D7F2BB5F}"/>
                    </a:ext>
                  </a:extLst>
                </p:cNvPr>
                <p:cNvSpPr/>
                <p:nvPr/>
              </p:nvSpPr>
              <p:spPr>
                <a:xfrm>
                  <a:off x="2787121" y="2549404"/>
                  <a:ext cx="1809135" cy="806245"/>
                </a:xfrm>
                <a:prstGeom prst="ellipse">
                  <a:avLst/>
                </a:prstGeom>
                <a:solidFill>
                  <a:schemeClr val="accent1">
                    <a:alpha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AA2EA1B5-DB3C-C20B-7547-6AD8C6ADADCB}"/>
                    </a:ext>
                  </a:extLst>
                </p:cNvPr>
                <p:cNvSpPr txBox="1"/>
                <p:nvPr/>
              </p:nvSpPr>
              <p:spPr>
                <a:xfrm>
                  <a:off x="2868560" y="2767862"/>
                  <a:ext cx="1656736" cy="4143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err="1"/>
                    <a:t>GotoX</a:t>
                  </a:r>
                  <a:r>
                    <a:rPr lang="en-US" sz="1600" b="1" dirty="0"/>
                    <a:t>(</a:t>
                  </a:r>
                  <a:r>
                    <a:rPr lang="en-US" sz="1600" b="1" dirty="0">
                      <a:solidFill>
                        <a:schemeClr val="accent3"/>
                      </a:solidFill>
                    </a:rPr>
                    <a:t>Food</a:t>
                  </a:r>
                  <a:r>
                    <a:rPr lang="en-US" sz="1600" b="1" dirty="0"/>
                    <a:t>)</a:t>
                  </a:r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A07CAE1D-2A07-F6B4-7C76-3667F760DE66}"/>
                  </a:ext>
                </a:extLst>
              </p:cNvPr>
              <p:cNvGrpSpPr/>
              <p:nvPr/>
            </p:nvGrpSpPr>
            <p:grpSpPr>
              <a:xfrm>
                <a:off x="3531264" y="5463001"/>
                <a:ext cx="1547239" cy="658762"/>
                <a:chOff x="4527063" y="2951136"/>
                <a:chExt cx="1809135" cy="806245"/>
              </a:xfrm>
            </p:grpSpPr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5DEF78FB-422D-59B6-266F-1BA54F6F1870}"/>
                    </a:ext>
                  </a:extLst>
                </p:cNvPr>
                <p:cNvSpPr/>
                <p:nvPr/>
              </p:nvSpPr>
              <p:spPr>
                <a:xfrm>
                  <a:off x="4527063" y="2951136"/>
                  <a:ext cx="1809135" cy="806245"/>
                </a:xfrm>
                <a:prstGeom prst="ellipse">
                  <a:avLst/>
                </a:prstGeom>
                <a:solidFill>
                  <a:schemeClr val="accent1">
                    <a:alpha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F52910B3-2819-5A95-13AA-81D14F6149D6}"/>
                    </a:ext>
                  </a:extLst>
                </p:cNvPr>
                <p:cNvSpPr txBox="1"/>
                <p:nvPr/>
              </p:nvSpPr>
              <p:spPr>
                <a:xfrm>
                  <a:off x="4593044" y="3169594"/>
                  <a:ext cx="165673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err="1"/>
                    <a:t>AvoidObst</a:t>
                  </a:r>
                  <a:endParaRPr lang="en-US" sz="1600" b="1" dirty="0"/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1936DA68-E0D0-FFAE-76C4-221F967C6B9D}"/>
                  </a:ext>
                </a:extLst>
              </p:cNvPr>
              <p:cNvGrpSpPr/>
              <p:nvPr/>
            </p:nvGrpSpPr>
            <p:grpSpPr>
              <a:xfrm>
                <a:off x="201315" y="3854838"/>
                <a:ext cx="1547239" cy="658762"/>
                <a:chOff x="2792362" y="2549404"/>
                <a:chExt cx="1809135" cy="806245"/>
              </a:xfrm>
            </p:grpSpPr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59C0717E-F595-548C-1231-BDCEA226AAE0}"/>
                    </a:ext>
                  </a:extLst>
                </p:cNvPr>
                <p:cNvSpPr/>
                <p:nvPr/>
              </p:nvSpPr>
              <p:spPr>
                <a:xfrm>
                  <a:off x="2792362" y="2549404"/>
                  <a:ext cx="1809135" cy="806245"/>
                </a:xfrm>
                <a:prstGeom prst="ellipse">
                  <a:avLst/>
                </a:prstGeom>
                <a:solidFill>
                  <a:schemeClr val="accent1">
                    <a:alpha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5C250EC-7DFC-1B60-125B-ADA65B6B5A73}"/>
                    </a:ext>
                  </a:extLst>
                </p:cNvPr>
                <p:cNvSpPr txBox="1"/>
                <p:nvPr/>
              </p:nvSpPr>
              <p:spPr>
                <a:xfrm>
                  <a:off x="2868561" y="2767862"/>
                  <a:ext cx="165673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err="1"/>
                    <a:t>GetUnstuck</a:t>
                  </a:r>
                  <a:endParaRPr lang="en-US" sz="1600" b="1" dirty="0"/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6D6EDE83-DFB6-82D0-D70E-48E029C580D6}"/>
                  </a:ext>
                </a:extLst>
              </p:cNvPr>
              <p:cNvGrpSpPr/>
              <p:nvPr/>
            </p:nvGrpSpPr>
            <p:grpSpPr>
              <a:xfrm>
                <a:off x="4556148" y="6032983"/>
                <a:ext cx="1547239" cy="658762"/>
                <a:chOff x="10535768" y="4013815"/>
                <a:chExt cx="1809135" cy="806245"/>
              </a:xfrm>
            </p:grpSpPr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36241E83-8340-2AA1-1C04-B5666D549C88}"/>
                    </a:ext>
                  </a:extLst>
                </p:cNvPr>
                <p:cNvSpPr/>
                <p:nvPr/>
              </p:nvSpPr>
              <p:spPr>
                <a:xfrm>
                  <a:off x="10535768" y="4013815"/>
                  <a:ext cx="1809135" cy="806245"/>
                </a:xfrm>
                <a:prstGeom prst="ellipse">
                  <a:avLst/>
                </a:prstGeom>
                <a:solidFill>
                  <a:schemeClr val="accent1">
                    <a:alpha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868AAF17-1909-D001-2FA5-C61DA11B64B3}"/>
                    </a:ext>
                  </a:extLst>
                </p:cNvPr>
                <p:cNvSpPr txBox="1"/>
                <p:nvPr/>
              </p:nvSpPr>
              <p:spPr>
                <a:xfrm>
                  <a:off x="10611049" y="4232273"/>
                  <a:ext cx="165857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Wander</a:t>
                  </a: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A7835FE-1E94-16B3-AE67-BC45DB0C3373}"/>
                </a:ext>
              </a:extLst>
            </p:cNvPr>
            <p:cNvSpPr txBox="1"/>
            <p:nvPr/>
          </p:nvSpPr>
          <p:spPr>
            <a:xfrm>
              <a:off x="7647122" y="2725833"/>
              <a:ext cx="2050737" cy="5281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600" b="1" dirty="0" err="1"/>
                <a:t>HighestActivation</a:t>
              </a:r>
              <a:endParaRPr lang="en-US" sz="1600" b="1" dirty="0"/>
            </a:p>
            <a:p>
              <a:pPr algn="ctr"/>
              <a:r>
                <a:rPr lang="en-US" sz="1600" b="1" dirty="0"/>
                <a:t>(0.3,0.2,0.1,0.15,0.05)</a:t>
              </a:r>
            </a:p>
          </p:txBody>
        </p:sp>
        <p:cxnSp>
          <p:nvCxnSpPr>
            <p:cNvPr id="109" name="Connector: Elbow 108">
              <a:extLst>
                <a:ext uri="{FF2B5EF4-FFF2-40B4-BE49-F238E27FC236}">
                  <a16:creationId xmlns:a16="http://schemas.microsoft.com/office/drawing/2014/main" id="{AA17D7E5-B22A-B2AD-D00F-405076A4AA7C}"/>
                </a:ext>
              </a:extLst>
            </p:cNvPr>
            <p:cNvCxnSpPr>
              <a:cxnSpLocks/>
              <a:stCxn id="108" idx="2"/>
              <a:endCxn id="102" idx="0"/>
            </p:cNvCxnSpPr>
            <p:nvPr/>
          </p:nvCxnSpPr>
          <p:spPr>
            <a:xfrm rot="5400000">
              <a:off x="7342415" y="2577515"/>
              <a:ext cx="653659" cy="2006494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91338F75-CE3A-10BB-7B21-A77A6C5AD88F}"/>
                </a:ext>
              </a:extLst>
            </p:cNvPr>
            <p:cNvCxnSpPr>
              <a:cxnSpLocks/>
              <a:stCxn id="108" idx="2"/>
              <a:endCxn id="100" idx="0"/>
            </p:cNvCxnSpPr>
            <p:nvPr/>
          </p:nvCxnSpPr>
          <p:spPr>
            <a:xfrm rot="16200000" flipH="1">
              <a:off x="8430758" y="3495665"/>
              <a:ext cx="2831804" cy="2348339"/>
            </a:xfrm>
            <a:prstGeom prst="bentConnector3">
              <a:avLst>
                <a:gd name="adj1" fmla="val 1146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B3788C0-EA54-FBEE-32D5-7625909D99CC}"/>
                </a:ext>
              </a:extLst>
            </p:cNvPr>
            <p:cNvCxnSpPr>
              <a:cxnSpLocks/>
              <a:stCxn id="106" idx="0"/>
            </p:cNvCxnSpPr>
            <p:nvPr/>
          </p:nvCxnSpPr>
          <p:spPr>
            <a:xfrm flipV="1">
              <a:off x="7579025" y="3567651"/>
              <a:ext cx="0" cy="9525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4743BF1-D5D8-9F2C-6E09-7256B4070F9B}"/>
                </a:ext>
              </a:extLst>
            </p:cNvPr>
            <p:cNvCxnSpPr>
              <a:cxnSpLocks/>
              <a:stCxn id="104" idx="0"/>
            </p:cNvCxnSpPr>
            <p:nvPr/>
          </p:nvCxnSpPr>
          <p:spPr>
            <a:xfrm flipV="1">
              <a:off x="9995946" y="3567651"/>
              <a:ext cx="0" cy="19481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7EBF48-E79C-F851-CDBE-AFD0ED64C6CC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V="1">
              <a:off x="8671562" y="3597677"/>
              <a:ext cx="6579" cy="147391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FED1EDF-4ED7-2627-593C-E08969EBAFA4}"/>
                </a:ext>
              </a:extLst>
            </p:cNvPr>
            <p:cNvSpPr/>
            <p:nvPr/>
          </p:nvSpPr>
          <p:spPr>
            <a:xfrm>
              <a:off x="7897942" y="5071588"/>
              <a:ext cx="1547239" cy="658762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A670B4B-6CF0-ECBB-AD70-136C48BD1A80}"/>
                </a:ext>
              </a:extLst>
            </p:cNvPr>
            <p:cNvSpPr txBox="1"/>
            <p:nvPr/>
          </p:nvSpPr>
          <p:spPr>
            <a:xfrm>
              <a:off x="7963110" y="5250083"/>
              <a:ext cx="14169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/>
                <a:t>FollowPath</a:t>
              </a:r>
              <a:endParaRPr lang="en-US" sz="1600" b="1" dirty="0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C8EA7F-B5C3-BCAA-CFFA-D90E421FE2E4}"/>
              </a:ext>
            </a:extLst>
          </p:cNvPr>
          <p:cNvCxnSpPr>
            <a:cxnSpLocks/>
          </p:cNvCxnSpPr>
          <p:nvPr/>
        </p:nvCxnSpPr>
        <p:spPr>
          <a:xfrm flipV="1">
            <a:off x="2994836" y="4913077"/>
            <a:ext cx="4036777" cy="15657"/>
          </a:xfrm>
          <a:prstGeom prst="straightConnector1">
            <a:avLst/>
          </a:prstGeom>
          <a:ln w="50800">
            <a:solidFill>
              <a:schemeClr val="accent4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813A08-B4A4-68D5-C149-82902E04E5BB}"/>
              </a:ext>
            </a:extLst>
          </p:cNvPr>
          <p:cNvCxnSpPr>
            <a:cxnSpLocks/>
          </p:cNvCxnSpPr>
          <p:nvPr/>
        </p:nvCxnSpPr>
        <p:spPr>
          <a:xfrm flipV="1">
            <a:off x="6782545" y="5491187"/>
            <a:ext cx="1414897" cy="689180"/>
          </a:xfrm>
          <a:prstGeom prst="straightConnector1">
            <a:avLst/>
          </a:prstGeom>
          <a:ln w="50800">
            <a:solidFill>
              <a:schemeClr val="accent4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211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lorBlind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AFF1A"/>
      </a:accent1>
      <a:accent2>
        <a:srgbClr val="0C7BDC"/>
      </a:accent2>
      <a:accent3>
        <a:srgbClr val="FF7431"/>
      </a:accent3>
      <a:accent4>
        <a:srgbClr val="4B0092"/>
      </a:accent4>
      <a:accent5>
        <a:srgbClr val="FFC20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121</Words>
  <Application>Microsoft Office PowerPoint</Application>
  <PresentationFormat>Widescreen</PresentationFormat>
  <Paragraphs>55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King</dc:creator>
  <cp:lastModifiedBy>Bert Peterson</cp:lastModifiedBy>
  <cp:revision>19</cp:revision>
  <dcterms:created xsi:type="dcterms:W3CDTF">2023-03-20T19:48:21Z</dcterms:created>
  <dcterms:modified xsi:type="dcterms:W3CDTF">2024-02-27T03:41:44Z</dcterms:modified>
</cp:coreProperties>
</file>