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.au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2432304" cy="1298448"/>
          </a:xfrm>
        </p:spPr>
        <p:txBody>
          <a:bodyPr/>
          <a:lstStyle/>
          <a:p>
            <a:r>
              <a:t>ARK Energy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989" y="3761841"/>
            <a:ext cx="2595067" cy="3707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Generated at: 2024-04-26</a:t>
            </a:r>
          </a:p>
        </p:txBody>
      </p:sp>
      <p:pic>
        <p:nvPicPr>
          <p:cNvPr id="4" name="Picture 3" descr="180degree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766" y="5943600"/>
            <a:ext cx="1828800" cy="522315"/>
          </a:xfrm>
          <a:prstGeom prst="rect">
            <a:avLst/>
          </a:prstGeom>
        </p:spPr>
      </p:pic>
      <p:pic>
        <p:nvPicPr>
          <p:cNvPr id="5" name="Picture 4" descr="Arkenergy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33" y="5943600"/>
            <a:ext cx="1828800" cy="353096"/>
          </a:xfrm>
          <a:prstGeom prst="rect">
            <a:avLst/>
          </a:prstGeom>
        </p:spPr>
      </p:pic>
      <p:pic>
        <p:nvPicPr>
          <p:cNvPr id="6" name="Picture 5" descr="Home_butt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847" y="46725"/>
            <a:ext cx="457200" cy="457200"/>
          </a:xfrm>
          <a:prstGeom prst="rect">
            <a:avLst/>
          </a:prstGeom>
        </p:spPr>
      </p:pic>
      <p:cxnSp>
        <p:nvCxnSpPr>
          <p:cNvPr id="7" name="Connector 6"/>
          <p:cNvCxnSpPr/>
          <p:nvPr/>
        </p:nvCxnSpPr>
        <p:spPr>
          <a:xfrm>
            <a:off x="3585362" y="914400"/>
            <a:ext cx="0" cy="4765852"/>
          </a:xfrm>
          <a:prstGeom prst="line">
            <a:avLst/>
          </a:prstGeom>
          <a:ln>
            <a:solidFill>
              <a:srgbClr val="94C5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599578" y="0"/>
            <a:ext cx="647395" cy="554126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3913632" y="1961388"/>
            <a:ext cx="1444752" cy="672998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927348" y="2109520"/>
            <a:ext cx="1444752" cy="3749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Commodities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57723" y="1961388"/>
            <a:ext cx="1444752" cy="672998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910681" y="2113178"/>
            <a:ext cx="731520" cy="3749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News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02728" y="1961388"/>
            <a:ext cx="1444752" cy="672998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263993" y="2115921"/>
            <a:ext cx="1396288" cy="3749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Competitors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13632" y="3090672"/>
            <a:ext cx="1444752" cy="672998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161434" y="3239719"/>
            <a:ext cx="939088" cy="3749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Projects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57723" y="3090672"/>
            <a:ext cx="1444752" cy="672998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867704" y="3239719"/>
            <a:ext cx="823874" cy="3749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Bullet Points:</a:t>
            </a:r>
          </a:p>
          <a:p>
            <a:r>
              <a:t>Point 1</a:t>
            </a:r>
          </a:p>
          <a:p>
            <a:r>
              <a:t>Point 2</a:t>
            </a:r>
          </a:p>
          <a:p>
            <a:r>
              <a:t>Point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Google Hyperlink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