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6" r:id="rId3"/>
    <p:sldId id="257" r:id="rId4"/>
    <p:sldId id="261" r:id="rId5"/>
    <p:sldId id="265" r:id="rId6"/>
    <p:sldId id="262" r:id="rId7"/>
    <p:sldId id="260" r:id="rId8"/>
    <p:sldId id="267" r:id="rId9"/>
    <p:sldId id="263" r:id="rId10"/>
    <p:sldId id="264" r:id="rId11"/>
    <p:sldId id="258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37" d="100"/>
          <a:sy n="137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D3F019-3AD4-D140-B8C9-685673CC626B}" type="doc">
      <dgm:prSet loTypeId="urn:microsoft.com/office/officeart/2005/8/layout/b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6D341B-1C6F-A546-AAD8-FEEBDE692516}">
      <dgm:prSet phldrT="[Text]"/>
      <dgm:spPr/>
      <dgm:t>
        <a:bodyPr/>
        <a:lstStyle/>
        <a:p>
          <a:r>
            <a:rPr lang="en-US" dirty="0"/>
            <a:t>Listen</a:t>
          </a:r>
        </a:p>
      </dgm:t>
    </dgm:pt>
    <dgm:pt modelId="{75B30D55-8BE6-0E4D-8A0D-6909294520AF}" type="parTrans" cxnId="{AF3A5D67-7B7C-1745-BF4C-D7542FC17DD8}">
      <dgm:prSet/>
      <dgm:spPr/>
      <dgm:t>
        <a:bodyPr/>
        <a:lstStyle/>
        <a:p>
          <a:endParaRPr lang="en-US"/>
        </a:p>
      </dgm:t>
    </dgm:pt>
    <dgm:pt modelId="{CD74BAA9-79C8-C74D-8352-58C2C33CE9A6}" type="sibTrans" cxnId="{AF3A5D67-7B7C-1745-BF4C-D7542FC17DD8}">
      <dgm:prSet/>
      <dgm:spPr/>
      <dgm:t>
        <a:bodyPr/>
        <a:lstStyle/>
        <a:p>
          <a:endParaRPr lang="en-US"/>
        </a:p>
      </dgm:t>
    </dgm:pt>
    <dgm:pt modelId="{0DA1127E-FEC6-ED41-A168-479EF54F9A2A}">
      <dgm:prSet phldrT="[Text]"/>
      <dgm:spPr/>
      <dgm:t>
        <a:bodyPr/>
        <a:lstStyle/>
        <a:p>
          <a:r>
            <a:rPr lang="en-US" dirty="0"/>
            <a:t>Pay close attention to what the interviewer says</a:t>
          </a:r>
        </a:p>
      </dgm:t>
    </dgm:pt>
    <dgm:pt modelId="{5A677D58-7D4C-AF41-8B2B-DD8A28A06AFB}" type="parTrans" cxnId="{CF46329E-85FC-C646-B2B8-76C85C300191}">
      <dgm:prSet/>
      <dgm:spPr/>
      <dgm:t>
        <a:bodyPr/>
        <a:lstStyle/>
        <a:p>
          <a:endParaRPr lang="en-US"/>
        </a:p>
      </dgm:t>
    </dgm:pt>
    <dgm:pt modelId="{74CFAD2F-25C2-5B47-8530-D0535B271BC7}" type="sibTrans" cxnId="{CF46329E-85FC-C646-B2B8-76C85C300191}">
      <dgm:prSet/>
      <dgm:spPr/>
      <dgm:t>
        <a:bodyPr/>
        <a:lstStyle/>
        <a:p>
          <a:endParaRPr lang="en-US"/>
        </a:p>
      </dgm:t>
    </dgm:pt>
    <dgm:pt modelId="{3DA6C63B-96AA-864C-8ED5-495D7C440351}">
      <dgm:prSet phldrT="[Text]"/>
      <dgm:spPr/>
      <dgm:t>
        <a:bodyPr/>
        <a:lstStyle/>
        <a:p>
          <a:r>
            <a:rPr lang="en-US" dirty="0"/>
            <a:t>Example</a:t>
          </a:r>
        </a:p>
      </dgm:t>
    </dgm:pt>
    <dgm:pt modelId="{3E16F08C-33FB-E24B-845B-52111561AD01}" type="parTrans" cxnId="{F27CAB7A-1019-4040-B2AD-AB76A7B7E70C}">
      <dgm:prSet/>
      <dgm:spPr/>
      <dgm:t>
        <a:bodyPr/>
        <a:lstStyle/>
        <a:p>
          <a:endParaRPr lang="en-US"/>
        </a:p>
      </dgm:t>
    </dgm:pt>
    <dgm:pt modelId="{0E5AD07D-AF43-1548-8646-FE1A953CC74F}" type="sibTrans" cxnId="{F27CAB7A-1019-4040-B2AD-AB76A7B7E70C}">
      <dgm:prSet/>
      <dgm:spPr/>
      <dgm:t>
        <a:bodyPr/>
        <a:lstStyle/>
        <a:p>
          <a:endParaRPr lang="en-US"/>
        </a:p>
      </dgm:t>
    </dgm:pt>
    <dgm:pt modelId="{4B705EAE-B690-8D43-BAAF-3C22A8D4FA1E}">
      <dgm:prSet phldrT="[Text]"/>
      <dgm:spPr/>
      <dgm:t>
        <a:bodyPr/>
        <a:lstStyle/>
        <a:p>
          <a:r>
            <a:rPr lang="en-US" dirty="0"/>
            <a:t>Draw a good example for the problem</a:t>
          </a:r>
        </a:p>
      </dgm:t>
    </dgm:pt>
    <dgm:pt modelId="{1B8E4E90-A482-B543-8E55-193A46F50FF4}" type="parTrans" cxnId="{7113608C-B91D-0A42-AFB6-F8CCD5296ABD}">
      <dgm:prSet/>
      <dgm:spPr/>
      <dgm:t>
        <a:bodyPr/>
        <a:lstStyle/>
        <a:p>
          <a:endParaRPr lang="en-US"/>
        </a:p>
      </dgm:t>
    </dgm:pt>
    <dgm:pt modelId="{3EB41DCA-D2BA-2440-A58D-41E55D429F1A}" type="sibTrans" cxnId="{7113608C-B91D-0A42-AFB6-F8CCD5296ABD}">
      <dgm:prSet/>
      <dgm:spPr/>
      <dgm:t>
        <a:bodyPr/>
        <a:lstStyle/>
        <a:p>
          <a:endParaRPr lang="en-US"/>
        </a:p>
      </dgm:t>
    </dgm:pt>
    <dgm:pt modelId="{F1D67135-F65F-A746-8367-C41EFBC8C61A}">
      <dgm:prSet phldrT="[Text]"/>
      <dgm:spPr/>
      <dgm:t>
        <a:bodyPr/>
        <a:lstStyle/>
        <a:p>
          <a:r>
            <a:rPr lang="en-US" dirty="0"/>
            <a:t>Create a brute force solution to the problem</a:t>
          </a:r>
        </a:p>
      </dgm:t>
    </dgm:pt>
    <dgm:pt modelId="{B2AABCD4-E3E8-3442-9E51-C580E85E5EAA}" type="parTrans" cxnId="{DD71CF7A-BF4B-E84F-9CCD-34F6E20C0E29}">
      <dgm:prSet/>
      <dgm:spPr/>
      <dgm:t>
        <a:bodyPr/>
        <a:lstStyle/>
        <a:p>
          <a:endParaRPr lang="en-US"/>
        </a:p>
      </dgm:t>
    </dgm:pt>
    <dgm:pt modelId="{C7BA6D20-65CA-A741-AC0F-D076712F7A0F}" type="sibTrans" cxnId="{DD71CF7A-BF4B-E84F-9CCD-34F6E20C0E29}">
      <dgm:prSet/>
      <dgm:spPr/>
      <dgm:t>
        <a:bodyPr/>
        <a:lstStyle/>
        <a:p>
          <a:endParaRPr lang="en-US"/>
        </a:p>
      </dgm:t>
    </dgm:pt>
    <dgm:pt modelId="{B5625CC4-7300-5243-978A-35E2CF367278}">
      <dgm:prSet phldrT="[Text]"/>
      <dgm:spPr/>
      <dgm:t>
        <a:bodyPr/>
        <a:lstStyle/>
        <a:p>
          <a:r>
            <a:rPr lang="en-US" dirty="0"/>
            <a:t>Brute Force</a:t>
          </a:r>
        </a:p>
      </dgm:t>
    </dgm:pt>
    <dgm:pt modelId="{5A6CF986-A092-7E4C-9320-C343FE153A99}" type="sibTrans" cxnId="{C079AA3E-C493-6C4F-BF26-91B81435EBC1}">
      <dgm:prSet/>
      <dgm:spPr/>
      <dgm:t>
        <a:bodyPr/>
        <a:lstStyle/>
        <a:p>
          <a:endParaRPr lang="en-US"/>
        </a:p>
      </dgm:t>
    </dgm:pt>
    <dgm:pt modelId="{764BD63F-31BB-4242-AEC6-ED9A0C5B4DE1}" type="parTrans" cxnId="{C079AA3E-C493-6C4F-BF26-91B81435EBC1}">
      <dgm:prSet/>
      <dgm:spPr/>
      <dgm:t>
        <a:bodyPr/>
        <a:lstStyle/>
        <a:p>
          <a:endParaRPr lang="en-US"/>
        </a:p>
      </dgm:t>
    </dgm:pt>
    <dgm:pt modelId="{0F1B68D9-2167-B34E-8654-E18D9833D6E4}">
      <dgm:prSet/>
      <dgm:spPr/>
      <dgm:t>
        <a:bodyPr/>
        <a:lstStyle/>
        <a:p>
          <a:r>
            <a:rPr lang="en-US" dirty="0"/>
            <a:t>Optimize the Solution</a:t>
          </a:r>
        </a:p>
      </dgm:t>
    </dgm:pt>
    <dgm:pt modelId="{C647DE2E-0294-834A-8B16-C1AE3271D6A2}" type="parTrans" cxnId="{95994852-7D06-2248-AFF1-49F5D8E7D570}">
      <dgm:prSet/>
      <dgm:spPr/>
      <dgm:t>
        <a:bodyPr/>
        <a:lstStyle/>
        <a:p>
          <a:endParaRPr lang="en-US"/>
        </a:p>
      </dgm:t>
    </dgm:pt>
    <dgm:pt modelId="{1A6AF632-AE0E-844A-8474-A9226A88EF73}" type="sibTrans" cxnId="{95994852-7D06-2248-AFF1-49F5D8E7D570}">
      <dgm:prSet/>
      <dgm:spPr/>
      <dgm:t>
        <a:bodyPr/>
        <a:lstStyle/>
        <a:p>
          <a:endParaRPr lang="en-US"/>
        </a:p>
      </dgm:t>
    </dgm:pt>
    <dgm:pt modelId="{263D193A-95B2-3944-A44D-9D285E722507}">
      <dgm:prSet/>
      <dgm:spPr/>
      <dgm:t>
        <a:bodyPr/>
        <a:lstStyle/>
        <a:p>
          <a:r>
            <a:rPr lang="en-US" dirty="0"/>
            <a:t>Walk through your solution</a:t>
          </a:r>
        </a:p>
      </dgm:t>
    </dgm:pt>
    <dgm:pt modelId="{FD0D19F3-111A-FA49-BBF6-9CF2E395D1E3}" type="parTrans" cxnId="{F60A51F2-5B76-5742-AD52-E5C96137BF2F}">
      <dgm:prSet/>
      <dgm:spPr/>
      <dgm:t>
        <a:bodyPr/>
        <a:lstStyle/>
        <a:p>
          <a:endParaRPr lang="en-US"/>
        </a:p>
      </dgm:t>
    </dgm:pt>
    <dgm:pt modelId="{9D3F1EC1-4603-F848-8ECB-B27D588FA15E}" type="sibTrans" cxnId="{F60A51F2-5B76-5742-AD52-E5C96137BF2F}">
      <dgm:prSet/>
      <dgm:spPr/>
      <dgm:t>
        <a:bodyPr/>
        <a:lstStyle/>
        <a:p>
          <a:endParaRPr lang="en-US"/>
        </a:p>
      </dgm:t>
    </dgm:pt>
    <dgm:pt modelId="{4B8F63D0-F346-BD42-B566-53F4BBC5C757}">
      <dgm:prSet/>
      <dgm:spPr/>
      <dgm:t>
        <a:bodyPr/>
        <a:lstStyle/>
        <a:p>
          <a:r>
            <a:rPr lang="en-US" dirty="0"/>
            <a:t>Implement</a:t>
          </a:r>
        </a:p>
      </dgm:t>
    </dgm:pt>
    <dgm:pt modelId="{2B2EB097-B44B-DD4B-AB54-27464032EA6C}" type="parTrans" cxnId="{F7AB3EF2-4DD9-DE4A-8DAF-FF0DBFE86858}">
      <dgm:prSet/>
      <dgm:spPr/>
      <dgm:t>
        <a:bodyPr/>
        <a:lstStyle/>
        <a:p>
          <a:endParaRPr lang="en-US"/>
        </a:p>
      </dgm:t>
    </dgm:pt>
    <dgm:pt modelId="{F0E87CC1-0AD9-DC46-86F6-C06C0624CB62}" type="sibTrans" cxnId="{F7AB3EF2-4DD9-DE4A-8DAF-FF0DBFE86858}">
      <dgm:prSet/>
      <dgm:spPr/>
      <dgm:t>
        <a:bodyPr/>
        <a:lstStyle/>
        <a:p>
          <a:endParaRPr lang="en-US"/>
        </a:p>
      </dgm:t>
    </dgm:pt>
    <dgm:pt modelId="{029C0502-663D-4B42-9AB4-DE17431414D9}">
      <dgm:prSet/>
      <dgm:spPr/>
      <dgm:t>
        <a:bodyPr/>
        <a:lstStyle/>
        <a:p>
          <a:r>
            <a:rPr lang="en-US" dirty="0"/>
            <a:t>Work on optimizing your brute force solution into an optimal solution</a:t>
          </a:r>
        </a:p>
      </dgm:t>
    </dgm:pt>
    <dgm:pt modelId="{4BEC48D0-87D7-B14F-AE7E-05FE392834AF}" type="parTrans" cxnId="{AF4B3F30-8D92-DE4E-B86F-B813852EB23D}">
      <dgm:prSet/>
      <dgm:spPr/>
      <dgm:t>
        <a:bodyPr/>
        <a:lstStyle/>
        <a:p>
          <a:endParaRPr lang="en-US"/>
        </a:p>
      </dgm:t>
    </dgm:pt>
    <dgm:pt modelId="{3F4F4345-F01E-6A4B-9E83-200EFD202FDD}" type="sibTrans" cxnId="{AF4B3F30-8D92-DE4E-B86F-B813852EB23D}">
      <dgm:prSet/>
      <dgm:spPr/>
      <dgm:t>
        <a:bodyPr/>
        <a:lstStyle/>
        <a:p>
          <a:endParaRPr lang="en-US"/>
        </a:p>
      </dgm:t>
    </dgm:pt>
    <dgm:pt modelId="{B4BA8B18-359D-2F48-8348-E18015CA631D}">
      <dgm:prSet/>
      <dgm:spPr/>
      <dgm:t>
        <a:bodyPr/>
        <a:lstStyle/>
        <a:p>
          <a:r>
            <a:rPr lang="en-US" dirty="0"/>
            <a:t>Walk Through</a:t>
          </a:r>
        </a:p>
      </dgm:t>
    </dgm:pt>
    <dgm:pt modelId="{D897670C-B0F7-EE47-A8E0-3043B1F954B2}" type="parTrans" cxnId="{EF1CD067-DA41-624C-A24A-DD040F751CF3}">
      <dgm:prSet/>
      <dgm:spPr/>
      <dgm:t>
        <a:bodyPr/>
        <a:lstStyle/>
        <a:p>
          <a:endParaRPr lang="en-US"/>
        </a:p>
      </dgm:t>
    </dgm:pt>
    <dgm:pt modelId="{02AAD7EF-9D8A-B241-997E-F95ACA63F684}" type="sibTrans" cxnId="{EF1CD067-DA41-624C-A24A-DD040F751CF3}">
      <dgm:prSet/>
      <dgm:spPr/>
      <dgm:t>
        <a:bodyPr/>
        <a:lstStyle/>
        <a:p>
          <a:endParaRPr lang="en-US"/>
        </a:p>
      </dgm:t>
    </dgm:pt>
    <dgm:pt modelId="{4E8F8003-8B46-484D-8916-74CEFB05B5ED}">
      <dgm:prSet/>
      <dgm:spPr/>
      <dgm:t>
        <a:bodyPr/>
        <a:lstStyle/>
        <a:p>
          <a:r>
            <a:rPr lang="en-US" dirty="0"/>
            <a:t>Implement the solution in code</a:t>
          </a:r>
        </a:p>
      </dgm:t>
    </dgm:pt>
    <dgm:pt modelId="{ABFD7CB9-D27E-524E-AF59-59E78DA63727}" type="parTrans" cxnId="{1AE4A181-CB07-5A47-B1A2-53A89A17631E}">
      <dgm:prSet/>
      <dgm:spPr/>
      <dgm:t>
        <a:bodyPr/>
        <a:lstStyle/>
        <a:p>
          <a:endParaRPr lang="en-US"/>
        </a:p>
      </dgm:t>
    </dgm:pt>
    <dgm:pt modelId="{1B00A066-6E54-284D-8849-6B1075110823}" type="sibTrans" cxnId="{1AE4A181-CB07-5A47-B1A2-53A89A17631E}">
      <dgm:prSet/>
      <dgm:spPr/>
      <dgm:t>
        <a:bodyPr/>
        <a:lstStyle/>
        <a:p>
          <a:endParaRPr lang="en-US"/>
        </a:p>
      </dgm:t>
    </dgm:pt>
    <dgm:pt modelId="{E52B6017-4A78-2049-9798-83F5ED944FFD}">
      <dgm:prSet/>
      <dgm:spPr/>
      <dgm:t>
        <a:bodyPr/>
        <a:lstStyle/>
        <a:p>
          <a:pPr>
            <a:buNone/>
          </a:pPr>
          <a:r>
            <a:rPr lang="en-US" dirty="0"/>
            <a:t>Test</a:t>
          </a:r>
        </a:p>
      </dgm:t>
    </dgm:pt>
    <dgm:pt modelId="{3A96A848-FF46-524F-9BD7-E814D1562993}" type="parTrans" cxnId="{6325600C-3760-D24D-8079-D4D659CAFEA9}">
      <dgm:prSet/>
      <dgm:spPr/>
      <dgm:t>
        <a:bodyPr/>
        <a:lstStyle/>
        <a:p>
          <a:endParaRPr lang="en-US"/>
        </a:p>
      </dgm:t>
    </dgm:pt>
    <dgm:pt modelId="{814BD1B3-93AC-C042-9925-BF0725C78038}" type="sibTrans" cxnId="{6325600C-3760-D24D-8079-D4D659CAFEA9}">
      <dgm:prSet/>
      <dgm:spPr/>
      <dgm:t>
        <a:bodyPr/>
        <a:lstStyle/>
        <a:p>
          <a:endParaRPr lang="en-US"/>
        </a:p>
      </dgm:t>
    </dgm:pt>
    <dgm:pt modelId="{8E14C92B-664A-3F4B-AB3F-0FBB41179D46}">
      <dgm:prSet phldrT="[Text]"/>
      <dgm:spPr/>
      <dgm:t>
        <a:bodyPr/>
        <a:lstStyle/>
        <a:p>
          <a:r>
            <a:rPr lang="en-US" dirty="0"/>
            <a:t>Try to see the special cases for the problem</a:t>
          </a:r>
        </a:p>
      </dgm:t>
    </dgm:pt>
    <dgm:pt modelId="{887BA765-DB05-6345-BBCE-0DCF5F2ED755}" type="parTrans" cxnId="{BB2F6D4D-5318-0042-8DD5-A31B1666D5A0}">
      <dgm:prSet/>
      <dgm:spPr/>
      <dgm:t>
        <a:bodyPr/>
        <a:lstStyle/>
        <a:p>
          <a:endParaRPr lang="en-US"/>
        </a:p>
      </dgm:t>
    </dgm:pt>
    <dgm:pt modelId="{68A5EEC9-00C8-E84B-91DD-8FCCA8ED9C84}" type="sibTrans" cxnId="{BB2F6D4D-5318-0042-8DD5-A31B1666D5A0}">
      <dgm:prSet/>
      <dgm:spPr/>
      <dgm:t>
        <a:bodyPr/>
        <a:lstStyle/>
        <a:p>
          <a:endParaRPr lang="en-US"/>
        </a:p>
      </dgm:t>
    </dgm:pt>
    <dgm:pt modelId="{2EA6689B-21E5-984D-AA3E-D1CC0697C4E3}">
      <dgm:prSet phldrT="[Text]"/>
      <dgm:spPr/>
      <dgm:t>
        <a:bodyPr/>
        <a:lstStyle/>
        <a:p>
          <a:r>
            <a:rPr lang="en-US" dirty="0"/>
            <a:t>State a naïve solution and its runtime </a:t>
          </a:r>
        </a:p>
      </dgm:t>
    </dgm:pt>
    <dgm:pt modelId="{6BCFB2DC-3C03-9244-8133-DE7CD282FB9F}" type="parTrans" cxnId="{B940DFF1-81E2-5145-99E8-C16A850C3D31}">
      <dgm:prSet/>
      <dgm:spPr/>
      <dgm:t>
        <a:bodyPr/>
        <a:lstStyle/>
        <a:p>
          <a:endParaRPr lang="en-US"/>
        </a:p>
      </dgm:t>
    </dgm:pt>
    <dgm:pt modelId="{942A740C-8BED-0F46-B180-92254EC0A197}" type="sibTrans" cxnId="{B940DFF1-81E2-5145-99E8-C16A850C3D31}">
      <dgm:prSet/>
      <dgm:spPr/>
      <dgm:t>
        <a:bodyPr/>
        <a:lstStyle/>
        <a:p>
          <a:endParaRPr lang="en-US"/>
        </a:p>
      </dgm:t>
    </dgm:pt>
    <dgm:pt modelId="{2E6C6C08-5AF1-9D46-BEB5-579F3E2C8EA7}">
      <dgm:prSet/>
      <dgm:spPr/>
      <dgm:t>
        <a:bodyPr/>
        <a:lstStyle/>
        <a:p>
          <a:r>
            <a:rPr lang="en-US" dirty="0"/>
            <a:t>Make sure you understand what your solution does</a:t>
          </a:r>
        </a:p>
      </dgm:t>
    </dgm:pt>
    <dgm:pt modelId="{BF294411-07BF-BA4B-BBF1-32BCDD61E5DF}" type="parTrans" cxnId="{C7F50FB6-EFC2-3F42-8924-F027CDA75573}">
      <dgm:prSet/>
      <dgm:spPr/>
      <dgm:t>
        <a:bodyPr/>
        <a:lstStyle/>
        <a:p>
          <a:endParaRPr lang="en-US"/>
        </a:p>
      </dgm:t>
    </dgm:pt>
    <dgm:pt modelId="{77F9575A-8735-1049-B272-B51CDB8B60C0}" type="sibTrans" cxnId="{C7F50FB6-EFC2-3F42-8924-F027CDA75573}">
      <dgm:prSet/>
      <dgm:spPr/>
      <dgm:t>
        <a:bodyPr/>
        <a:lstStyle/>
        <a:p>
          <a:endParaRPr lang="en-US"/>
        </a:p>
      </dgm:t>
    </dgm:pt>
    <dgm:pt modelId="{73AA9312-2F3C-F742-977F-4AC5DBA94969}">
      <dgm:prSet/>
      <dgm:spPr/>
      <dgm:t>
        <a:bodyPr/>
        <a:lstStyle/>
        <a:p>
          <a:r>
            <a:rPr lang="en-US" dirty="0"/>
            <a:t>Try to write beautiful code</a:t>
          </a:r>
        </a:p>
      </dgm:t>
    </dgm:pt>
    <dgm:pt modelId="{F6276DE0-E674-4F42-B705-750BEA699F6F}" type="parTrans" cxnId="{38D499D5-6B39-B14E-A405-C59D96AF6D10}">
      <dgm:prSet/>
      <dgm:spPr/>
      <dgm:t>
        <a:bodyPr/>
        <a:lstStyle/>
        <a:p>
          <a:endParaRPr lang="en-US"/>
        </a:p>
      </dgm:t>
    </dgm:pt>
    <dgm:pt modelId="{294437C8-AB98-004D-A75A-0018781082C9}" type="sibTrans" cxnId="{38D499D5-6B39-B14E-A405-C59D96AF6D10}">
      <dgm:prSet/>
      <dgm:spPr/>
      <dgm:t>
        <a:bodyPr/>
        <a:lstStyle/>
        <a:p>
          <a:endParaRPr lang="en-US"/>
        </a:p>
      </dgm:t>
    </dgm:pt>
    <dgm:pt modelId="{AEBC341A-6477-F34C-86BD-EAD899B8981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Read and analyze your code</a:t>
          </a:r>
        </a:p>
      </dgm:t>
    </dgm:pt>
    <dgm:pt modelId="{37374F45-5961-2D47-BE40-86ECE84415E0}" type="sibTrans" cxnId="{9FD45F7E-E5E6-FD4C-A1C7-4CBA88A3D0E7}">
      <dgm:prSet/>
      <dgm:spPr/>
      <dgm:t>
        <a:bodyPr/>
        <a:lstStyle/>
        <a:p>
          <a:endParaRPr lang="en-US"/>
        </a:p>
      </dgm:t>
    </dgm:pt>
    <dgm:pt modelId="{F3182C70-7C4D-F445-B8DB-F8B169807782}" type="parTrans" cxnId="{9FD45F7E-E5E6-FD4C-A1C7-4CBA88A3D0E7}">
      <dgm:prSet/>
      <dgm:spPr/>
      <dgm:t>
        <a:bodyPr/>
        <a:lstStyle/>
        <a:p>
          <a:endParaRPr lang="en-US"/>
        </a:p>
      </dgm:t>
    </dgm:pt>
    <dgm:pt modelId="{C80EAF74-23B2-5C44-AC17-EA65CFD0803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Double check weird looking code and the lines where things could cause problems. (Ex. Base cases in recursion)</a:t>
          </a:r>
        </a:p>
      </dgm:t>
    </dgm:pt>
    <dgm:pt modelId="{E16F45F0-8B6E-C24E-8881-E169AF0B772F}" type="parTrans" cxnId="{1236699A-2425-6144-A220-0CE496CF817E}">
      <dgm:prSet/>
      <dgm:spPr/>
      <dgm:t>
        <a:bodyPr/>
        <a:lstStyle/>
        <a:p>
          <a:endParaRPr lang="en-US"/>
        </a:p>
      </dgm:t>
    </dgm:pt>
    <dgm:pt modelId="{817BA15A-472E-2A4E-BD72-BDFCECAC366E}" type="sibTrans" cxnId="{1236699A-2425-6144-A220-0CE496CF817E}">
      <dgm:prSet/>
      <dgm:spPr/>
      <dgm:t>
        <a:bodyPr/>
        <a:lstStyle/>
        <a:p>
          <a:endParaRPr lang="en-US"/>
        </a:p>
      </dgm:t>
    </dgm:pt>
    <dgm:pt modelId="{1CE07CE7-98BE-C74B-9E5D-CF869D56C42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Small test cases (it’ll be faster to use small input to test your code)</a:t>
          </a:r>
        </a:p>
      </dgm:t>
    </dgm:pt>
    <dgm:pt modelId="{04E9F077-47B6-9D49-835D-5AD1F2D8F112}" type="parTrans" cxnId="{C86BDDC7-EBE6-9847-B453-21C89ECE9E78}">
      <dgm:prSet/>
      <dgm:spPr/>
      <dgm:t>
        <a:bodyPr/>
        <a:lstStyle/>
        <a:p>
          <a:endParaRPr lang="en-US"/>
        </a:p>
      </dgm:t>
    </dgm:pt>
    <dgm:pt modelId="{FFB082EC-5C38-7442-AC26-FB2A68173555}" type="sibTrans" cxnId="{C86BDDC7-EBE6-9847-B453-21C89ECE9E78}">
      <dgm:prSet/>
      <dgm:spPr/>
      <dgm:t>
        <a:bodyPr/>
        <a:lstStyle/>
        <a:p>
          <a:endParaRPr lang="en-US"/>
        </a:p>
      </dgm:t>
    </dgm:pt>
    <dgm:pt modelId="{CF0D327A-791B-AF41-977F-1D6935D6047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Special cases (null, single element values, extreme cases, and others)</a:t>
          </a:r>
        </a:p>
      </dgm:t>
    </dgm:pt>
    <dgm:pt modelId="{53A25637-374E-7440-B87A-4F5A15E93C94}" type="parTrans" cxnId="{D9B1A49B-0636-9D42-B14C-247C1ED4E65E}">
      <dgm:prSet/>
      <dgm:spPr/>
      <dgm:t>
        <a:bodyPr/>
        <a:lstStyle/>
        <a:p>
          <a:endParaRPr lang="en-US"/>
        </a:p>
      </dgm:t>
    </dgm:pt>
    <dgm:pt modelId="{89256318-6537-B64D-A354-0CFF12DEE666}" type="sibTrans" cxnId="{D9B1A49B-0636-9D42-B14C-247C1ED4E65E}">
      <dgm:prSet/>
      <dgm:spPr/>
      <dgm:t>
        <a:bodyPr/>
        <a:lstStyle/>
        <a:p>
          <a:endParaRPr lang="en-US"/>
        </a:p>
      </dgm:t>
    </dgm:pt>
    <dgm:pt modelId="{5ED4DCB2-8BF4-374B-87C2-0D15B0BFF622}" type="pres">
      <dgm:prSet presAssocID="{1AD3F019-3AD4-D140-B8C9-685673CC626B}" presName="Name0" presStyleCnt="0">
        <dgm:presLayoutVars>
          <dgm:dir/>
          <dgm:resizeHandles/>
        </dgm:presLayoutVars>
      </dgm:prSet>
      <dgm:spPr/>
    </dgm:pt>
    <dgm:pt modelId="{1C4A9FA3-EF9E-FA44-B924-0EB8ECA33AF6}" type="pres">
      <dgm:prSet presAssocID="{7E6D341B-1C6F-A546-AAD8-FEEBDE692516}" presName="compNode" presStyleCnt="0"/>
      <dgm:spPr/>
    </dgm:pt>
    <dgm:pt modelId="{E1A41B2F-0EE6-7C49-9700-670DC449C30F}" type="pres">
      <dgm:prSet presAssocID="{7E6D341B-1C6F-A546-AAD8-FEEBDE692516}" presName="dummyConnPt" presStyleCnt="0"/>
      <dgm:spPr/>
    </dgm:pt>
    <dgm:pt modelId="{4BDDA2A7-340E-8A41-95E8-3A06D5F97C9E}" type="pres">
      <dgm:prSet presAssocID="{7E6D341B-1C6F-A546-AAD8-FEEBDE692516}" presName="node" presStyleLbl="node1" presStyleIdx="0" presStyleCnt="7">
        <dgm:presLayoutVars>
          <dgm:bulletEnabled val="1"/>
        </dgm:presLayoutVars>
      </dgm:prSet>
      <dgm:spPr/>
    </dgm:pt>
    <dgm:pt modelId="{12F5DB5E-1183-0E40-8C20-DE4C8C50D273}" type="pres">
      <dgm:prSet presAssocID="{CD74BAA9-79C8-C74D-8352-58C2C33CE9A6}" presName="sibTrans" presStyleLbl="bgSibTrans2D1" presStyleIdx="0" presStyleCnt="6"/>
      <dgm:spPr/>
    </dgm:pt>
    <dgm:pt modelId="{06B0367B-7E06-A848-A8FA-D7AC892A6BAB}" type="pres">
      <dgm:prSet presAssocID="{3DA6C63B-96AA-864C-8ED5-495D7C440351}" presName="compNode" presStyleCnt="0"/>
      <dgm:spPr/>
    </dgm:pt>
    <dgm:pt modelId="{D1018E12-0F25-BB44-B9C1-36F590FD17F7}" type="pres">
      <dgm:prSet presAssocID="{3DA6C63B-96AA-864C-8ED5-495D7C440351}" presName="dummyConnPt" presStyleCnt="0"/>
      <dgm:spPr/>
    </dgm:pt>
    <dgm:pt modelId="{BA6E97D6-FB15-924B-A157-4DD44244E23A}" type="pres">
      <dgm:prSet presAssocID="{3DA6C63B-96AA-864C-8ED5-495D7C440351}" presName="node" presStyleLbl="node1" presStyleIdx="1" presStyleCnt="7">
        <dgm:presLayoutVars>
          <dgm:bulletEnabled val="1"/>
        </dgm:presLayoutVars>
      </dgm:prSet>
      <dgm:spPr/>
    </dgm:pt>
    <dgm:pt modelId="{C54C8D9A-39F9-0648-B01C-F767C20EBBA0}" type="pres">
      <dgm:prSet presAssocID="{0E5AD07D-AF43-1548-8646-FE1A953CC74F}" presName="sibTrans" presStyleLbl="bgSibTrans2D1" presStyleIdx="1" presStyleCnt="6"/>
      <dgm:spPr/>
    </dgm:pt>
    <dgm:pt modelId="{A7233FC9-0DD8-324C-AC15-50CC037BF458}" type="pres">
      <dgm:prSet presAssocID="{B5625CC4-7300-5243-978A-35E2CF367278}" presName="compNode" presStyleCnt="0"/>
      <dgm:spPr/>
    </dgm:pt>
    <dgm:pt modelId="{02F8BD02-DDCD-C64E-B34A-87A5E4D252B6}" type="pres">
      <dgm:prSet presAssocID="{B5625CC4-7300-5243-978A-35E2CF367278}" presName="dummyConnPt" presStyleCnt="0"/>
      <dgm:spPr/>
    </dgm:pt>
    <dgm:pt modelId="{40CC29CC-C3EF-4D4B-A7D4-8B073D32FAF8}" type="pres">
      <dgm:prSet presAssocID="{B5625CC4-7300-5243-978A-35E2CF367278}" presName="node" presStyleLbl="node1" presStyleIdx="2" presStyleCnt="7">
        <dgm:presLayoutVars>
          <dgm:bulletEnabled val="1"/>
        </dgm:presLayoutVars>
      </dgm:prSet>
      <dgm:spPr/>
    </dgm:pt>
    <dgm:pt modelId="{3B4B3887-6EA4-D743-BB52-833AEB36FEB2}" type="pres">
      <dgm:prSet presAssocID="{5A6CF986-A092-7E4C-9320-C343FE153A99}" presName="sibTrans" presStyleLbl="bgSibTrans2D1" presStyleIdx="2" presStyleCnt="6"/>
      <dgm:spPr/>
    </dgm:pt>
    <dgm:pt modelId="{A2456F84-0727-C143-BE23-1941062161D4}" type="pres">
      <dgm:prSet presAssocID="{0F1B68D9-2167-B34E-8654-E18D9833D6E4}" presName="compNode" presStyleCnt="0"/>
      <dgm:spPr/>
    </dgm:pt>
    <dgm:pt modelId="{0F2636CB-382C-9C47-BBCB-EECD4E416607}" type="pres">
      <dgm:prSet presAssocID="{0F1B68D9-2167-B34E-8654-E18D9833D6E4}" presName="dummyConnPt" presStyleCnt="0"/>
      <dgm:spPr/>
    </dgm:pt>
    <dgm:pt modelId="{2CE531C7-6EF1-D945-B143-C4D2BFD1426B}" type="pres">
      <dgm:prSet presAssocID="{0F1B68D9-2167-B34E-8654-E18D9833D6E4}" presName="node" presStyleLbl="node1" presStyleIdx="3" presStyleCnt="7">
        <dgm:presLayoutVars>
          <dgm:bulletEnabled val="1"/>
        </dgm:presLayoutVars>
      </dgm:prSet>
      <dgm:spPr/>
    </dgm:pt>
    <dgm:pt modelId="{8A74D484-F7F8-B341-A104-F4CEBAF702CF}" type="pres">
      <dgm:prSet presAssocID="{1A6AF632-AE0E-844A-8474-A9226A88EF73}" presName="sibTrans" presStyleLbl="bgSibTrans2D1" presStyleIdx="3" presStyleCnt="6"/>
      <dgm:spPr/>
    </dgm:pt>
    <dgm:pt modelId="{8F30227C-0E16-504C-A726-60104B7928D6}" type="pres">
      <dgm:prSet presAssocID="{B4BA8B18-359D-2F48-8348-E18015CA631D}" presName="compNode" presStyleCnt="0"/>
      <dgm:spPr/>
    </dgm:pt>
    <dgm:pt modelId="{9A6454AA-BF2C-6F40-8049-9988AB8B55DE}" type="pres">
      <dgm:prSet presAssocID="{B4BA8B18-359D-2F48-8348-E18015CA631D}" presName="dummyConnPt" presStyleCnt="0"/>
      <dgm:spPr/>
    </dgm:pt>
    <dgm:pt modelId="{57BFFB27-A132-DB4F-B55C-17A8FBDDD03F}" type="pres">
      <dgm:prSet presAssocID="{B4BA8B18-359D-2F48-8348-E18015CA631D}" presName="node" presStyleLbl="node1" presStyleIdx="4" presStyleCnt="7">
        <dgm:presLayoutVars>
          <dgm:bulletEnabled val="1"/>
        </dgm:presLayoutVars>
      </dgm:prSet>
      <dgm:spPr/>
    </dgm:pt>
    <dgm:pt modelId="{1E9D695D-2C81-F048-A3B0-9C1A780B1CCD}" type="pres">
      <dgm:prSet presAssocID="{02AAD7EF-9D8A-B241-997E-F95ACA63F684}" presName="sibTrans" presStyleLbl="bgSibTrans2D1" presStyleIdx="4" presStyleCnt="6"/>
      <dgm:spPr/>
    </dgm:pt>
    <dgm:pt modelId="{21E32424-A7A7-E14B-BA0A-59349EF016B5}" type="pres">
      <dgm:prSet presAssocID="{4B8F63D0-F346-BD42-B566-53F4BBC5C757}" presName="compNode" presStyleCnt="0"/>
      <dgm:spPr/>
    </dgm:pt>
    <dgm:pt modelId="{F0A63280-CAFF-B246-A7F5-1C3129A63209}" type="pres">
      <dgm:prSet presAssocID="{4B8F63D0-F346-BD42-B566-53F4BBC5C757}" presName="dummyConnPt" presStyleCnt="0"/>
      <dgm:spPr/>
    </dgm:pt>
    <dgm:pt modelId="{05033E8A-9622-C745-AE46-EE4E62CD06FF}" type="pres">
      <dgm:prSet presAssocID="{4B8F63D0-F346-BD42-B566-53F4BBC5C757}" presName="node" presStyleLbl="node1" presStyleIdx="5" presStyleCnt="7">
        <dgm:presLayoutVars>
          <dgm:bulletEnabled val="1"/>
        </dgm:presLayoutVars>
      </dgm:prSet>
      <dgm:spPr/>
    </dgm:pt>
    <dgm:pt modelId="{19475F2C-59F3-E74D-94A5-9ABEF99955FD}" type="pres">
      <dgm:prSet presAssocID="{F0E87CC1-0AD9-DC46-86F6-C06C0624CB62}" presName="sibTrans" presStyleLbl="bgSibTrans2D1" presStyleIdx="5" presStyleCnt="6"/>
      <dgm:spPr/>
    </dgm:pt>
    <dgm:pt modelId="{9ABF0106-A0DA-F746-BA2E-D513CE949C0F}" type="pres">
      <dgm:prSet presAssocID="{E52B6017-4A78-2049-9798-83F5ED944FFD}" presName="compNode" presStyleCnt="0"/>
      <dgm:spPr/>
    </dgm:pt>
    <dgm:pt modelId="{B8586175-9AD0-2E42-AC88-9E8E69B85BEE}" type="pres">
      <dgm:prSet presAssocID="{E52B6017-4A78-2049-9798-83F5ED944FFD}" presName="dummyConnPt" presStyleCnt="0"/>
      <dgm:spPr/>
    </dgm:pt>
    <dgm:pt modelId="{61D4C5A7-AB91-1345-A5C9-95F2ADFC7723}" type="pres">
      <dgm:prSet presAssocID="{E52B6017-4A78-2049-9798-83F5ED944FFD}" presName="node" presStyleLbl="node1" presStyleIdx="6" presStyleCnt="7" custScaleX="155426" custScaleY="173622">
        <dgm:presLayoutVars>
          <dgm:bulletEnabled val="1"/>
        </dgm:presLayoutVars>
      </dgm:prSet>
      <dgm:spPr/>
    </dgm:pt>
  </dgm:ptLst>
  <dgm:cxnLst>
    <dgm:cxn modelId="{1122B501-BF22-0445-B2D3-E38A140C9F48}" type="presOf" srcId="{0F1B68D9-2167-B34E-8654-E18D9833D6E4}" destId="{2CE531C7-6EF1-D945-B143-C4D2BFD1426B}" srcOrd="0" destOrd="0" presId="urn:microsoft.com/office/officeart/2005/8/layout/bProcess4"/>
    <dgm:cxn modelId="{1A418909-5089-914D-AB7F-3DAF0D2EBAA8}" type="presOf" srcId="{E52B6017-4A78-2049-9798-83F5ED944FFD}" destId="{61D4C5A7-AB91-1345-A5C9-95F2ADFC7723}" srcOrd="0" destOrd="0" presId="urn:microsoft.com/office/officeart/2005/8/layout/bProcess4"/>
    <dgm:cxn modelId="{6325600C-3760-D24D-8079-D4D659CAFEA9}" srcId="{1AD3F019-3AD4-D140-B8C9-685673CC626B}" destId="{E52B6017-4A78-2049-9798-83F5ED944FFD}" srcOrd="6" destOrd="0" parTransId="{3A96A848-FF46-524F-9BD7-E814D1562993}" sibTransId="{814BD1B3-93AC-C042-9925-BF0725C78038}"/>
    <dgm:cxn modelId="{2BA8131C-35A0-104D-847A-A521D287ED57}" type="presOf" srcId="{B4BA8B18-359D-2F48-8348-E18015CA631D}" destId="{57BFFB27-A132-DB4F-B55C-17A8FBDDD03F}" srcOrd="0" destOrd="0" presId="urn:microsoft.com/office/officeart/2005/8/layout/bProcess4"/>
    <dgm:cxn modelId="{688C541C-5C59-0043-A87E-57CDE953DC0E}" type="presOf" srcId="{CD74BAA9-79C8-C74D-8352-58C2C33CE9A6}" destId="{12F5DB5E-1183-0E40-8C20-DE4C8C50D273}" srcOrd="0" destOrd="0" presId="urn:microsoft.com/office/officeart/2005/8/layout/bProcess4"/>
    <dgm:cxn modelId="{8CF6121E-8FEB-DD41-9FEA-6A2F882946D0}" type="presOf" srcId="{1A6AF632-AE0E-844A-8474-A9226A88EF73}" destId="{8A74D484-F7F8-B341-A104-F4CEBAF702CF}" srcOrd="0" destOrd="0" presId="urn:microsoft.com/office/officeart/2005/8/layout/bProcess4"/>
    <dgm:cxn modelId="{AF4B3F30-8D92-DE4E-B86F-B813852EB23D}" srcId="{0F1B68D9-2167-B34E-8654-E18D9833D6E4}" destId="{029C0502-663D-4B42-9AB4-DE17431414D9}" srcOrd="0" destOrd="0" parTransId="{4BEC48D0-87D7-B14F-AE7E-05FE392834AF}" sibTransId="{3F4F4345-F01E-6A4B-9E83-200EFD202FDD}"/>
    <dgm:cxn modelId="{52741331-BDEB-DC40-B413-4E2EE7D5D584}" type="presOf" srcId="{B5625CC4-7300-5243-978A-35E2CF367278}" destId="{40CC29CC-C3EF-4D4B-A7D4-8B073D32FAF8}" srcOrd="0" destOrd="0" presId="urn:microsoft.com/office/officeart/2005/8/layout/bProcess4"/>
    <dgm:cxn modelId="{C0F2EF3B-5A8A-DB43-A7D4-6E1824193581}" type="presOf" srcId="{AEBC341A-6477-F34C-86BD-EAD899B89811}" destId="{61D4C5A7-AB91-1345-A5C9-95F2ADFC7723}" srcOrd="0" destOrd="1" presId="urn:microsoft.com/office/officeart/2005/8/layout/bProcess4"/>
    <dgm:cxn modelId="{C079AA3E-C493-6C4F-BF26-91B81435EBC1}" srcId="{1AD3F019-3AD4-D140-B8C9-685673CC626B}" destId="{B5625CC4-7300-5243-978A-35E2CF367278}" srcOrd="2" destOrd="0" parTransId="{764BD63F-31BB-4242-AEC6-ED9A0C5B4DE1}" sibTransId="{5A6CF986-A092-7E4C-9320-C343FE153A99}"/>
    <dgm:cxn modelId="{D26C7040-DE76-FD4C-A9E6-00C3B1574358}" type="presOf" srcId="{02AAD7EF-9D8A-B241-997E-F95ACA63F684}" destId="{1E9D695D-2C81-F048-A3B0-9C1A780B1CCD}" srcOrd="0" destOrd="0" presId="urn:microsoft.com/office/officeart/2005/8/layout/bProcess4"/>
    <dgm:cxn modelId="{BB2F6D4D-5318-0042-8DD5-A31B1666D5A0}" srcId="{3DA6C63B-96AA-864C-8ED5-495D7C440351}" destId="{8E14C92B-664A-3F4B-AB3F-0FBB41179D46}" srcOrd="1" destOrd="0" parTransId="{887BA765-DB05-6345-BBCE-0DCF5F2ED755}" sibTransId="{68A5EEC9-00C8-E84B-91DD-8FCCA8ED9C84}"/>
    <dgm:cxn modelId="{95994852-7D06-2248-AFF1-49F5D8E7D570}" srcId="{1AD3F019-3AD4-D140-B8C9-685673CC626B}" destId="{0F1B68D9-2167-B34E-8654-E18D9833D6E4}" srcOrd="3" destOrd="0" parTransId="{C647DE2E-0294-834A-8B16-C1AE3271D6A2}" sibTransId="{1A6AF632-AE0E-844A-8474-A9226A88EF73}"/>
    <dgm:cxn modelId="{AF3A5D67-7B7C-1745-BF4C-D7542FC17DD8}" srcId="{1AD3F019-3AD4-D140-B8C9-685673CC626B}" destId="{7E6D341B-1C6F-A546-AAD8-FEEBDE692516}" srcOrd="0" destOrd="0" parTransId="{75B30D55-8BE6-0E4D-8A0D-6909294520AF}" sibTransId="{CD74BAA9-79C8-C74D-8352-58C2C33CE9A6}"/>
    <dgm:cxn modelId="{EF1CD067-DA41-624C-A24A-DD040F751CF3}" srcId="{1AD3F019-3AD4-D140-B8C9-685673CC626B}" destId="{B4BA8B18-359D-2F48-8348-E18015CA631D}" srcOrd="4" destOrd="0" parTransId="{D897670C-B0F7-EE47-A8E0-3043B1F954B2}" sibTransId="{02AAD7EF-9D8A-B241-997E-F95ACA63F684}"/>
    <dgm:cxn modelId="{CA3C576D-EF08-EF47-A84F-12F2D327ED60}" type="presOf" srcId="{7E6D341B-1C6F-A546-AAD8-FEEBDE692516}" destId="{4BDDA2A7-340E-8A41-95E8-3A06D5F97C9E}" srcOrd="0" destOrd="0" presId="urn:microsoft.com/office/officeart/2005/8/layout/bProcess4"/>
    <dgm:cxn modelId="{F27CAB7A-1019-4040-B2AD-AB76A7B7E70C}" srcId="{1AD3F019-3AD4-D140-B8C9-685673CC626B}" destId="{3DA6C63B-96AA-864C-8ED5-495D7C440351}" srcOrd="1" destOrd="0" parTransId="{3E16F08C-33FB-E24B-845B-52111561AD01}" sibTransId="{0E5AD07D-AF43-1548-8646-FE1A953CC74F}"/>
    <dgm:cxn modelId="{DD71CF7A-BF4B-E84F-9CCD-34F6E20C0E29}" srcId="{B5625CC4-7300-5243-978A-35E2CF367278}" destId="{F1D67135-F65F-A746-8367-C41EFBC8C61A}" srcOrd="0" destOrd="0" parTransId="{B2AABCD4-E3E8-3442-9E51-C580E85E5EAA}" sibTransId="{C7BA6D20-65CA-A741-AC0F-D076712F7A0F}"/>
    <dgm:cxn modelId="{9913827D-9F27-434A-BE9B-66AC5AE0372D}" type="presOf" srcId="{F1D67135-F65F-A746-8367-C41EFBC8C61A}" destId="{40CC29CC-C3EF-4D4B-A7D4-8B073D32FAF8}" srcOrd="0" destOrd="1" presId="urn:microsoft.com/office/officeart/2005/8/layout/bProcess4"/>
    <dgm:cxn modelId="{9FD45F7E-E5E6-FD4C-A1C7-4CBA88A3D0E7}" srcId="{E52B6017-4A78-2049-9798-83F5ED944FFD}" destId="{AEBC341A-6477-F34C-86BD-EAD899B89811}" srcOrd="0" destOrd="0" parTransId="{F3182C70-7C4D-F445-B8DB-F8B169807782}" sibTransId="{37374F45-5961-2D47-BE40-86ECE84415E0}"/>
    <dgm:cxn modelId="{1AE4A181-CB07-5A47-B1A2-53A89A17631E}" srcId="{4B8F63D0-F346-BD42-B566-53F4BBC5C757}" destId="{4E8F8003-8B46-484D-8916-74CEFB05B5ED}" srcOrd="0" destOrd="0" parTransId="{ABFD7CB9-D27E-524E-AF59-59E78DA63727}" sibTransId="{1B00A066-6E54-284D-8849-6B1075110823}"/>
    <dgm:cxn modelId="{25F23382-ABB0-0D4B-A932-FE04405B2483}" type="presOf" srcId="{263D193A-95B2-3944-A44D-9D285E722507}" destId="{57BFFB27-A132-DB4F-B55C-17A8FBDDD03F}" srcOrd="0" destOrd="1" presId="urn:microsoft.com/office/officeart/2005/8/layout/bProcess4"/>
    <dgm:cxn modelId="{276DC583-BDBF-7449-825F-D0EC065B6D21}" type="presOf" srcId="{2E6C6C08-5AF1-9D46-BEB5-579F3E2C8EA7}" destId="{57BFFB27-A132-DB4F-B55C-17A8FBDDD03F}" srcOrd="0" destOrd="2" presId="urn:microsoft.com/office/officeart/2005/8/layout/bProcess4"/>
    <dgm:cxn modelId="{7113608C-B91D-0A42-AFB6-F8CCD5296ABD}" srcId="{3DA6C63B-96AA-864C-8ED5-495D7C440351}" destId="{4B705EAE-B690-8D43-BAAF-3C22A8D4FA1E}" srcOrd="0" destOrd="0" parTransId="{1B8E4E90-A482-B543-8E55-193A46F50FF4}" sibTransId="{3EB41DCA-D2BA-2440-A58D-41E55D429F1A}"/>
    <dgm:cxn modelId="{4171BC8E-6F0B-CC4E-AE1D-B651A5C7821C}" type="presOf" srcId="{4B705EAE-B690-8D43-BAAF-3C22A8D4FA1E}" destId="{BA6E97D6-FB15-924B-A157-4DD44244E23A}" srcOrd="0" destOrd="1" presId="urn:microsoft.com/office/officeart/2005/8/layout/bProcess4"/>
    <dgm:cxn modelId="{C7D1B290-055D-654A-8F6C-F5F9FE4757A5}" type="presOf" srcId="{73AA9312-2F3C-F742-977F-4AC5DBA94969}" destId="{05033E8A-9622-C745-AE46-EE4E62CD06FF}" srcOrd="0" destOrd="2" presId="urn:microsoft.com/office/officeart/2005/8/layout/bProcess4"/>
    <dgm:cxn modelId="{53D37097-AFBE-8545-9598-27A6B96F25DF}" type="presOf" srcId="{4B8F63D0-F346-BD42-B566-53F4BBC5C757}" destId="{05033E8A-9622-C745-AE46-EE4E62CD06FF}" srcOrd="0" destOrd="0" presId="urn:microsoft.com/office/officeart/2005/8/layout/bProcess4"/>
    <dgm:cxn modelId="{1236699A-2425-6144-A220-0CE496CF817E}" srcId="{E52B6017-4A78-2049-9798-83F5ED944FFD}" destId="{C80EAF74-23B2-5C44-AC17-EA65CFD08039}" srcOrd="1" destOrd="0" parTransId="{E16F45F0-8B6E-C24E-8881-E169AF0B772F}" sibTransId="{817BA15A-472E-2A4E-BD72-BDFCECAC366E}"/>
    <dgm:cxn modelId="{D9B1A49B-0636-9D42-B14C-247C1ED4E65E}" srcId="{E52B6017-4A78-2049-9798-83F5ED944FFD}" destId="{CF0D327A-791B-AF41-977F-1D6935D60471}" srcOrd="3" destOrd="0" parTransId="{53A25637-374E-7440-B87A-4F5A15E93C94}" sibTransId="{89256318-6537-B64D-A354-0CFF12DEE666}"/>
    <dgm:cxn modelId="{CF46329E-85FC-C646-B2B8-76C85C300191}" srcId="{7E6D341B-1C6F-A546-AAD8-FEEBDE692516}" destId="{0DA1127E-FEC6-ED41-A168-479EF54F9A2A}" srcOrd="0" destOrd="0" parTransId="{5A677D58-7D4C-AF41-8B2B-DD8A28A06AFB}" sibTransId="{74CFAD2F-25C2-5B47-8530-D0535B271BC7}"/>
    <dgm:cxn modelId="{D294579F-6FBF-1047-B4C7-92109F71D1B4}" type="presOf" srcId="{029C0502-663D-4B42-9AB4-DE17431414D9}" destId="{2CE531C7-6EF1-D945-B143-C4D2BFD1426B}" srcOrd="0" destOrd="1" presId="urn:microsoft.com/office/officeart/2005/8/layout/bProcess4"/>
    <dgm:cxn modelId="{286CB7AF-26CA-1E40-B60C-5FB6BBE965D3}" type="presOf" srcId="{8E14C92B-664A-3F4B-AB3F-0FBB41179D46}" destId="{BA6E97D6-FB15-924B-A157-4DD44244E23A}" srcOrd="0" destOrd="2" presId="urn:microsoft.com/office/officeart/2005/8/layout/bProcess4"/>
    <dgm:cxn modelId="{020DCBB4-1976-2446-9E86-43723DEFA74A}" type="presOf" srcId="{CF0D327A-791B-AF41-977F-1D6935D60471}" destId="{61D4C5A7-AB91-1345-A5C9-95F2ADFC7723}" srcOrd="0" destOrd="4" presId="urn:microsoft.com/office/officeart/2005/8/layout/bProcess4"/>
    <dgm:cxn modelId="{C7F50FB6-EFC2-3F42-8924-F027CDA75573}" srcId="{B4BA8B18-359D-2F48-8348-E18015CA631D}" destId="{2E6C6C08-5AF1-9D46-BEB5-579F3E2C8EA7}" srcOrd="1" destOrd="0" parTransId="{BF294411-07BF-BA4B-BBF1-32BCDD61E5DF}" sibTransId="{77F9575A-8735-1049-B272-B51CDB8B60C0}"/>
    <dgm:cxn modelId="{C86BDDC7-EBE6-9847-B453-21C89ECE9E78}" srcId="{E52B6017-4A78-2049-9798-83F5ED944FFD}" destId="{1CE07CE7-98BE-C74B-9E5D-CF869D56C429}" srcOrd="2" destOrd="0" parTransId="{04E9F077-47B6-9D49-835D-5AD1F2D8F112}" sibTransId="{FFB082EC-5C38-7442-AC26-FB2A68173555}"/>
    <dgm:cxn modelId="{C617F5C9-C522-6A46-B893-0DB3702131CC}" type="presOf" srcId="{0E5AD07D-AF43-1548-8646-FE1A953CC74F}" destId="{C54C8D9A-39F9-0648-B01C-F767C20EBBA0}" srcOrd="0" destOrd="0" presId="urn:microsoft.com/office/officeart/2005/8/layout/bProcess4"/>
    <dgm:cxn modelId="{C8E650CC-819A-5A4E-BC5F-0EBCD51278DD}" type="presOf" srcId="{F0E87CC1-0AD9-DC46-86F6-C06C0624CB62}" destId="{19475F2C-59F3-E74D-94A5-9ABEF99955FD}" srcOrd="0" destOrd="0" presId="urn:microsoft.com/office/officeart/2005/8/layout/bProcess4"/>
    <dgm:cxn modelId="{80733AD5-61AA-DA45-88A8-EC199F102425}" type="presOf" srcId="{3DA6C63B-96AA-864C-8ED5-495D7C440351}" destId="{BA6E97D6-FB15-924B-A157-4DD44244E23A}" srcOrd="0" destOrd="0" presId="urn:microsoft.com/office/officeart/2005/8/layout/bProcess4"/>
    <dgm:cxn modelId="{AC1D88D5-F872-F544-99D8-517CF31D2AB9}" type="presOf" srcId="{1AD3F019-3AD4-D140-B8C9-685673CC626B}" destId="{5ED4DCB2-8BF4-374B-87C2-0D15B0BFF622}" srcOrd="0" destOrd="0" presId="urn:microsoft.com/office/officeart/2005/8/layout/bProcess4"/>
    <dgm:cxn modelId="{38D499D5-6B39-B14E-A405-C59D96AF6D10}" srcId="{4B8F63D0-F346-BD42-B566-53F4BBC5C757}" destId="{73AA9312-2F3C-F742-977F-4AC5DBA94969}" srcOrd="1" destOrd="0" parTransId="{F6276DE0-E674-4F42-B705-750BEA699F6F}" sibTransId="{294437C8-AB98-004D-A75A-0018781082C9}"/>
    <dgm:cxn modelId="{8E8E64DF-AA33-7E43-995F-625A992BE6EA}" type="presOf" srcId="{2EA6689B-21E5-984D-AA3E-D1CC0697C4E3}" destId="{40CC29CC-C3EF-4D4B-A7D4-8B073D32FAF8}" srcOrd="0" destOrd="2" presId="urn:microsoft.com/office/officeart/2005/8/layout/bProcess4"/>
    <dgm:cxn modelId="{C9FC58E5-A511-C142-B585-BB1DB62D118B}" type="presOf" srcId="{4E8F8003-8B46-484D-8916-74CEFB05B5ED}" destId="{05033E8A-9622-C745-AE46-EE4E62CD06FF}" srcOrd="0" destOrd="1" presId="urn:microsoft.com/office/officeart/2005/8/layout/bProcess4"/>
    <dgm:cxn modelId="{A16F97ED-8A56-F343-BE11-7A2C81813FEA}" type="presOf" srcId="{5A6CF986-A092-7E4C-9320-C343FE153A99}" destId="{3B4B3887-6EA4-D743-BB52-833AEB36FEB2}" srcOrd="0" destOrd="0" presId="urn:microsoft.com/office/officeart/2005/8/layout/bProcess4"/>
    <dgm:cxn modelId="{52C5B0EE-B208-C747-B790-E9C886F45657}" type="presOf" srcId="{C80EAF74-23B2-5C44-AC17-EA65CFD08039}" destId="{61D4C5A7-AB91-1345-A5C9-95F2ADFC7723}" srcOrd="0" destOrd="2" presId="urn:microsoft.com/office/officeart/2005/8/layout/bProcess4"/>
    <dgm:cxn modelId="{B940DFF1-81E2-5145-99E8-C16A850C3D31}" srcId="{B5625CC4-7300-5243-978A-35E2CF367278}" destId="{2EA6689B-21E5-984D-AA3E-D1CC0697C4E3}" srcOrd="1" destOrd="0" parTransId="{6BCFB2DC-3C03-9244-8133-DE7CD282FB9F}" sibTransId="{942A740C-8BED-0F46-B180-92254EC0A197}"/>
    <dgm:cxn modelId="{F7AB3EF2-4DD9-DE4A-8DAF-FF0DBFE86858}" srcId="{1AD3F019-3AD4-D140-B8C9-685673CC626B}" destId="{4B8F63D0-F346-BD42-B566-53F4BBC5C757}" srcOrd="5" destOrd="0" parTransId="{2B2EB097-B44B-DD4B-AB54-27464032EA6C}" sibTransId="{F0E87CC1-0AD9-DC46-86F6-C06C0624CB62}"/>
    <dgm:cxn modelId="{F60A51F2-5B76-5742-AD52-E5C96137BF2F}" srcId="{B4BA8B18-359D-2F48-8348-E18015CA631D}" destId="{263D193A-95B2-3944-A44D-9D285E722507}" srcOrd="0" destOrd="0" parTransId="{FD0D19F3-111A-FA49-BBF6-9CF2E395D1E3}" sibTransId="{9D3F1EC1-4603-F848-8ECB-B27D588FA15E}"/>
    <dgm:cxn modelId="{6F61A2FB-F9D0-1F43-9D1E-E21196362705}" type="presOf" srcId="{1CE07CE7-98BE-C74B-9E5D-CF869D56C429}" destId="{61D4C5A7-AB91-1345-A5C9-95F2ADFC7723}" srcOrd="0" destOrd="3" presId="urn:microsoft.com/office/officeart/2005/8/layout/bProcess4"/>
    <dgm:cxn modelId="{FF96E9FC-4AE9-BE40-87EF-149F14946AED}" type="presOf" srcId="{0DA1127E-FEC6-ED41-A168-479EF54F9A2A}" destId="{4BDDA2A7-340E-8A41-95E8-3A06D5F97C9E}" srcOrd="0" destOrd="1" presId="urn:microsoft.com/office/officeart/2005/8/layout/bProcess4"/>
    <dgm:cxn modelId="{AD3DC301-C746-934B-A09C-CFCB3E050660}" type="presParOf" srcId="{5ED4DCB2-8BF4-374B-87C2-0D15B0BFF622}" destId="{1C4A9FA3-EF9E-FA44-B924-0EB8ECA33AF6}" srcOrd="0" destOrd="0" presId="urn:microsoft.com/office/officeart/2005/8/layout/bProcess4"/>
    <dgm:cxn modelId="{11DE44AD-8D1C-B34C-86AB-EEC48AA644DB}" type="presParOf" srcId="{1C4A9FA3-EF9E-FA44-B924-0EB8ECA33AF6}" destId="{E1A41B2F-0EE6-7C49-9700-670DC449C30F}" srcOrd="0" destOrd="0" presId="urn:microsoft.com/office/officeart/2005/8/layout/bProcess4"/>
    <dgm:cxn modelId="{CC841D33-198A-2345-BA66-E3646F82A506}" type="presParOf" srcId="{1C4A9FA3-EF9E-FA44-B924-0EB8ECA33AF6}" destId="{4BDDA2A7-340E-8A41-95E8-3A06D5F97C9E}" srcOrd="1" destOrd="0" presId="urn:microsoft.com/office/officeart/2005/8/layout/bProcess4"/>
    <dgm:cxn modelId="{228E9F6E-3321-AE4E-BA79-9D55DA1B3957}" type="presParOf" srcId="{5ED4DCB2-8BF4-374B-87C2-0D15B0BFF622}" destId="{12F5DB5E-1183-0E40-8C20-DE4C8C50D273}" srcOrd="1" destOrd="0" presId="urn:microsoft.com/office/officeart/2005/8/layout/bProcess4"/>
    <dgm:cxn modelId="{0A2CC388-7BF3-2C4F-8658-2C9FAFA7307C}" type="presParOf" srcId="{5ED4DCB2-8BF4-374B-87C2-0D15B0BFF622}" destId="{06B0367B-7E06-A848-A8FA-D7AC892A6BAB}" srcOrd="2" destOrd="0" presId="urn:microsoft.com/office/officeart/2005/8/layout/bProcess4"/>
    <dgm:cxn modelId="{5C3223E3-5C4E-634E-A9B5-7B9091993706}" type="presParOf" srcId="{06B0367B-7E06-A848-A8FA-D7AC892A6BAB}" destId="{D1018E12-0F25-BB44-B9C1-36F590FD17F7}" srcOrd="0" destOrd="0" presId="urn:microsoft.com/office/officeart/2005/8/layout/bProcess4"/>
    <dgm:cxn modelId="{F08D5509-765B-2D49-880B-51A7DAEA7B3C}" type="presParOf" srcId="{06B0367B-7E06-A848-A8FA-D7AC892A6BAB}" destId="{BA6E97D6-FB15-924B-A157-4DD44244E23A}" srcOrd="1" destOrd="0" presId="urn:microsoft.com/office/officeart/2005/8/layout/bProcess4"/>
    <dgm:cxn modelId="{EAE71EF0-E2AA-1E4B-8544-E409668D75B6}" type="presParOf" srcId="{5ED4DCB2-8BF4-374B-87C2-0D15B0BFF622}" destId="{C54C8D9A-39F9-0648-B01C-F767C20EBBA0}" srcOrd="3" destOrd="0" presId="urn:microsoft.com/office/officeart/2005/8/layout/bProcess4"/>
    <dgm:cxn modelId="{3E80657D-8CCD-DD49-BFCB-0910AFF3D6A0}" type="presParOf" srcId="{5ED4DCB2-8BF4-374B-87C2-0D15B0BFF622}" destId="{A7233FC9-0DD8-324C-AC15-50CC037BF458}" srcOrd="4" destOrd="0" presId="urn:microsoft.com/office/officeart/2005/8/layout/bProcess4"/>
    <dgm:cxn modelId="{8D304646-27C6-DC42-A8C7-B82732DFC1B6}" type="presParOf" srcId="{A7233FC9-0DD8-324C-AC15-50CC037BF458}" destId="{02F8BD02-DDCD-C64E-B34A-87A5E4D252B6}" srcOrd="0" destOrd="0" presId="urn:microsoft.com/office/officeart/2005/8/layout/bProcess4"/>
    <dgm:cxn modelId="{71A182CF-2335-9D46-841E-E0000010EEE5}" type="presParOf" srcId="{A7233FC9-0DD8-324C-AC15-50CC037BF458}" destId="{40CC29CC-C3EF-4D4B-A7D4-8B073D32FAF8}" srcOrd="1" destOrd="0" presId="urn:microsoft.com/office/officeart/2005/8/layout/bProcess4"/>
    <dgm:cxn modelId="{8E995900-D056-8643-B533-A665D8158BA0}" type="presParOf" srcId="{5ED4DCB2-8BF4-374B-87C2-0D15B0BFF622}" destId="{3B4B3887-6EA4-D743-BB52-833AEB36FEB2}" srcOrd="5" destOrd="0" presId="urn:microsoft.com/office/officeart/2005/8/layout/bProcess4"/>
    <dgm:cxn modelId="{13C0C993-F070-7A45-859C-32E1B293111A}" type="presParOf" srcId="{5ED4DCB2-8BF4-374B-87C2-0D15B0BFF622}" destId="{A2456F84-0727-C143-BE23-1941062161D4}" srcOrd="6" destOrd="0" presId="urn:microsoft.com/office/officeart/2005/8/layout/bProcess4"/>
    <dgm:cxn modelId="{C552F7FF-BD8F-C548-A72D-0EFA36582C3A}" type="presParOf" srcId="{A2456F84-0727-C143-BE23-1941062161D4}" destId="{0F2636CB-382C-9C47-BBCB-EECD4E416607}" srcOrd="0" destOrd="0" presId="urn:microsoft.com/office/officeart/2005/8/layout/bProcess4"/>
    <dgm:cxn modelId="{E785DF9C-E959-4B41-82D6-3B45F9864067}" type="presParOf" srcId="{A2456F84-0727-C143-BE23-1941062161D4}" destId="{2CE531C7-6EF1-D945-B143-C4D2BFD1426B}" srcOrd="1" destOrd="0" presId="urn:microsoft.com/office/officeart/2005/8/layout/bProcess4"/>
    <dgm:cxn modelId="{2B1FEECD-9432-F145-B8E3-AF53B5C5C788}" type="presParOf" srcId="{5ED4DCB2-8BF4-374B-87C2-0D15B0BFF622}" destId="{8A74D484-F7F8-B341-A104-F4CEBAF702CF}" srcOrd="7" destOrd="0" presId="urn:microsoft.com/office/officeart/2005/8/layout/bProcess4"/>
    <dgm:cxn modelId="{B064A645-4D9C-BC42-BA61-A81E900A80B4}" type="presParOf" srcId="{5ED4DCB2-8BF4-374B-87C2-0D15B0BFF622}" destId="{8F30227C-0E16-504C-A726-60104B7928D6}" srcOrd="8" destOrd="0" presId="urn:microsoft.com/office/officeart/2005/8/layout/bProcess4"/>
    <dgm:cxn modelId="{0E06F285-255E-464D-B20D-C4AFCD55625B}" type="presParOf" srcId="{8F30227C-0E16-504C-A726-60104B7928D6}" destId="{9A6454AA-BF2C-6F40-8049-9988AB8B55DE}" srcOrd="0" destOrd="0" presId="urn:microsoft.com/office/officeart/2005/8/layout/bProcess4"/>
    <dgm:cxn modelId="{BF5B72FD-5095-5B4F-8FC1-3EA9761F09D8}" type="presParOf" srcId="{8F30227C-0E16-504C-A726-60104B7928D6}" destId="{57BFFB27-A132-DB4F-B55C-17A8FBDDD03F}" srcOrd="1" destOrd="0" presId="urn:microsoft.com/office/officeart/2005/8/layout/bProcess4"/>
    <dgm:cxn modelId="{DE6DEAE3-5C68-3146-A5BC-D279B3E4F1A6}" type="presParOf" srcId="{5ED4DCB2-8BF4-374B-87C2-0D15B0BFF622}" destId="{1E9D695D-2C81-F048-A3B0-9C1A780B1CCD}" srcOrd="9" destOrd="0" presId="urn:microsoft.com/office/officeart/2005/8/layout/bProcess4"/>
    <dgm:cxn modelId="{618353CD-E41B-C44E-B708-A9F9DE4CA091}" type="presParOf" srcId="{5ED4DCB2-8BF4-374B-87C2-0D15B0BFF622}" destId="{21E32424-A7A7-E14B-BA0A-59349EF016B5}" srcOrd="10" destOrd="0" presId="urn:microsoft.com/office/officeart/2005/8/layout/bProcess4"/>
    <dgm:cxn modelId="{6BEEC91B-A7E0-4442-ACC9-0F11B0D10A56}" type="presParOf" srcId="{21E32424-A7A7-E14B-BA0A-59349EF016B5}" destId="{F0A63280-CAFF-B246-A7F5-1C3129A63209}" srcOrd="0" destOrd="0" presId="urn:microsoft.com/office/officeart/2005/8/layout/bProcess4"/>
    <dgm:cxn modelId="{89822E84-AE93-B04A-9CE0-DBD96DAD4FB3}" type="presParOf" srcId="{21E32424-A7A7-E14B-BA0A-59349EF016B5}" destId="{05033E8A-9622-C745-AE46-EE4E62CD06FF}" srcOrd="1" destOrd="0" presId="urn:microsoft.com/office/officeart/2005/8/layout/bProcess4"/>
    <dgm:cxn modelId="{E162092D-938E-8B4A-A0CB-C84A8C043A97}" type="presParOf" srcId="{5ED4DCB2-8BF4-374B-87C2-0D15B0BFF622}" destId="{19475F2C-59F3-E74D-94A5-9ABEF99955FD}" srcOrd="11" destOrd="0" presId="urn:microsoft.com/office/officeart/2005/8/layout/bProcess4"/>
    <dgm:cxn modelId="{0B42CC80-F8A9-454B-BAD4-2693790DDA6E}" type="presParOf" srcId="{5ED4DCB2-8BF4-374B-87C2-0D15B0BFF622}" destId="{9ABF0106-A0DA-F746-BA2E-D513CE949C0F}" srcOrd="12" destOrd="0" presId="urn:microsoft.com/office/officeart/2005/8/layout/bProcess4"/>
    <dgm:cxn modelId="{66D511B0-24B3-7A4D-9A22-370F9EF7CE15}" type="presParOf" srcId="{9ABF0106-A0DA-F746-BA2E-D513CE949C0F}" destId="{B8586175-9AD0-2E42-AC88-9E8E69B85BEE}" srcOrd="0" destOrd="0" presId="urn:microsoft.com/office/officeart/2005/8/layout/bProcess4"/>
    <dgm:cxn modelId="{E2197636-5900-0947-9E4F-2792B3C88CBE}" type="presParOf" srcId="{9ABF0106-A0DA-F746-BA2E-D513CE949C0F}" destId="{61D4C5A7-AB91-1345-A5C9-95F2ADFC772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5DB5E-1183-0E40-8C20-DE4C8C50D273}">
      <dsp:nvSpPr>
        <dsp:cNvPr id="0" name=""/>
        <dsp:cNvSpPr/>
      </dsp:nvSpPr>
      <dsp:spPr>
        <a:xfrm rot="5400000">
          <a:off x="856230" y="992555"/>
          <a:ext cx="1550900" cy="18691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DA2A7-340E-8A41-95E8-3A06D5F97C9E}">
      <dsp:nvSpPr>
        <dsp:cNvPr id="0" name=""/>
        <dsp:cNvSpPr/>
      </dsp:nvSpPr>
      <dsp:spPr>
        <a:xfrm>
          <a:off x="1212979" y="2738"/>
          <a:ext cx="2076785" cy="1246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Listen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Pay close attention to what the interviewer says</a:t>
          </a:r>
        </a:p>
      </dsp:txBody>
      <dsp:txXfrm>
        <a:off x="1249475" y="39234"/>
        <a:ext cx="2003793" cy="1173079"/>
      </dsp:txXfrm>
    </dsp:sp>
    <dsp:sp modelId="{C54C8D9A-39F9-0648-B01C-F767C20EBBA0}">
      <dsp:nvSpPr>
        <dsp:cNvPr id="0" name=""/>
        <dsp:cNvSpPr/>
      </dsp:nvSpPr>
      <dsp:spPr>
        <a:xfrm rot="5400000">
          <a:off x="856230" y="2550144"/>
          <a:ext cx="1550900" cy="18691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E97D6-FB15-924B-A157-4DD44244E23A}">
      <dsp:nvSpPr>
        <dsp:cNvPr id="0" name=""/>
        <dsp:cNvSpPr/>
      </dsp:nvSpPr>
      <dsp:spPr>
        <a:xfrm>
          <a:off x="1212979" y="1560327"/>
          <a:ext cx="2076785" cy="1246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Example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Draw a good example for the problem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Try to see the special cases for the problem</a:t>
          </a:r>
        </a:p>
      </dsp:txBody>
      <dsp:txXfrm>
        <a:off x="1249475" y="1596823"/>
        <a:ext cx="2003793" cy="1173079"/>
      </dsp:txXfrm>
    </dsp:sp>
    <dsp:sp modelId="{3B4B3887-6EA4-D743-BB52-833AEB36FEB2}">
      <dsp:nvSpPr>
        <dsp:cNvPr id="0" name=""/>
        <dsp:cNvSpPr/>
      </dsp:nvSpPr>
      <dsp:spPr>
        <a:xfrm>
          <a:off x="1635024" y="3328939"/>
          <a:ext cx="2755436" cy="18691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C29CC-C3EF-4D4B-A7D4-8B073D32FAF8}">
      <dsp:nvSpPr>
        <dsp:cNvPr id="0" name=""/>
        <dsp:cNvSpPr/>
      </dsp:nvSpPr>
      <dsp:spPr>
        <a:xfrm>
          <a:off x="1212979" y="3117916"/>
          <a:ext cx="2076785" cy="1246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Brute Force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 a brute force solution to the problem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State a naïve solution and its runtime </a:t>
          </a:r>
        </a:p>
      </dsp:txBody>
      <dsp:txXfrm>
        <a:off x="1249475" y="3154412"/>
        <a:ext cx="2003793" cy="1173079"/>
      </dsp:txXfrm>
    </dsp:sp>
    <dsp:sp modelId="{8A74D484-F7F8-B341-A104-F4CEBAF702CF}">
      <dsp:nvSpPr>
        <dsp:cNvPr id="0" name=""/>
        <dsp:cNvSpPr/>
      </dsp:nvSpPr>
      <dsp:spPr>
        <a:xfrm rot="16200000">
          <a:off x="3618355" y="2550144"/>
          <a:ext cx="1550900" cy="18691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531C7-6EF1-D945-B143-C4D2BFD1426B}">
      <dsp:nvSpPr>
        <dsp:cNvPr id="0" name=""/>
        <dsp:cNvSpPr/>
      </dsp:nvSpPr>
      <dsp:spPr>
        <a:xfrm>
          <a:off x="3975104" y="3117916"/>
          <a:ext cx="2076785" cy="1246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Optimize the Solution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Work on optimizing your brute force solution into an optimal solution</a:t>
          </a:r>
        </a:p>
      </dsp:txBody>
      <dsp:txXfrm>
        <a:off x="4011600" y="3154412"/>
        <a:ext cx="2003793" cy="1173079"/>
      </dsp:txXfrm>
    </dsp:sp>
    <dsp:sp modelId="{1E9D695D-2C81-F048-A3B0-9C1A780B1CCD}">
      <dsp:nvSpPr>
        <dsp:cNvPr id="0" name=""/>
        <dsp:cNvSpPr/>
      </dsp:nvSpPr>
      <dsp:spPr>
        <a:xfrm rot="16200000">
          <a:off x="3618355" y="992555"/>
          <a:ext cx="1550900" cy="18691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FFB27-A132-DB4F-B55C-17A8FBDDD03F}">
      <dsp:nvSpPr>
        <dsp:cNvPr id="0" name=""/>
        <dsp:cNvSpPr/>
      </dsp:nvSpPr>
      <dsp:spPr>
        <a:xfrm>
          <a:off x="3975104" y="1560327"/>
          <a:ext cx="2076785" cy="1246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Walk Through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Walk through your solution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Make sure you understand what your solution does</a:t>
          </a:r>
        </a:p>
      </dsp:txBody>
      <dsp:txXfrm>
        <a:off x="4011600" y="1596823"/>
        <a:ext cx="2003793" cy="1173079"/>
      </dsp:txXfrm>
    </dsp:sp>
    <dsp:sp modelId="{19475F2C-59F3-E74D-94A5-9ABEF99955FD}">
      <dsp:nvSpPr>
        <dsp:cNvPr id="0" name=""/>
        <dsp:cNvSpPr/>
      </dsp:nvSpPr>
      <dsp:spPr>
        <a:xfrm rot="460251">
          <a:off x="4378736" y="441875"/>
          <a:ext cx="3367801" cy="18691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33E8A-9622-C745-AE46-EE4E62CD06FF}">
      <dsp:nvSpPr>
        <dsp:cNvPr id="0" name=""/>
        <dsp:cNvSpPr/>
      </dsp:nvSpPr>
      <dsp:spPr>
        <a:xfrm>
          <a:off x="3975104" y="2738"/>
          <a:ext cx="2076785" cy="1246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Implement the solution in code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Try to write beautiful code</a:t>
          </a:r>
        </a:p>
      </dsp:txBody>
      <dsp:txXfrm>
        <a:off x="4011600" y="39234"/>
        <a:ext cx="2003793" cy="1173079"/>
      </dsp:txXfrm>
    </dsp:sp>
    <dsp:sp modelId="{61D4C5A7-AB91-1345-A5C9-95F2ADFC7723}">
      <dsp:nvSpPr>
        <dsp:cNvPr id="0" name=""/>
        <dsp:cNvSpPr/>
      </dsp:nvSpPr>
      <dsp:spPr>
        <a:xfrm>
          <a:off x="6737228" y="2738"/>
          <a:ext cx="3227864" cy="2163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kern="1200" dirty="0"/>
            <a:t>Read and analyze your code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kern="1200" dirty="0"/>
            <a:t>Double check weird looking code and the lines where things could cause problems. (Ex. Base cases in recursion)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kern="1200" dirty="0"/>
            <a:t>Small test cases (it’ll be faster to use small input to test your code)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kern="1200" dirty="0"/>
            <a:t>Special cases (null, single element values, extreme cases, and others)</a:t>
          </a:r>
        </a:p>
      </dsp:txBody>
      <dsp:txXfrm>
        <a:off x="6800593" y="66103"/>
        <a:ext cx="3101134" cy="203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5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4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62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7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8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7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0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5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8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A1CC4E-BC6D-5345-827F-090526A59F77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6771BCF-FE54-4F44-9CF2-E190513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88A4-875B-5346-8421-A749573F5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Prep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59D7A-6484-4440-ADC8-AD80CAC10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Johnny Lee</a:t>
            </a:r>
          </a:p>
        </p:txBody>
      </p:sp>
    </p:spTree>
    <p:extLst>
      <p:ext uri="{BB962C8B-B14F-4D97-AF65-F5344CB8AC3E}">
        <p14:creationId xmlns:p14="http://schemas.microsoft.com/office/powerpoint/2010/main" val="234863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401E-4BFA-6A44-8CB8-8E40FE03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Optimizing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53F3-7FA2-9648-BB84-A1F3BF3E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606"/>
          </a:xfrm>
        </p:spPr>
        <p:txBody>
          <a:bodyPr>
            <a:normAutofit fontScale="92500"/>
          </a:bodyPr>
          <a:lstStyle/>
          <a:p>
            <a:r>
              <a:rPr lang="en-US" dirty="0"/>
              <a:t>Look for BUD:</a:t>
            </a:r>
          </a:p>
          <a:p>
            <a:pPr lvl="1"/>
            <a:r>
              <a:rPr lang="en-US" dirty="0"/>
              <a:t>Bottlenecks</a:t>
            </a:r>
          </a:p>
          <a:p>
            <a:pPr lvl="2"/>
            <a:r>
              <a:rPr lang="en-US" dirty="0"/>
              <a:t>Part of solution slowing down the overall runtime.</a:t>
            </a:r>
          </a:p>
          <a:p>
            <a:pPr lvl="1"/>
            <a:r>
              <a:rPr lang="en-US" dirty="0"/>
              <a:t>Unnecessary Work</a:t>
            </a:r>
          </a:p>
          <a:p>
            <a:pPr lvl="1"/>
            <a:r>
              <a:rPr lang="en-US" dirty="0"/>
              <a:t>Duplicated Work</a:t>
            </a:r>
          </a:p>
          <a:p>
            <a:r>
              <a:rPr lang="en-US" dirty="0"/>
              <a:t>Rely on Intuition</a:t>
            </a:r>
          </a:p>
          <a:p>
            <a:pPr lvl="1"/>
            <a:r>
              <a:rPr lang="en-US" dirty="0"/>
              <a:t>Use a nice big example. Intuitively and manually solve it then reverse engineer that intuition into an implementation</a:t>
            </a:r>
          </a:p>
          <a:p>
            <a:r>
              <a:rPr lang="en-US" dirty="0"/>
              <a:t>Simplify and Generalize</a:t>
            </a:r>
          </a:p>
          <a:p>
            <a:pPr lvl="1"/>
            <a:r>
              <a:rPr lang="en-US" dirty="0"/>
              <a:t>Simplify the constraints (Ex. Strings into characters) and solve this simplified version</a:t>
            </a:r>
          </a:p>
          <a:p>
            <a:pPr lvl="1"/>
            <a:r>
              <a:rPr lang="en-US" dirty="0"/>
              <a:t>Generalize the simplified solution into the more complex version</a:t>
            </a:r>
          </a:p>
        </p:txBody>
      </p:sp>
    </p:spTree>
    <p:extLst>
      <p:ext uri="{BB962C8B-B14F-4D97-AF65-F5344CB8AC3E}">
        <p14:creationId xmlns:p14="http://schemas.microsoft.com/office/powerpoint/2010/main" val="424924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E3B2-62E3-9149-82C5-2987C489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Optimizing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6AD0-D121-DD4B-9AE3-8C422EB5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Case and Build</a:t>
            </a:r>
          </a:p>
          <a:p>
            <a:pPr lvl="1"/>
            <a:r>
              <a:rPr lang="en-US" dirty="0"/>
              <a:t>Solve the problem first for a base case (e.g. n =1)</a:t>
            </a:r>
          </a:p>
          <a:p>
            <a:pPr lvl="1"/>
            <a:r>
              <a:rPr lang="en-US" dirty="0"/>
              <a:t>Try to build up from there (e.g. n = 3, n =4) </a:t>
            </a:r>
          </a:p>
          <a:p>
            <a:pPr lvl="1"/>
            <a:r>
              <a:rPr lang="en-US" dirty="0"/>
              <a:t>Although, this often leads to recursive solutions</a:t>
            </a:r>
          </a:p>
          <a:p>
            <a:r>
              <a:rPr lang="en-US" dirty="0"/>
              <a:t>Data Structure Brainstorm</a:t>
            </a:r>
          </a:p>
          <a:p>
            <a:pPr lvl="1"/>
            <a:r>
              <a:rPr lang="en-US" dirty="0"/>
              <a:t>Hacky,  but often works</a:t>
            </a:r>
          </a:p>
          <a:p>
            <a:pPr lvl="1"/>
            <a:r>
              <a:rPr lang="en-US" dirty="0"/>
              <a:t>Run through a list of data structure and apply each one to see if I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1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A68E-B4E4-C64E-A776-E266F9D8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Optimizing Part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36B2BE-6320-6846-BC2C-301655B37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BCR (Best Conceivable Runtime)</a:t>
                </a:r>
              </a:p>
              <a:p>
                <a:pPr lvl="1"/>
                <a:r>
                  <a:rPr lang="en-US" dirty="0"/>
                  <a:t>Consider the best conceivable runtime for a solution</a:t>
                </a:r>
              </a:p>
              <a:p>
                <a:pPr lvl="2"/>
                <a:r>
                  <a:rPr lang="en-US" dirty="0"/>
                  <a:t>Brute Force: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Your Improved Algorithm: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Optimal Algorithm: ?</a:t>
                </a:r>
              </a:p>
              <a:p>
                <a:pPr lvl="2"/>
                <a:r>
                  <a:rPr lang="en-US" dirty="0"/>
                  <a:t>BCR: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Don’t confuse it with best case runtime. BCR is just for the specific problem.</a:t>
                </a:r>
              </a:p>
              <a:p>
                <a:pPr lvl="1"/>
                <a:r>
                  <a:rPr lang="en-US" dirty="0"/>
                  <a:t>Basically, gives a time complexity goal to strive for.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36B2BE-6320-6846-BC2C-301655B37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" t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25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BE6D-3FB0-044A-A2CA-45C1C5F4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Optimizing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7325-FC1E-ED43-B386-2A3C3A32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optimizing runtime, try to optimize space complexity.</a:t>
            </a:r>
          </a:p>
          <a:p>
            <a:pPr lvl="1"/>
            <a:r>
              <a:rPr lang="en-US" dirty="0"/>
              <a:t>You can apply many of the same techniques for both time and space complexity</a:t>
            </a:r>
          </a:p>
          <a:p>
            <a:r>
              <a:rPr lang="en-US" dirty="0"/>
              <a:t>These techniques are not mutually exclusive</a:t>
            </a:r>
          </a:p>
          <a:p>
            <a:r>
              <a:rPr lang="en-US" dirty="0"/>
              <a:t>Combine them or not for whatever fits your preference and the problem</a:t>
            </a:r>
          </a:p>
        </p:txBody>
      </p:sp>
    </p:spTree>
    <p:extLst>
      <p:ext uri="{BB962C8B-B14F-4D97-AF65-F5344CB8AC3E}">
        <p14:creationId xmlns:p14="http://schemas.microsoft.com/office/powerpoint/2010/main" val="98635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CFED-2750-2946-908D-751342E2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E1C2-ADC3-9943-898A-11B7C2ED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518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is a range of factors in interviews, never the correct or incorrect answer to a problem.</a:t>
            </a:r>
          </a:p>
          <a:p>
            <a:r>
              <a:rPr lang="en-US" dirty="0"/>
              <a:t>Don’t focus on getting the correct answer but showing your process of problem-solving and knowledge.</a:t>
            </a:r>
          </a:p>
          <a:p>
            <a:r>
              <a:rPr lang="en-US" dirty="0"/>
              <a:t>Admit that you’ve seen the problem before if you have.</a:t>
            </a:r>
          </a:p>
          <a:p>
            <a:r>
              <a:rPr lang="en-US" dirty="0"/>
              <a:t>Try to pick a programming language that you’re familiar with and is widely used.</a:t>
            </a:r>
          </a:p>
          <a:p>
            <a:r>
              <a:rPr lang="en-US" dirty="0"/>
              <a:t>Use data structures generously. Try creating your own if there isn’t an optimal data structure.</a:t>
            </a:r>
          </a:p>
          <a:p>
            <a:r>
              <a:rPr lang="en-US" dirty="0"/>
              <a:t>Appropriate code reuse. Leverage code reuse and try not to repeat yourself in code.</a:t>
            </a:r>
          </a:p>
          <a:p>
            <a:r>
              <a:rPr lang="en-US" dirty="0"/>
              <a:t>Write modular code. Separate chunks of code that can be separated into their own methods, classes, etc.</a:t>
            </a:r>
          </a:p>
          <a:p>
            <a:r>
              <a:rPr lang="en-US" dirty="0"/>
              <a:t>Write flexible and robust code. Don’t hard-code.</a:t>
            </a:r>
          </a:p>
          <a:p>
            <a:pPr lvl="1"/>
            <a:r>
              <a:rPr lang="en-US" dirty="0"/>
              <a:t>Try to write the solution in a way that can solve a more general problem</a:t>
            </a:r>
          </a:p>
          <a:p>
            <a:r>
              <a:rPr lang="en-US" dirty="0"/>
              <a:t>Don’t make assumption about errors. Error check in your code when you can.</a:t>
            </a:r>
          </a:p>
          <a:p>
            <a:r>
              <a:rPr lang="en-US" dirty="0"/>
              <a:t>DON’T GIVE UP! Show excitement about solving hard problems.</a:t>
            </a:r>
          </a:p>
        </p:txBody>
      </p:sp>
    </p:spTree>
    <p:extLst>
      <p:ext uri="{BB962C8B-B14F-4D97-AF65-F5344CB8AC3E}">
        <p14:creationId xmlns:p14="http://schemas.microsoft.com/office/powerpoint/2010/main" val="16630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A6C0-55DA-9848-8D47-B9C3BAFC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1FB2-696D-384D-AC92-3165C480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 to write good code always.</a:t>
            </a:r>
          </a:p>
          <a:p>
            <a:r>
              <a:rPr lang="en-US" dirty="0"/>
              <a:t>Good code should have properties:</a:t>
            </a:r>
          </a:p>
          <a:p>
            <a:pPr lvl="1"/>
            <a:r>
              <a:rPr lang="en-US" dirty="0"/>
              <a:t>Correctness: Code should operate on all expected and unexpected inputs</a:t>
            </a:r>
          </a:p>
          <a:p>
            <a:pPr lvl="1"/>
            <a:r>
              <a:rPr lang="en-US" dirty="0"/>
              <a:t>Efficiency: Code should operate as efficiently as possible in terms of time and space </a:t>
            </a:r>
          </a:p>
          <a:p>
            <a:pPr lvl="1"/>
            <a:r>
              <a:rPr lang="en-US" dirty="0"/>
              <a:t>Simplicity: If code can be written in 10 lines instead of 100 lines, then do it that way.</a:t>
            </a:r>
          </a:p>
          <a:p>
            <a:pPr lvl="1"/>
            <a:r>
              <a:rPr lang="en-US" dirty="0"/>
              <a:t>Readability: Different developers can read your code and understand it.</a:t>
            </a:r>
          </a:p>
          <a:p>
            <a:pPr lvl="2"/>
            <a:r>
              <a:rPr lang="en-US" dirty="0"/>
              <a:t>Comment where necessary but implement in a way that’s easily understood.</a:t>
            </a:r>
          </a:p>
          <a:p>
            <a:pPr lvl="1"/>
            <a:r>
              <a:rPr lang="en-US" dirty="0"/>
              <a:t>Maintainability: Code should be reasonably adaptable</a:t>
            </a:r>
          </a:p>
        </p:txBody>
      </p:sp>
    </p:spTree>
    <p:extLst>
      <p:ext uri="{BB962C8B-B14F-4D97-AF65-F5344CB8AC3E}">
        <p14:creationId xmlns:p14="http://schemas.microsoft.com/office/powerpoint/2010/main" val="176477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81BA-37A0-3845-A841-EEC83959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Offers and Rejections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73B3B-EEBC-C441-93EE-5E2CFBE9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ask for an extension to the deadline</a:t>
            </a:r>
          </a:p>
          <a:p>
            <a:r>
              <a:rPr lang="en-US" dirty="0"/>
              <a:t>If declining, decline on good terms and keep a line of communication open. You may want to work for them in the future.</a:t>
            </a:r>
          </a:p>
          <a:p>
            <a:r>
              <a:rPr lang="en-US" dirty="0"/>
              <a:t>If you get rejected, ask for feedback and when can you reapply if possible</a:t>
            </a:r>
          </a:p>
          <a:p>
            <a:r>
              <a:rPr lang="en-US" dirty="0"/>
              <a:t>Getting rejected is not the end of the world. Lots of great engineers get rejected. Doesn’t mean you’re not a great engineer. </a:t>
            </a:r>
          </a:p>
        </p:txBody>
      </p:sp>
    </p:spTree>
    <p:extLst>
      <p:ext uri="{BB962C8B-B14F-4D97-AF65-F5344CB8AC3E}">
        <p14:creationId xmlns:p14="http://schemas.microsoft.com/office/powerpoint/2010/main" val="361578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E71E-5107-1149-B3DD-8254FAA0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03B8-454A-CE45-8881-52834037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Signing bonus, relocation, and other one-time perks</a:t>
            </a:r>
          </a:p>
          <a:p>
            <a:pPr lvl="1"/>
            <a:r>
              <a:rPr lang="en-US" dirty="0"/>
              <a:t>Amortize the cash over your expected time at the company</a:t>
            </a:r>
          </a:p>
          <a:p>
            <a:r>
              <a:rPr lang="en-US" dirty="0"/>
              <a:t>Cost of living differences</a:t>
            </a:r>
          </a:p>
          <a:p>
            <a:pPr lvl="1"/>
            <a:r>
              <a:rPr lang="en-US" dirty="0"/>
              <a:t>Consider the taxes, rent, and other expenses for the area the company is in</a:t>
            </a:r>
          </a:p>
          <a:p>
            <a:r>
              <a:rPr lang="en-US" dirty="0"/>
              <a:t>Annual bonus</a:t>
            </a:r>
          </a:p>
          <a:p>
            <a:pPr lvl="1"/>
            <a:r>
              <a:rPr lang="en-US" dirty="0"/>
              <a:t>Recruiter might reveal the bonus and you can check with friends at the company</a:t>
            </a:r>
          </a:p>
          <a:p>
            <a:r>
              <a:rPr lang="en-US" dirty="0"/>
              <a:t>Stock options and grants</a:t>
            </a:r>
          </a:p>
          <a:p>
            <a:pPr lvl="1"/>
            <a:r>
              <a:rPr lang="en-US" dirty="0"/>
              <a:t>Can be a big part of compensation.</a:t>
            </a:r>
          </a:p>
          <a:p>
            <a:pPr lvl="1"/>
            <a:r>
              <a:rPr lang="en-US" dirty="0"/>
              <a:t>Amortize it over your expected time there like a signing bonus</a:t>
            </a:r>
          </a:p>
        </p:txBody>
      </p:sp>
    </p:spTree>
    <p:extLst>
      <p:ext uri="{BB962C8B-B14F-4D97-AF65-F5344CB8AC3E}">
        <p14:creationId xmlns:p14="http://schemas.microsoft.com/office/powerpoint/2010/main" val="44677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E254-EF23-4144-A039-F4DA03B0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Development of an 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CC4C-ED19-ED46-8EF9-302C0C2F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questions to yourself:</a:t>
            </a:r>
          </a:p>
          <a:p>
            <a:pPr lvl="1"/>
            <a:r>
              <a:rPr lang="en-US" dirty="0"/>
              <a:t>How good does the company’s name look on my resume?</a:t>
            </a:r>
          </a:p>
          <a:p>
            <a:pPr lvl="1"/>
            <a:r>
              <a:rPr lang="en-US" dirty="0"/>
              <a:t>How much will I learn? Will I learn relevant things?</a:t>
            </a:r>
          </a:p>
          <a:p>
            <a:pPr lvl="1"/>
            <a:r>
              <a:rPr lang="en-US" dirty="0"/>
              <a:t>What is the promotion plan? How do the careers of developers progress?</a:t>
            </a:r>
          </a:p>
          <a:p>
            <a:pPr lvl="1"/>
            <a:r>
              <a:rPr lang="en-US" dirty="0"/>
              <a:t>If I want to move into management, does this company offer a realistic plan?</a:t>
            </a:r>
          </a:p>
          <a:p>
            <a:pPr lvl="1"/>
            <a:r>
              <a:rPr lang="en-US" dirty="0"/>
              <a:t>Is the company of team growing?</a:t>
            </a:r>
          </a:p>
          <a:p>
            <a:pPr lvl="1"/>
            <a:r>
              <a:rPr lang="en-US" dirty="0"/>
              <a:t>If I do want to leave the company, is it situated near other companies I’m interested in, or will I need to move?</a:t>
            </a:r>
          </a:p>
        </p:txBody>
      </p:sp>
    </p:spTree>
    <p:extLst>
      <p:ext uri="{BB962C8B-B14F-4D97-AF65-F5344CB8AC3E}">
        <p14:creationId xmlns:p14="http://schemas.microsoft.com/office/powerpoint/2010/main" val="3530908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629C-B6B5-F242-9310-7BD88CC3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Factor of an 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28C4-C714-EA47-B20C-01625F3E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Happiness is often overlooked when considering offers but consider yourself in the position and company</a:t>
            </a:r>
          </a:p>
          <a:p>
            <a:r>
              <a:rPr lang="en-US" dirty="0"/>
              <a:t>Think about the stability of the position and company. Is it possible to get fired or laid off? Do you prefer start-ups or big companies?</a:t>
            </a:r>
          </a:p>
          <a:p>
            <a:r>
              <a:rPr lang="en-US" dirty="0"/>
              <a:t>Do you like the product? Would you be happy building it?</a:t>
            </a:r>
          </a:p>
          <a:p>
            <a:r>
              <a:rPr lang="en-US" dirty="0"/>
              <a:t>Do you like the management and teammates? Did you enjoy talking to the interviewers?</a:t>
            </a:r>
          </a:p>
          <a:p>
            <a:r>
              <a:rPr lang="en-US" dirty="0"/>
              <a:t>Company is tied to how decisions are made, social atmosphere, to the company organization. Ask the interviewers and friends what the cultures is like.</a:t>
            </a:r>
          </a:p>
          <a:p>
            <a:r>
              <a:rPr lang="en-US" dirty="0"/>
              <a:t>Ask how much the potential teammates typically works. See if I meshes well with your lifestyle. Remember that there are deadlines and you may work longer hours just before deadlines.</a:t>
            </a:r>
          </a:p>
        </p:txBody>
      </p:sp>
    </p:spTree>
    <p:extLst>
      <p:ext uri="{BB962C8B-B14F-4D97-AF65-F5344CB8AC3E}">
        <p14:creationId xmlns:p14="http://schemas.microsoft.com/office/powerpoint/2010/main" val="377748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FE9C-6E84-514B-9305-57A026A6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C321-EE0F-C943-8746-F3C1E6C4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Recruiters only spend a fixed amount of time (about 10 seconds) looking at your resume.</a:t>
            </a:r>
          </a:p>
          <a:p>
            <a:r>
              <a:rPr lang="en-US" dirty="0"/>
              <a:t>If you limit the content to the most impressive items, the recruiter is sure to see them.</a:t>
            </a:r>
          </a:p>
          <a:p>
            <a:r>
              <a:rPr lang="en-US" dirty="0"/>
              <a:t>Try using the approach for each accomplishment: “Accomplished X by implementing Y which led to Z”</a:t>
            </a:r>
          </a:p>
          <a:p>
            <a:pPr lvl="1"/>
            <a:r>
              <a:rPr lang="en-US" i="1" dirty="0"/>
              <a:t>Example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“Reduced object rendering time by 75% by implementing distributed caching, leading to a 10% reduction in log-in time”</a:t>
            </a:r>
          </a:p>
        </p:txBody>
      </p:sp>
    </p:spTree>
    <p:extLst>
      <p:ext uri="{BB962C8B-B14F-4D97-AF65-F5344CB8AC3E}">
        <p14:creationId xmlns:p14="http://schemas.microsoft.com/office/powerpoint/2010/main" val="114319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4B16-162D-D540-B4E4-09582070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D7BA7-C436-7448-9045-6E29F4A2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negotiate. There’s no harm.</a:t>
            </a:r>
          </a:p>
          <a:p>
            <a:r>
              <a:rPr lang="en-US" dirty="0"/>
              <a:t>Recruiters almost always don’t revoke offers because of negotiation</a:t>
            </a:r>
          </a:p>
          <a:p>
            <a:r>
              <a:rPr lang="en-US" dirty="0"/>
              <a:t>Use viable alternatives to the offer. Use them to gain leverage because the recruiter wants you in the company.</a:t>
            </a:r>
          </a:p>
          <a:p>
            <a:r>
              <a:rPr lang="en-US" dirty="0"/>
              <a:t>Have a specific goal in mind for compensation. Don’t just ask for “more.”</a:t>
            </a:r>
          </a:p>
          <a:p>
            <a:r>
              <a:rPr lang="en-US" dirty="0"/>
              <a:t>Overshoot your goals, because it’ll be back and forth on negotiations</a:t>
            </a:r>
          </a:p>
          <a:p>
            <a:r>
              <a:rPr lang="en-US" dirty="0"/>
              <a:t>You can negotiate non-salary compensation too. They may not want to pay you more than your peers but signing bonuses and etc. can be possibly increased.</a:t>
            </a:r>
          </a:p>
        </p:txBody>
      </p:sp>
    </p:spTree>
    <p:extLst>
      <p:ext uri="{BB962C8B-B14F-4D97-AF65-F5344CB8AC3E}">
        <p14:creationId xmlns:p14="http://schemas.microsoft.com/office/powerpoint/2010/main" val="367448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2BB024-290D-FC44-AB04-8CEFCB25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Behavioral Stories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F4E651-85A7-3849-9999-05B25F20D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84184"/>
              </p:ext>
            </p:extLst>
          </p:nvPr>
        </p:nvGraphicFramePr>
        <p:xfrm>
          <a:off x="4562669" y="438150"/>
          <a:ext cx="7387600" cy="5999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900">
                  <a:extLst>
                    <a:ext uri="{9D8B030D-6E8A-4147-A177-3AD203B41FA5}">
                      <a16:colId xmlns:a16="http://schemas.microsoft.com/office/drawing/2014/main" val="68285132"/>
                    </a:ext>
                  </a:extLst>
                </a:gridCol>
                <a:gridCol w="1846900">
                  <a:extLst>
                    <a:ext uri="{9D8B030D-6E8A-4147-A177-3AD203B41FA5}">
                      <a16:colId xmlns:a16="http://schemas.microsoft.com/office/drawing/2014/main" val="2240378902"/>
                    </a:ext>
                  </a:extLst>
                </a:gridCol>
                <a:gridCol w="1846900">
                  <a:extLst>
                    <a:ext uri="{9D8B030D-6E8A-4147-A177-3AD203B41FA5}">
                      <a16:colId xmlns:a16="http://schemas.microsoft.com/office/drawing/2014/main" val="1470070856"/>
                    </a:ext>
                  </a:extLst>
                </a:gridCol>
                <a:gridCol w="1846900">
                  <a:extLst>
                    <a:ext uri="{9D8B030D-6E8A-4147-A177-3AD203B41FA5}">
                      <a16:colId xmlns:a16="http://schemas.microsoft.com/office/drawing/2014/main" val="4241881812"/>
                    </a:ext>
                  </a:extLst>
                </a:gridCol>
              </a:tblGrid>
              <a:tr h="857089">
                <a:tc>
                  <a:txBody>
                    <a:bodyPr/>
                    <a:lstStyle/>
                    <a:p>
                      <a:r>
                        <a:rPr lang="en-US" dirty="0"/>
                        <a:t>Common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06012"/>
                  </a:ext>
                </a:extLst>
              </a:tr>
              <a:tr h="857089">
                <a:tc>
                  <a:txBody>
                    <a:bodyPr/>
                    <a:lstStyle/>
                    <a:p>
                      <a:r>
                        <a:rPr lang="en-US" sz="1200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3636"/>
                  </a:ext>
                </a:extLst>
              </a:tr>
              <a:tr h="857089">
                <a:tc>
                  <a:txBody>
                    <a:bodyPr/>
                    <a:lstStyle/>
                    <a:p>
                      <a:r>
                        <a:rPr lang="en-US" sz="1200" dirty="0"/>
                        <a:t>Mistakes/Failures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50790"/>
                  </a:ext>
                </a:extLst>
              </a:tr>
              <a:tr h="857089">
                <a:tc>
                  <a:txBody>
                    <a:bodyPr/>
                    <a:lstStyle/>
                    <a:p>
                      <a:r>
                        <a:rPr lang="en-US" sz="1200" dirty="0"/>
                        <a:t>Enjoyed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22873"/>
                  </a:ext>
                </a:extLst>
              </a:tr>
              <a:tr h="857089">
                <a:tc>
                  <a:txBody>
                    <a:bodyPr/>
                    <a:lstStyle/>
                    <a:p>
                      <a:r>
                        <a:rPr lang="en-US" sz="1200" dirty="0"/>
                        <a:t>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869860"/>
                  </a:ext>
                </a:extLst>
              </a:tr>
              <a:tr h="857089">
                <a:tc>
                  <a:txBody>
                    <a:bodyPr/>
                    <a:lstStyle/>
                    <a:p>
                      <a:r>
                        <a:rPr lang="en-US" sz="1200" dirty="0"/>
                        <a:t>Conflicts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440049"/>
                  </a:ext>
                </a:extLst>
              </a:tr>
              <a:tr h="857089">
                <a:tc>
                  <a:txBody>
                    <a:bodyPr/>
                    <a:lstStyle/>
                    <a:p>
                      <a:r>
                        <a:rPr lang="en-US" sz="1200" dirty="0"/>
                        <a:t>What I’d do Differently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2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65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BA79-2708-EA4E-B615-F55E8065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Answers to Behavioral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003E-E64E-074A-A1F3-B8805887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“Nugget first” – “nugget that succinctly describes what your response will be about.</a:t>
            </a:r>
          </a:p>
          <a:p>
            <a:pPr lvl="1"/>
            <a:r>
              <a:rPr lang="en-US" i="1" dirty="0"/>
              <a:t>Example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Interviewer: “Tell me about a time you had to persuade a group of to make a big change”</a:t>
            </a:r>
          </a:p>
          <a:p>
            <a:pPr lvl="2"/>
            <a:r>
              <a:rPr lang="en-US" dirty="0"/>
              <a:t>Candidate: “Sure, let me tell you about the time when I convinced my school to let undergraduates teach their own courses. Initially, my school had a rule where….”</a:t>
            </a:r>
          </a:p>
        </p:txBody>
      </p:sp>
    </p:spTree>
    <p:extLst>
      <p:ext uri="{BB962C8B-B14F-4D97-AF65-F5344CB8AC3E}">
        <p14:creationId xmlns:p14="http://schemas.microsoft.com/office/powerpoint/2010/main" val="201372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4670-35A2-EB49-A1EC-9E9C7562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Situation, Action, Result (S.A.R.)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98E6-3309-7048-8B5B-A9B9071F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 – Outline the situation</a:t>
            </a:r>
          </a:p>
          <a:p>
            <a:r>
              <a:rPr lang="en-US" dirty="0"/>
              <a:t>Action - Explain the actions you took</a:t>
            </a:r>
          </a:p>
          <a:p>
            <a:r>
              <a:rPr lang="en-US" dirty="0"/>
              <a:t>Result – Describe the result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03D531-51B8-0F4F-BB1D-20C5950EC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06279"/>
              </p:ext>
            </p:extLst>
          </p:nvPr>
        </p:nvGraphicFramePr>
        <p:xfrm>
          <a:off x="1503781" y="3892074"/>
          <a:ext cx="8825658" cy="2350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43">
                  <a:extLst>
                    <a:ext uri="{9D8B030D-6E8A-4147-A177-3AD203B41FA5}">
                      <a16:colId xmlns:a16="http://schemas.microsoft.com/office/drawing/2014/main" val="3791803198"/>
                    </a:ext>
                  </a:extLst>
                </a:gridCol>
                <a:gridCol w="1470943">
                  <a:extLst>
                    <a:ext uri="{9D8B030D-6E8A-4147-A177-3AD203B41FA5}">
                      <a16:colId xmlns:a16="http://schemas.microsoft.com/office/drawing/2014/main" val="1388210393"/>
                    </a:ext>
                  </a:extLst>
                </a:gridCol>
                <a:gridCol w="1470943">
                  <a:extLst>
                    <a:ext uri="{9D8B030D-6E8A-4147-A177-3AD203B41FA5}">
                      <a16:colId xmlns:a16="http://schemas.microsoft.com/office/drawing/2014/main" val="3079971203"/>
                    </a:ext>
                  </a:extLst>
                </a:gridCol>
                <a:gridCol w="1470943">
                  <a:extLst>
                    <a:ext uri="{9D8B030D-6E8A-4147-A177-3AD203B41FA5}">
                      <a16:colId xmlns:a16="http://schemas.microsoft.com/office/drawing/2014/main" val="3055282481"/>
                    </a:ext>
                  </a:extLst>
                </a:gridCol>
                <a:gridCol w="1470943">
                  <a:extLst>
                    <a:ext uri="{9D8B030D-6E8A-4147-A177-3AD203B41FA5}">
                      <a16:colId xmlns:a16="http://schemas.microsoft.com/office/drawing/2014/main" val="451668959"/>
                    </a:ext>
                  </a:extLst>
                </a:gridCol>
                <a:gridCol w="1470943">
                  <a:extLst>
                    <a:ext uri="{9D8B030D-6E8A-4147-A177-3AD203B41FA5}">
                      <a16:colId xmlns:a16="http://schemas.microsoft.com/office/drawing/2014/main" val="4082783424"/>
                    </a:ext>
                  </a:extLst>
                </a:gridCol>
              </a:tblGrid>
              <a:tr h="7833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Nugget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Says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97166"/>
                  </a:ext>
                </a:extLst>
              </a:tr>
              <a:tr h="783369">
                <a:tc>
                  <a:txBody>
                    <a:bodyPr/>
                    <a:lstStyle/>
                    <a:p>
                      <a:r>
                        <a:rPr lang="en-US" dirty="0"/>
                        <a:t>Story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/>
                        <a:t>…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/>
                        <a:t>…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89265"/>
                  </a:ext>
                </a:extLst>
              </a:tr>
              <a:tr h="783369">
                <a:tc>
                  <a:txBody>
                    <a:bodyPr/>
                    <a:lstStyle/>
                    <a:p>
                      <a:r>
                        <a:rPr lang="en-US" dirty="0"/>
                        <a:t>Story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03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37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D525-9215-4A4E-A531-114DB4D9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your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CEA8-0B7A-7A43-B699-DC31A7C1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Think about what you did says to the interview:</a:t>
            </a:r>
          </a:p>
          <a:p>
            <a:pPr lvl="1"/>
            <a:r>
              <a:rPr lang="en-US" dirty="0"/>
              <a:t>Initiative/Leadership</a:t>
            </a:r>
          </a:p>
          <a:p>
            <a:pPr lvl="1"/>
            <a:r>
              <a:rPr lang="en-US" dirty="0"/>
              <a:t>Empathy</a:t>
            </a:r>
          </a:p>
          <a:p>
            <a:pPr lvl="1"/>
            <a:r>
              <a:rPr lang="en-US" dirty="0"/>
              <a:t>Compassion</a:t>
            </a:r>
          </a:p>
          <a:p>
            <a:pPr lvl="1"/>
            <a:r>
              <a:rPr lang="en-US" dirty="0"/>
              <a:t>Humility</a:t>
            </a:r>
          </a:p>
          <a:p>
            <a:pPr lvl="1"/>
            <a:r>
              <a:rPr lang="en-US" dirty="0"/>
              <a:t>Teamwork/Helpfulness</a:t>
            </a:r>
          </a:p>
          <a:p>
            <a:r>
              <a:rPr lang="en-US" dirty="0"/>
              <a:t>Show your positive attributes clearly:</a:t>
            </a:r>
          </a:p>
          <a:p>
            <a:pPr lvl="1"/>
            <a:r>
              <a:rPr lang="en-US" dirty="0"/>
              <a:t>Less clear</a:t>
            </a:r>
          </a:p>
          <a:p>
            <a:pPr lvl="2"/>
            <a:r>
              <a:rPr lang="en-US" dirty="0"/>
              <a:t>“I called up the client and told him what happened.”</a:t>
            </a:r>
          </a:p>
          <a:p>
            <a:pPr lvl="1"/>
            <a:r>
              <a:rPr lang="en-US" dirty="0"/>
              <a:t>More clear</a:t>
            </a:r>
          </a:p>
          <a:p>
            <a:pPr lvl="2"/>
            <a:r>
              <a:rPr lang="en-US" dirty="0"/>
              <a:t>“I made sure to call the client myself, because I knew he would appreciate hearing directly from me.”</a:t>
            </a:r>
          </a:p>
        </p:txBody>
      </p:sp>
    </p:spTree>
    <p:extLst>
      <p:ext uri="{BB962C8B-B14F-4D97-AF65-F5344CB8AC3E}">
        <p14:creationId xmlns:p14="http://schemas.microsoft.com/office/powerpoint/2010/main" val="41189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6D93-0380-BD4C-970B-44CB89B3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Interviewee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9658A2-47BF-184F-BE03-C952A2E0F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501924"/>
              </p:ext>
            </p:extLst>
          </p:nvPr>
        </p:nvGraphicFramePr>
        <p:xfrm>
          <a:off x="642258" y="2308080"/>
          <a:ext cx="10907484" cy="403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828">
                  <a:extLst>
                    <a:ext uri="{9D8B030D-6E8A-4147-A177-3AD203B41FA5}">
                      <a16:colId xmlns:a16="http://schemas.microsoft.com/office/drawing/2014/main" val="288463759"/>
                    </a:ext>
                  </a:extLst>
                </a:gridCol>
                <a:gridCol w="3635828">
                  <a:extLst>
                    <a:ext uri="{9D8B030D-6E8A-4147-A177-3AD203B41FA5}">
                      <a16:colId xmlns:a16="http://schemas.microsoft.com/office/drawing/2014/main" val="3653613834"/>
                    </a:ext>
                  </a:extLst>
                </a:gridCol>
                <a:gridCol w="3635828">
                  <a:extLst>
                    <a:ext uri="{9D8B030D-6E8A-4147-A177-3AD203B41FA5}">
                      <a16:colId xmlns:a16="http://schemas.microsoft.com/office/drawing/2014/main" val="2077442191"/>
                    </a:ext>
                  </a:extLst>
                </a:gridCol>
              </a:tblGrid>
              <a:tr h="617376">
                <a:tc>
                  <a:txBody>
                    <a:bodyPr/>
                    <a:lstStyle/>
                    <a:p>
                      <a:r>
                        <a:rPr lang="en-US" sz="1400" dirty="0"/>
                        <a:t>Genuine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Insightful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Passion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6201"/>
                  </a:ext>
                </a:extLst>
              </a:tr>
              <a:tr h="617376">
                <a:tc>
                  <a:txBody>
                    <a:bodyPr/>
                    <a:lstStyle/>
                    <a:p>
                      <a:r>
                        <a:rPr lang="en-US" sz="1400" dirty="0"/>
                        <a:t>What is the ratio of </a:t>
                      </a:r>
                      <a:r>
                        <a:rPr lang="en-US" sz="1400" dirty="0" err="1"/>
                        <a:t>devs</a:t>
                      </a:r>
                      <a:r>
                        <a:rPr lang="en-US" sz="1400" dirty="0"/>
                        <a:t> to product managers?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 noticed that you use technology X. How do you handle problem 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I’m very interested in scalability, and I’d love to learn about it. What opportunities are there at this company to learn about this?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01256"/>
                  </a:ext>
                </a:extLst>
              </a:tr>
              <a:tr h="61737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91283"/>
                  </a:ext>
                </a:extLst>
              </a:tr>
              <a:tr h="61737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69618"/>
                  </a:ext>
                </a:extLst>
              </a:tr>
              <a:tr h="61737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74122"/>
                  </a:ext>
                </a:extLst>
              </a:tr>
              <a:tr h="61737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4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16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E2689E-2EBD-FD40-BB97-F8F0C55F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Big 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A97BC-F280-6F4E-ADD3-1B605436D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120900"/>
                <a:ext cx="3133726" cy="3898900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solidFill>
                      <a:srgbClr val="FFFFFF"/>
                    </a:solidFill>
                  </a:rPr>
                  <a:t>O (big O): Upper bound on time and space. </a:t>
                </a:r>
                <a:r>
                  <a:rPr lang="en-US" dirty="0">
                    <a:solidFill>
                      <a:srgbClr val="FFFFFF"/>
                    </a:solidFill>
                  </a:rPr>
                  <a:t>Similar to &lt;=.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(big omega): Lower bound on time and space.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(big theta): Tight bound on time and space. Describes both big omega and big 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A97BC-F280-6F4E-ADD3-1B605436D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120900"/>
                <a:ext cx="3133726" cy="3898900"/>
              </a:xfrm>
              <a:blipFill>
                <a:blip r:embed="rId3"/>
                <a:stretch>
                  <a:fillRect l="-403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res.cloudinary.com/practicaldev/image/fetch/s--NQZMO44u--/c_limit%2Cf_auto%2Cfl_progressive%2Cq_auto%2Cw_880/https://thepracticaldev.s3.amazonaws.com/i/whmiuox9wmrf1szrlg1a.png">
            <a:extLst>
              <a:ext uri="{FF2B5EF4-FFF2-40B4-BE49-F238E27FC236}">
                <a16:creationId xmlns:a16="http://schemas.microsoft.com/office/drawing/2014/main" id="{1B69D0A7-F44A-584D-889A-FF261A2CA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07" y="1315436"/>
            <a:ext cx="6391533" cy="422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48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AA42-9709-B54E-8E78-9F1BF20B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Problem-Solving Flowchart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2181717-25F0-6647-9A8C-EB0495D97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25323"/>
              </p:ext>
            </p:extLst>
          </p:nvPr>
        </p:nvGraphicFramePr>
        <p:xfrm>
          <a:off x="559837" y="2295331"/>
          <a:ext cx="11178073" cy="4366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881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Microsoft Macintosh PowerPoint</Application>
  <PresentationFormat>Widescreen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Century Gothic</vt:lpstr>
      <vt:lpstr>Wingdings 3</vt:lpstr>
      <vt:lpstr>Ion Boardroom</vt:lpstr>
      <vt:lpstr>Code Prep </vt:lpstr>
      <vt:lpstr>Resume Building</vt:lpstr>
      <vt:lpstr>Behavioral Stories</vt:lpstr>
      <vt:lpstr>Structured Answers to Behavioral Questions</vt:lpstr>
      <vt:lpstr>Situation, Action, Result (S.A.R.)</vt:lpstr>
      <vt:lpstr>Analyze your Answers</vt:lpstr>
      <vt:lpstr>Interviewee Questions</vt:lpstr>
      <vt:lpstr>Big O</vt:lpstr>
      <vt:lpstr>Problem-Solving Flowchart</vt:lpstr>
      <vt:lpstr>Techniques for Optimizing Part 1</vt:lpstr>
      <vt:lpstr>Techniques for Optimizing Part 2</vt:lpstr>
      <vt:lpstr>Techniques for Optimizing Part 3</vt:lpstr>
      <vt:lpstr>Techniques for Optimizing Tips</vt:lpstr>
      <vt:lpstr>General Coding Tips</vt:lpstr>
      <vt:lpstr>Good Coding Tips</vt:lpstr>
      <vt:lpstr>Handling Offers and Rejections</vt:lpstr>
      <vt:lpstr>Financial Package</vt:lpstr>
      <vt:lpstr>Career Development of an Offer</vt:lpstr>
      <vt:lpstr>Happiness Factor of an Offer</vt:lpstr>
      <vt:lpstr>Offer Negotiation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Prep </dc:title>
  <dc:creator>Lee, Johnny J</dc:creator>
  <cp:lastModifiedBy>Lee, Johnny J</cp:lastModifiedBy>
  <cp:revision>1</cp:revision>
  <dcterms:created xsi:type="dcterms:W3CDTF">2018-11-18T18:22:24Z</dcterms:created>
  <dcterms:modified xsi:type="dcterms:W3CDTF">2018-11-18T18:22:30Z</dcterms:modified>
</cp:coreProperties>
</file>