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222A35"/>
    <a:srgbClr val="0099CC"/>
    <a:srgbClr val="33CCCC"/>
    <a:srgbClr val="0033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3E21-8F78-3B98-01C0-E0B5369C6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1D8D9-088B-6127-7D4B-AA0F95197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1A034-AB2E-2B42-A1E5-5DC7004A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C6424-265F-0ACF-0679-81FD13FB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4C4AD-686F-83BB-C39A-423F3CAD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C7666-FD38-5FFA-72DE-B0AA78C8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56F1F-3612-4BC2-6B0B-9FF1113F9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BDCD4-0C26-2A5F-2FE7-5D1C6BF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160AC-2C9C-FF73-7F0A-D8694A2D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DA65A-F424-2217-B878-F0601E1B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2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D6DF12-4615-C9E0-9D97-698CD3430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27171A-C725-0C3A-C4A0-2CBC1E29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D7C98-C432-DD12-756D-66810802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32452-E27D-ED10-FE33-43B2DDA6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609BF-042C-CEC6-C68B-199B8B88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0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D511-7667-3C62-F705-956CA1B4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C487C-DB6A-7D6E-F4A0-D45B92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0B48F-4BFD-4BCB-FA44-1BE8F28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63097-F105-49DF-EC6D-3B89DDF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95605-E51F-FBB0-76C1-7FEB72A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8138-E140-BB14-094F-4A5E98E4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6C5EB-5ABF-7099-BEAB-37EC7B0B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6A9A3-51F9-D6A2-E541-29C56F3A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4BFCD-241E-782E-E0C9-26191BDA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FA4AA-BBFB-63C2-719A-21BB328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36A67-83CC-0DAD-12AC-6C20F2B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554EC-1E61-761C-C0B7-657C74656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B0C6DE-4C0E-6FCB-8EF2-1B2A8012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0F7674-C052-3925-1A19-BB14E466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E76E45-E6CA-FEA0-AF3C-8E20F09F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58BE25-FC16-AAD6-8AAA-BFCA1105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7DE2B-BFC4-0092-7F8B-A437D6A0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DF2B5-692A-5430-B55D-05305956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508DC-47AF-9E2E-E376-2FDF80D2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13DA6C-76D7-62A1-FF39-873DA1689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628D64-99DB-854E-20F6-5021C7E3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B2F709-A2FD-4EF3-7278-B4851C6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F9F69B-C4A4-F4BD-8B2B-361488F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30F921-DEF7-82ED-EBF2-0F56C33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973D7-FF43-EAD0-B6DE-71A0B285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8D5A1-2443-7913-8D6A-A5FA7D45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CA242-92A7-BC45-720D-74D1F93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A0B18A-7B9B-EC31-B545-9AB8C6DB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469F08-B89F-76E4-93A5-2F09532A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F37DE-D261-7639-49BA-F8E11127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A4336-97A3-BB60-6643-739419E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FD799-AF1E-65A8-C8F6-FD4B60C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966C8-956E-3372-D119-1E89688D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188F0-60C1-A2E1-6503-21B59262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D65EF-19D1-14E7-314C-417D925B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5D29C-E7F6-2859-F30F-6B219CA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0D0B7-5979-4F67-EBF0-3788A8F2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DDDA9-71E7-2242-5E2A-4BB03613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9F59F9-8DC1-A11C-68AB-03DBE72E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973D9B-4016-E904-7A46-400BE9B73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4C877-648C-3E95-CCEE-C0B371D1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AC8BA-E586-0AB3-AD8F-3ABC46FB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9307F-6995-30DF-78B7-A063E11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4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3412C4-1C0F-A16D-E187-331EF33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D50C91-A5D7-BA8A-D06A-05C3EF98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782F-6EF8-0C52-733D-6DA433330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37C9-1B87-4B0A-AC84-C45A8AC191C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06417-2B86-BA09-75C2-79E46890F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E0AEF-9158-2913-598A-795C96D4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0556-CC34-4A8D-B789-ABB3B0D8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0E20811-7FE2-81F4-687D-9B826EAD8135}"/>
              </a:ext>
            </a:extLst>
          </p:cNvPr>
          <p:cNvSpPr/>
          <p:nvPr/>
        </p:nvSpPr>
        <p:spPr>
          <a:xfrm>
            <a:off x="1657643" y="1228969"/>
            <a:ext cx="3404381" cy="3404381"/>
          </a:xfrm>
          <a:prstGeom prst="roundRect">
            <a:avLst>
              <a:gd name="adj" fmla="val 4684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4A381F0-31BA-763F-9978-6136A983A362}"/>
              </a:ext>
            </a:extLst>
          </p:cNvPr>
          <p:cNvSpPr/>
          <p:nvPr/>
        </p:nvSpPr>
        <p:spPr>
          <a:xfrm>
            <a:off x="2011680" y="1554871"/>
            <a:ext cx="3404381" cy="3404381"/>
          </a:xfrm>
          <a:prstGeom prst="roundRect">
            <a:avLst>
              <a:gd name="adj" fmla="val 468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19951-8D01-A816-D0B8-5B1E2227C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987" y="2052711"/>
            <a:ext cx="2640037" cy="2906541"/>
          </a:xfrm>
        </p:spPr>
        <p:txBody>
          <a:bodyPr>
            <a:noAutofit/>
          </a:bodyPr>
          <a:lstStyle/>
          <a:p>
            <a:r>
              <a:rPr lang="pt-BR" sz="2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10803020104030203" pitchFamily="2" charset="-79"/>
              </a:rPr>
              <a:t>JL</a:t>
            </a:r>
            <a:endParaRPr lang="pt-BR" sz="20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C4BE9A-6B03-C064-8E3B-5D9A4AD90C27}"/>
              </a:ext>
            </a:extLst>
          </p:cNvPr>
          <p:cNvSpPr txBox="1"/>
          <p:nvPr/>
        </p:nvSpPr>
        <p:spPr>
          <a:xfrm>
            <a:off x="5310553" y="2437847"/>
            <a:ext cx="486976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0" dirty="0" err="1">
                <a:solidFill>
                  <a:srgbClr val="222A3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10803020104030203" pitchFamily="2" charset="-79"/>
              </a:rPr>
              <a:t>eite</a:t>
            </a:r>
            <a:endParaRPr lang="pt-BR" sz="15000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7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6C60DD-54C0-4F6C-6B87-B64FEF922E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A917C0D-E83D-4DD7-F2F6-B9780BCB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425" t="11842" r="11500" b="8802"/>
          <a:stretch/>
        </p:blipFill>
        <p:spPr>
          <a:xfrm rot="20658557">
            <a:off x="4712916" y="1186018"/>
            <a:ext cx="3840241" cy="49896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8817CDA-3875-1BC2-12D3-03B95D82E1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569" t="15442" r="21540" b="25768"/>
          <a:stretch/>
        </p:blipFill>
        <p:spPr>
          <a:xfrm rot="376988">
            <a:off x="3038862" y="1462068"/>
            <a:ext cx="5049138" cy="44375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C193CF-FA7F-9FED-8C87-74C003EDB437}"/>
              </a:ext>
            </a:extLst>
          </p:cNvPr>
          <p:cNvSpPr txBox="1"/>
          <p:nvPr/>
        </p:nvSpPr>
        <p:spPr>
          <a:xfrm>
            <a:off x="2345779" y="2172762"/>
            <a:ext cx="75004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0" dirty="0" err="1">
                <a:solidFill>
                  <a:srgbClr val="F9F9F9"/>
                </a:solidFill>
                <a:latin typeface="Playfair Display" panose="00000500000000000000" pitchFamily="2" charset="0"/>
              </a:rPr>
              <a:t>JLeite</a:t>
            </a:r>
            <a:endParaRPr lang="pt-BR" sz="19000" dirty="0">
              <a:solidFill>
                <a:srgbClr val="F9F9F9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6C60DD-54C0-4F6C-6B87-B64FEF922E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A917C0D-E83D-4DD7-F2F6-B9780BCB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425" t="11842" r="11500" b="8802"/>
          <a:stretch/>
        </p:blipFill>
        <p:spPr>
          <a:xfrm rot="20658557">
            <a:off x="5095548" y="2171132"/>
            <a:ext cx="2254122" cy="292882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8817CDA-3875-1BC2-12D3-03B95D82E1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569" t="15442" r="21540" b="25768"/>
          <a:stretch/>
        </p:blipFill>
        <p:spPr>
          <a:xfrm rot="376988">
            <a:off x="4203496" y="2093617"/>
            <a:ext cx="2963713" cy="26047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C193CF-FA7F-9FED-8C87-74C003EDB437}"/>
              </a:ext>
            </a:extLst>
          </p:cNvPr>
          <p:cNvSpPr txBox="1"/>
          <p:nvPr/>
        </p:nvSpPr>
        <p:spPr>
          <a:xfrm>
            <a:off x="4891157" y="1920895"/>
            <a:ext cx="24096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0" dirty="0">
                <a:solidFill>
                  <a:srgbClr val="F9F9F9"/>
                </a:solidFill>
                <a:latin typeface="Playfair Display" panose="00000500000000000000" pitchFamily="2" charset="0"/>
              </a:rPr>
              <a:t>JL</a:t>
            </a:r>
          </a:p>
        </p:txBody>
      </p:sp>
    </p:spTree>
    <p:extLst>
      <p:ext uri="{BB962C8B-B14F-4D97-AF65-F5344CB8AC3E}">
        <p14:creationId xmlns:p14="http://schemas.microsoft.com/office/powerpoint/2010/main" val="2573588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Playfair Display</vt:lpstr>
      <vt:lpstr>Tema do Office</vt:lpstr>
      <vt:lpstr>JL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JPine</dc:creator>
  <cp:lastModifiedBy>JPine</cp:lastModifiedBy>
  <cp:revision>3</cp:revision>
  <dcterms:created xsi:type="dcterms:W3CDTF">2022-08-23T01:45:37Z</dcterms:created>
  <dcterms:modified xsi:type="dcterms:W3CDTF">2022-08-23T03:44:15Z</dcterms:modified>
</cp:coreProperties>
</file>