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0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2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6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3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50037-8AA3-4E03-A4CF-898791AF9877}" type="datetimeFigureOut">
              <a:rPr lang="en-US" smtClean="0"/>
              <a:t>14/06/2024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4474-0468-43CE-9BF8-DD658AA6C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6787" y="1030278"/>
            <a:ext cx="3359218" cy="707108"/>
          </a:xfrm>
        </p:spPr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4664" y="996403"/>
            <a:ext cx="4138864" cy="774858"/>
          </a:xfrm>
        </p:spPr>
        <p:txBody>
          <a:bodyPr>
            <a:norm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98231" y="394394"/>
            <a:ext cx="32533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000" dirty="0" smtClean="0"/>
              <a:t>Overview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0" y="1738164"/>
            <a:ext cx="552490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NoSQL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Document-oriented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Schema-less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BSON (binary JSON) for data storage 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245768" y="1737385"/>
            <a:ext cx="640079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Relational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Table-based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Schema-based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SQL (Structured Query Language) </a:t>
            </a:r>
          </a:p>
        </p:txBody>
      </p:sp>
    </p:spTree>
    <p:extLst>
      <p:ext uri="{BB962C8B-B14F-4D97-AF65-F5344CB8AC3E}">
        <p14:creationId xmlns:p14="http://schemas.microsoft.com/office/powerpoint/2010/main" val="8232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0" y="1089891"/>
            <a:ext cx="3509818" cy="1138186"/>
          </a:xfrm>
        </p:spPr>
        <p:txBody>
          <a:bodyPr>
            <a:norm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394" y="2228077"/>
            <a:ext cx="5157787" cy="640150"/>
          </a:xfrm>
        </p:spPr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4439" y="2089578"/>
            <a:ext cx="5183188" cy="640150"/>
          </a:xfrm>
        </p:spPr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285368" y="2819509"/>
            <a:ext cx="53718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data in JSON-like documents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(BSON format)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nested documents and arrays within documents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schema allows for easy updates and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657193" y="2591228"/>
            <a:ext cx="641473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data in tables with predefined schema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rows and columns to organize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strict adherence to schema definitions </a:t>
            </a:r>
          </a:p>
        </p:txBody>
      </p:sp>
    </p:spTree>
    <p:extLst>
      <p:ext uri="{BB962C8B-B14F-4D97-AF65-F5344CB8AC3E}">
        <p14:creationId xmlns:p14="http://schemas.microsoft.com/office/powerpoint/2010/main" val="13895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607" y="446665"/>
            <a:ext cx="4508066" cy="1325563"/>
          </a:xfrm>
        </p:spPr>
        <p:txBody>
          <a:bodyPr/>
          <a:lstStyle/>
          <a:p>
            <a:r>
              <a:rPr lang="en-US" dirty="0" smtClean="0"/>
              <a:t>Query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44801"/>
          </a:xfrm>
        </p:spPr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4728"/>
          </a:xfrm>
        </p:spPr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4527" y="2225964"/>
            <a:ext cx="5390861" cy="39544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lvl="1"/>
            <a:r>
              <a:rPr lang="en-US" dirty="0" smtClean="0"/>
              <a:t>Uses SQL (Structured Query Language)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Standardized language for querying relational databases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complex queries, joins, aggregations, and transactions</a:t>
            </a:r>
          </a:p>
          <a:p>
            <a:endParaRPr lang="en-US" sz="2400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243321" y="2225964"/>
            <a:ext cx="550169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MongoDB Query Language (MQL)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Queries are expressed as JSON-like documents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CRUD operations (Create, Read, Update, Delete) with powerful filtering and aggregation capabilities </a:t>
            </a:r>
          </a:p>
        </p:txBody>
      </p:sp>
    </p:spTree>
    <p:extLst>
      <p:ext uri="{BB962C8B-B14F-4D97-AF65-F5344CB8AC3E}">
        <p14:creationId xmlns:p14="http://schemas.microsoft.com/office/powerpoint/2010/main" val="312202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067" y="354250"/>
            <a:ext cx="2699887" cy="1470094"/>
          </a:xfrm>
        </p:spPr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783" y="1260909"/>
            <a:ext cx="2733575" cy="939332"/>
          </a:xfrm>
        </p:spPr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1196" y="1448449"/>
            <a:ext cx="4377072" cy="751791"/>
          </a:xfrm>
        </p:spPr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" y="1830909"/>
            <a:ext cx="59099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horizontal scalability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Scales easily by distributing data across multiple nodes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for handling large volumes of unstructured or semi-structured data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909912" y="1775817"/>
            <a:ext cx="628208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Primarily designed for vertical scalability (scaling up)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also scale horizontally with clustering and replication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Suitable for structured data and complex transactions </a:t>
            </a:r>
          </a:p>
        </p:txBody>
      </p:sp>
    </p:spTree>
    <p:extLst>
      <p:ext uri="{BB962C8B-B14F-4D97-AF65-F5344CB8AC3E}">
        <p14:creationId xmlns:p14="http://schemas.microsoft.com/office/powerpoint/2010/main" val="315938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940" y="535816"/>
            <a:ext cx="2877954" cy="1325563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9386" y="1546409"/>
            <a:ext cx="4380531" cy="619275"/>
          </a:xfrm>
        </p:spPr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6184" y="1414915"/>
            <a:ext cx="4579203" cy="750770"/>
          </a:xfrm>
        </p:spPr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2" y="2153970"/>
            <a:ext cx="584253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suited for applications with evolving requirements or agile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content management, real-time analytics, and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flexibility and scalability are key requirements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909912" y="2014757"/>
            <a:ext cx="614091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suited for applications with structured and consistent data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financial applications, ERP systems, and traditional business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ACID (Atomicity, Consistency, Isolation, Durability) compliance and complex transactions are necessary </a:t>
            </a:r>
          </a:p>
        </p:txBody>
      </p:sp>
    </p:spTree>
    <p:extLst>
      <p:ext uri="{BB962C8B-B14F-4D97-AF65-F5344CB8AC3E}">
        <p14:creationId xmlns:p14="http://schemas.microsoft.com/office/powerpoint/2010/main" val="350808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257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Overview</vt:lpstr>
      <vt:lpstr>Data Model</vt:lpstr>
      <vt:lpstr>Query Language</vt:lpstr>
      <vt:lpstr>Scalability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between MongoDB and SQL</dc:title>
  <dc:creator>ADMIN</dc:creator>
  <cp:lastModifiedBy>ADMIN</cp:lastModifiedBy>
  <cp:revision>11</cp:revision>
  <dcterms:created xsi:type="dcterms:W3CDTF">2024-06-14T18:51:20Z</dcterms:created>
  <dcterms:modified xsi:type="dcterms:W3CDTF">2024-06-14T20:21:43Z</dcterms:modified>
</cp:coreProperties>
</file>