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307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5" autoAdjust="0"/>
    <p:restoredTop sz="94660"/>
  </p:normalViewPr>
  <p:slideViewPr>
    <p:cSldViewPr snapToGrid="0">
      <p:cViewPr>
        <p:scale>
          <a:sx n="100" d="100"/>
          <a:sy n="100" d="100"/>
        </p:scale>
        <p:origin x="-413" y="-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6CE-2754-4F21-8477-63C23F0E0BB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175-7730-428B-B420-27493991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6CE-2754-4F21-8477-63C23F0E0BB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175-7730-428B-B420-27493991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6CE-2754-4F21-8477-63C23F0E0BB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175-7730-428B-B420-27493991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6CE-2754-4F21-8477-63C23F0E0BB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175-7730-428B-B420-27493991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5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6CE-2754-4F21-8477-63C23F0E0BB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175-7730-428B-B420-27493991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6CE-2754-4F21-8477-63C23F0E0BB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175-7730-428B-B420-27493991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6CE-2754-4F21-8477-63C23F0E0BB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175-7730-428B-B420-27493991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6CE-2754-4F21-8477-63C23F0E0BB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175-7730-428B-B420-27493991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6CE-2754-4F21-8477-63C23F0E0BB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175-7730-428B-B420-27493991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6CE-2754-4F21-8477-63C23F0E0BB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175-7730-428B-B420-27493991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36CE-2754-4F21-8477-63C23F0E0BB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175-7730-428B-B420-27493991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7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36CE-2754-4F21-8477-63C23F0E0BB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5175-7730-428B-B420-27493991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0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/>
          <p:cNvSpPr/>
          <p:nvPr/>
        </p:nvSpPr>
        <p:spPr>
          <a:xfrm>
            <a:off x="1969077" y="1711841"/>
            <a:ext cx="7491847" cy="3593805"/>
          </a:xfrm>
          <a:prstGeom prst="roundRect">
            <a:avLst>
              <a:gd name="adj" fmla="val 5129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1956148" y="1711842"/>
            <a:ext cx="7513355" cy="3593805"/>
          </a:xfrm>
          <a:prstGeom prst="roundRect">
            <a:avLst>
              <a:gd name="adj" fmla="val 5129"/>
            </a:avLst>
          </a:prstGeom>
          <a:blipFill dpi="0" rotWithShape="1">
            <a:blip r:embed="rId2">
              <a:alphaModFix amt="5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49795" y="4050369"/>
            <a:ext cx="978196" cy="9781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42" name="Hexagon 41"/>
          <p:cNvSpPr/>
          <p:nvPr/>
        </p:nvSpPr>
        <p:spPr>
          <a:xfrm>
            <a:off x="2398471" y="4177959"/>
            <a:ext cx="880844" cy="723013"/>
          </a:xfrm>
          <a:prstGeom prst="hexagon">
            <a:avLst>
              <a:gd name="adj" fmla="val 30743"/>
              <a:gd name="vf" fmla="val 115470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5716" y="4217828"/>
            <a:ext cx="626354" cy="6432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62713" y="1555011"/>
            <a:ext cx="765544" cy="156831"/>
            <a:chOff x="1424763" y="311002"/>
            <a:chExt cx="1052623" cy="188728"/>
          </a:xfrm>
        </p:grpSpPr>
        <p:sp>
          <p:nvSpPr>
            <p:cNvPr id="15" name="Rectangle: Top Corners Snipped 14"/>
            <p:cNvSpPr/>
            <p:nvPr/>
          </p:nvSpPr>
          <p:spPr>
            <a:xfrm>
              <a:off x="1586908" y="311002"/>
              <a:ext cx="728331" cy="111641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>
              <a:off x="1424763" y="404037"/>
              <a:ext cx="1052623" cy="95693"/>
            </a:xfrm>
            <a:prstGeom prst="trapezoid">
              <a:avLst>
                <a:gd name="adj" fmla="val 12852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06423" y="1547651"/>
            <a:ext cx="765544" cy="156831"/>
            <a:chOff x="1424763" y="311002"/>
            <a:chExt cx="1052623" cy="188728"/>
          </a:xfrm>
        </p:grpSpPr>
        <p:sp>
          <p:nvSpPr>
            <p:cNvPr id="23" name="Rectangle: Top Corners Snipped 22"/>
            <p:cNvSpPr/>
            <p:nvPr/>
          </p:nvSpPr>
          <p:spPr>
            <a:xfrm>
              <a:off x="1586908" y="311002"/>
              <a:ext cx="728331" cy="111641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24" name="Trapezoid 23"/>
            <p:cNvSpPr/>
            <p:nvPr/>
          </p:nvSpPr>
          <p:spPr>
            <a:xfrm>
              <a:off x="1424763" y="404037"/>
              <a:ext cx="1052623" cy="95693"/>
            </a:xfrm>
            <a:prstGeom prst="trapezoid">
              <a:avLst>
                <a:gd name="adj" fmla="val 12852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263303" y="1635074"/>
            <a:ext cx="808074" cy="85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74046" y="2232835"/>
            <a:ext cx="529694" cy="499731"/>
            <a:chOff x="2568571" y="2770086"/>
            <a:chExt cx="529694" cy="499731"/>
          </a:xfrm>
        </p:grpSpPr>
        <p:sp>
          <p:nvSpPr>
            <p:cNvPr id="26" name="Star: 7 Points 25"/>
            <p:cNvSpPr/>
            <p:nvPr/>
          </p:nvSpPr>
          <p:spPr>
            <a:xfrm>
              <a:off x="2568571" y="2770086"/>
              <a:ext cx="529694" cy="499731"/>
            </a:xfrm>
            <a:prstGeom prst="star7">
              <a:avLst>
                <a:gd name="adj" fmla="val 50000"/>
                <a:gd name="hf" fmla="val 102572"/>
                <a:gd name="vf" fmla="val 105210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2833418" y="2839512"/>
              <a:ext cx="180442" cy="180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242434" y="2232835"/>
            <a:ext cx="529694" cy="499731"/>
            <a:chOff x="2568571" y="2770086"/>
            <a:chExt cx="529694" cy="499731"/>
          </a:xfrm>
        </p:grpSpPr>
        <p:sp>
          <p:nvSpPr>
            <p:cNvPr id="30" name="Star: 7 Points 29"/>
            <p:cNvSpPr/>
            <p:nvPr/>
          </p:nvSpPr>
          <p:spPr>
            <a:xfrm>
              <a:off x="2568571" y="2770086"/>
              <a:ext cx="529694" cy="499731"/>
            </a:xfrm>
            <a:prstGeom prst="star7">
              <a:avLst>
                <a:gd name="adj" fmla="val 50000"/>
                <a:gd name="hf" fmla="val 102572"/>
                <a:gd name="vf" fmla="val 105210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2833418" y="2839512"/>
              <a:ext cx="180442" cy="180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533432" y="4607262"/>
            <a:ext cx="435934" cy="446568"/>
            <a:chOff x="776178" y="3381153"/>
            <a:chExt cx="435934" cy="446568"/>
          </a:xfrm>
        </p:grpSpPr>
        <p:sp>
          <p:nvSpPr>
            <p:cNvPr id="36" name="Oval 35"/>
            <p:cNvSpPr/>
            <p:nvPr/>
          </p:nvSpPr>
          <p:spPr>
            <a:xfrm>
              <a:off x="776178" y="3381153"/>
              <a:ext cx="435934" cy="4465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65225" y="3474187"/>
              <a:ext cx="257840" cy="260499"/>
            </a:xfrm>
            <a:prstGeom prst="ellipse">
              <a:avLst/>
            </a:prstGeom>
            <a:solidFill>
              <a:srgbClr val="3078BA"/>
            </a:solidFill>
            <a:ln>
              <a:solidFill>
                <a:schemeClr val="tx1"/>
              </a:solidFill>
            </a:ln>
            <a:effectLst>
              <a:glow rad="266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364406" y="4607261"/>
            <a:ext cx="435934" cy="446568"/>
            <a:chOff x="691119" y="4253023"/>
            <a:chExt cx="435934" cy="446568"/>
          </a:xfrm>
        </p:grpSpPr>
        <p:sp>
          <p:nvSpPr>
            <p:cNvPr id="37" name="Oval 36"/>
            <p:cNvSpPr/>
            <p:nvPr/>
          </p:nvSpPr>
          <p:spPr>
            <a:xfrm>
              <a:off x="691119" y="4253023"/>
              <a:ext cx="435934" cy="4465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2204" y="4346057"/>
              <a:ext cx="257840" cy="260499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glow rad="279400">
                <a:srgbClr val="7030A0">
                  <a:alpha val="45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7996356" y="4051982"/>
            <a:ext cx="978196" cy="9781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44" name="Hexagon 43"/>
          <p:cNvSpPr/>
          <p:nvPr/>
        </p:nvSpPr>
        <p:spPr>
          <a:xfrm>
            <a:off x="8045032" y="4179572"/>
            <a:ext cx="880844" cy="723013"/>
          </a:xfrm>
          <a:prstGeom prst="hexagon">
            <a:avLst>
              <a:gd name="adj" fmla="val 30743"/>
              <a:gd name="vf" fmla="val 115470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172277" y="4219441"/>
            <a:ext cx="626354" cy="6432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11649" y="4093603"/>
            <a:ext cx="2111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BOOOST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87315" y="3674024"/>
            <a:ext cx="136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Pinebox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876800" y="4028811"/>
            <a:ext cx="1594884" cy="753351"/>
            <a:chOff x="4876800" y="4103875"/>
            <a:chExt cx="1594884" cy="753351"/>
          </a:xfrm>
        </p:grpSpPr>
        <p:sp>
          <p:nvSpPr>
            <p:cNvPr id="53" name="Trapezoid 52"/>
            <p:cNvSpPr/>
            <p:nvPr/>
          </p:nvSpPr>
          <p:spPr>
            <a:xfrm>
              <a:off x="4876800" y="4103875"/>
              <a:ext cx="1594884" cy="178812"/>
            </a:xfrm>
            <a:prstGeom prst="trapezoid">
              <a:avLst>
                <a:gd name="adj" fmla="val 2334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88700" y="4292892"/>
              <a:ext cx="1571169" cy="564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204410" y="3652499"/>
            <a:ext cx="126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BOOST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53962" y="3653808"/>
            <a:ext cx="12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BOOST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35526" y="1921173"/>
            <a:ext cx="100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Volume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969622" y="1921173"/>
            <a:ext cx="107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Volume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29051" y="1883391"/>
            <a:ext cx="7151428" cy="326863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424737" y="2281569"/>
            <a:ext cx="313759" cy="329775"/>
            <a:chOff x="3424737" y="2281569"/>
            <a:chExt cx="313759" cy="329775"/>
          </a:xfrm>
        </p:grpSpPr>
        <p:sp>
          <p:nvSpPr>
            <p:cNvPr id="41" name="Hexagon 40"/>
            <p:cNvSpPr/>
            <p:nvPr/>
          </p:nvSpPr>
          <p:spPr>
            <a:xfrm>
              <a:off x="3424737" y="2348188"/>
              <a:ext cx="313759" cy="263156"/>
            </a:xfrm>
            <a:prstGeom prst="hexagon">
              <a:avLst>
                <a:gd name="adj" fmla="val 30743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3473376" y="2373441"/>
              <a:ext cx="216483" cy="2126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/>
            <p:cNvSpPr/>
            <p:nvPr/>
          </p:nvSpPr>
          <p:spPr>
            <a:xfrm rot="16506103">
              <a:off x="3469323" y="2356089"/>
              <a:ext cx="238100" cy="89060"/>
            </a:xfrm>
            <a:prstGeom prst="roundRect">
              <a:avLst>
                <a:gd name="adj" fmla="val 43255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02683" y="2284694"/>
            <a:ext cx="313759" cy="329775"/>
            <a:chOff x="3424737" y="2281569"/>
            <a:chExt cx="313759" cy="329775"/>
          </a:xfrm>
        </p:grpSpPr>
        <p:sp>
          <p:nvSpPr>
            <p:cNvPr id="47" name="Hexagon 46"/>
            <p:cNvSpPr/>
            <p:nvPr/>
          </p:nvSpPr>
          <p:spPr>
            <a:xfrm>
              <a:off x="3424737" y="2348188"/>
              <a:ext cx="313759" cy="263156"/>
            </a:xfrm>
            <a:prstGeom prst="hexagon">
              <a:avLst>
                <a:gd name="adj" fmla="val 30743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473376" y="2373441"/>
              <a:ext cx="216483" cy="2126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/>
            <p:cNvSpPr/>
            <p:nvPr/>
          </p:nvSpPr>
          <p:spPr>
            <a:xfrm rot="16506103">
              <a:off x="3469323" y="2356089"/>
              <a:ext cx="238100" cy="89060"/>
            </a:xfrm>
            <a:prstGeom prst="roundRect">
              <a:avLst>
                <a:gd name="adj" fmla="val 43255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096109" y="1979889"/>
            <a:ext cx="98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Clean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55010" y="2629004"/>
            <a:ext cx="66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Lead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319444" y="1983005"/>
            <a:ext cx="91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Sparkle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53614" y="2632120"/>
            <a:ext cx="60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Grit</a:t>
            </a:r>
          </a:p>
        </p:txBody>
      </p:sp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4837296" y="2520474"/>
            <a:ext cx="1571404" cy="911177"/>
            <a:chOff x="4214237" y="2448910"/>
            <a:chExt cx="3153924" cy="1828800"/>
          </a:xfrm>
        </p:grpSpPr>
        <p:sp>
          <p:nvSpPr>
            <p:cNvPr id="76" name="Oval 75"/>
            <p:cNvSpPr/>
            <p:nvPr/>
          </p:nvSpPr>
          <p:spPr>
            <a:xfrm>
              <a:off x="4876800" y="2448910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flood" dir="t">
                <a:rot lat="0" lon="0" rev="0"/>
              </a:lightRig>
            </a:scene3d>
            <a:sp3d prstMaterial="powder">
              <a:bevelT w="482600" h="152400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270500" y="2840418"/>
              <a:ext cx="1041400" cy="10457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flood" dir="t">
                <a:rot lat="0" lon="0" rev="0"/>
              </a:lightRig>
            </a:scene3d>
            <a:sp3d prstMaterial="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apezoid 5"/>
            <p:cNvSpPr/>
            <p:nvPr/>
          </p:nvSpPr>
          <p:spPr>
            <a:xfrm rot="13568478">
              <a:off x="5333999" y="1786347"/>
              <a:ext cx="914400" cy="3153924"/>
            </a:xfrm>
            <a:custGeom>
              <a:avLst/>
              <a:gdLst>
                <a:gd name="connsiteX0" fmla="*/ 0 w 914400"/>
                <a:gd name="connsiteY0" fmla="*/ 2701158 h 2701158"/>
                <a:gd name="connsiteX1" fmla="*/ 354723 w 914400"/>
                <a:gd name="connsiteY1" fmla="*/ 0 h 2701158"/>
                <a:gd name="connsiteX2" fmla="*/ 559677 w 914400"/>
                <a:gd name="connsiteY2" fmla="*/ 0 h 2701158"/>
                <a:gd name="connsiteX3" fmla="*/ 914400 w 914400"/>
                <a:gd name="connsiteY3" fmla="*/ 2701158 h 2701158"/>
                <a:gd name="connsiteX4" fmla="*/ 0 w 914400"/>
                <a:gd name="connsiteY4" fmla="*/ 2701158 h 2701158"/>
                <a:gd name="connsiteX0" fmla="*/ 0 w 914400"/>
                <a:gd name="connsiteY0" fmla="*/ 2701158 h 2701158"/>
                <a:gd name="connsiteX1" fmla="*/ 354723 w 914400"/>
                <a:gd name="connsiteY1" fmla="*/ 0 h 2701158"/>
                <a:gd name="connsiteX2" fmla="*/ 559677 w 914400"/>
                <a:gd name="connsiteY2" fmla="*/ 0 h 2701158"/>
                <a:gd name="connsiteX3" fmla="*/ 914400 w 914400"/>
                <a:gd name="connsiteY3" fmla="*/ 2701158 h 2701158"/>
                <a:gd name="connsiteX4" fmla="*/ 441435 w 914400"/>
                <a:gd name="connsiteY4" fmla="*/ 2690648 h 2701158"/>
                <a:gd name="connsiteX5" fmla="*/ 0 w 914400"/>
                <a:gd name="connsiteY5" fmla="*/ 2701158 h 2701158"/>
                <a:gd name="connsiteX0" fmla="*/ 0 w 914400"/>
                <a:gd name="connsiteY0" fmla="*/ 2701158 h 2785241"/>
                <a:gd name="connsiteX1" fmla="*/ 354723 w 914400"/>
                <a:gd name="connsiteY1" fmla="*/ 0 h 2785241"/>
                <a:gd name="connsiteX2" fmla="*/ 559677 w 914400"/>
                <a:gd name="connsiteY2" fmla="*/ 0 h 2785241"/>
                <a:gd name="connsiteX3" fmla="*/ 914400 w 914400"/>
                <a:gd name="connsiteY3" fmla="*/ 2701158 h 2785241"/>
                <a:gd name="connsiteX4" fmla="*/ 441435 w 914400"/>
                <a:gd name="connsiteY4" fmla="*/ 2785241 h 2785241"/>
                <a:gd name="connsiteX5" fmla="*/ 0 w 914400"/>
                <a:gd name="connsiteY5" fmla="*/ 2701158 h 2785241"/>
                <a:gd name="connsiteX0" fmla="*/ 0 w 914400"/>
                <a:gd name="connsiteY0" fmla="*/ 2701158 h 2785241"/>
                <a:gd name="connsiteX1" fmla="*/ 354723 w 914400"/>
                <a:gd name="connsiteY1" fmla="*/ 0 h 2785241"/>
                <a:gd name="connsiteX2" fmla="*/ 559677 w 914400"/>
                <a:gd name="connsiteY2" fmla="*/ 0 h 2785241"/>
                <a:gd name="connsiteX3" fmla="*/ 914400 w 914400"/>
                <a:gd name="connsiteY3" fmla="*/ 2701158 h 2785241"/>
                <a:gd name="connsiteX4" fmla="*/ 441435 w 914400"/>
                <a:gd name="connsiteY4" fmla="*/ 2785241 h 2785241"/>
                <a:gd name="connsiteX5" fmla="*/ 0 w 914400"/>
                <a:gd name="connsiteY5" fmla="*/ 2701158 h 2785241"/>
                <a:gd name="connsiteX0" fmla="*/ 0 w 914400"/>
                <a:gd name="connsiteY0" fmla="*/ 2701158 h 2785389"/>
                <a:gd name="connsiteX1" fmla="*/ 354723 w 914400"/>
                <a:gd name="connsiteY1" fmla="*/ 0 h 2785389"/>
                <a:gd name="connsiteX2" fmla="*/ 559677 w 914400"/>
                <a:gd name="connsiteY2" fmla="*/ 0 h 2785389"/>
                <a:gd name="connsiteX3" fmla="*/ 914400 w 914400"/>
                <a:gd name="connsiteY3" fmla="*/ 2701158 h 2785389"/>
                <a:gd name="connsiteX4" fmla="*/ 441435 w 914400"/>
                <a:gd name="connsiteY4" fmla="*/ 2785241 h 2785389"/>
                <a:gd name="connsiteX5" fmla="*/ 0 w 914400"/>
                <a:gd name="connsiteY5" fmla="*/ 2701158 h 2785389"/>
                <a:gd name="connsiteX0" fmla="*/ 0 w 914400"/>
                <a:gd name="connsiteY0" fmla="*/ 2701158 h 2785389"/>
                <a:gd name="connsiteX1" fmla="*/ 354723 w 914400"/>
                <a:gd name="connsiteY1" fmla="*/ 0 h 2785389"/>
                <a:gd name="connsiteX2" fmla="*/ 559677 w 914400"/>
                <a:gd name="connsiteY2" fmla="*/ 0 h 2785389"/>
                <a:gd name="connsiteX3" fmla="*/ 914400 w 914400"/>
                <a:gd name="connsiteY3" fmla="*/ 2701158 h 2785389"/>
                <a:gd name="connsiteX4" fmla="*/ 441435 w 914400"/>
                <a:gd name="connsiteY4" fmla="*/ 2785241 h 2785389"/>
                <a:gd name="connsiteX5" fmla="*/ 0 w 914400"/>
                <a:gd name="connsiteY5" fmla="*/ 2701158 h 2785389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895123 h 2979427"/>
                <a:gd name="connsiteX1" fmla="*/ 354723 w 914400"/>
                <a:gd name="connsiteY1" fmla="*/ 193965 h 2979427"/>
                <a:gd name="connsiteX2" fmla="*/ 455037 w 914400"/>
                <a:gd name="connsiteY2" fmla="*/ 212666 h 2979427"/>
                <a:gd name="connsiteX3" fmla="*/ 559677 w 914400"/>
                <a:gd name="connsiteY3" fmla="*/ 193965 h 2979427"/>
                <a:gd name="connsiteX4" fmla="*/ 914400 w 914400"/>
                <a:gd name="connsiteY4" fmla="*/ 2895123 h 2979427"/>
                <a:gd name="connsiteX5" fmla="*/ 441435 w 914400"/>
                <a:gd name="connsiteY5" fmla="*/ 2979206 h 2979427"/>
                <a:gd name="connsiteX6" fmla="*/ 0 w 914400"/>
                <a:gd name="connsiteY6" fmla="*/ 2895123 h 2979427"/>
                <a:gd name="connsiteX0" fmla="*/ 0 w 914400"/>
                <a:gd name="connsiteY0" fmla="*/ 2963588 h 3047892"/>
                <a:gd name="connsiteX1" fmla="*/ 354723 w 914400"/>
                <a:gd name="connsiteY1" fmla="*/ 262430 h 3047892"/>
                <a:gd name="connsiteX2" fmla="*/ 441590 w 914400"/>
                <a:gd name="connsiteY2" fmla="*/ 74943 h 3047892"/>
                <a:gd name="connsiteX3" fmla="*/ 559677 w 914400"/>
                <a:gd name="connsiteY3" fmla="*/ 262430 h 3047892"/>
                <a:gd name="connsiteX4" fmla="*/ 914400 w 914400"/>
                <a:gd name="connsiteY4" fmla="*/ 2963588 h 3047892"/>
                <a:gd name="connsiteX5" fmla="*/ 441435 w 914400"/>
                <a:gd name="connsiteY5" fmla="*/ 3047671 h 3047892"/>
                <a:gd name="connsiteX6" fmla="*/ 0 w 914400"/>
                <a:gd name="connsiteY6" fmla="*/ 2963588 h 3047892"/>
                <a:gd name="connsiteX0" fmla="*/ 0 w 914400"/>
                <a:gd name="connsiteY0" fmla="*/ 2968270 h 3052574"/>
                <a:gd name="connsiteX1" fmla="*/ 354723 w 914400"/>
                <a:gd name="connsiteY1" fmla="*/ 267112 h 3052574"/>
                <a:gd name="connsiteX2" fmla="*/ 441590 w 914400"/>
                <a:gd name="connsiteY2" fmla="*/ 79625 h 3052574"/>
                <a:gd name="connsiteX3" fmla="*/ 559677 w 914400"/>
                <a:gd name="connsiteY3" fmla="*/ 267112 h 3052574"/>
                <a:gd name="connsiteX4" fmla="*/ 914400 w 914400"/>
                <a:gd name="connsiteY4" fmla="*/ 2968270 h 3052574"/>
                <a:gd name="connsiteX5" fmla="*/ 441435 w 914400"/>
                <a:gd name="connsiteY5" fmla="*/ 3052353 h 3052574"/>
                <a:gd name="connsiteX6" fmla="*/ 0 w 914400"/>
                <a:gd name="connsiteY6" fmla="*/ 2968270 h 3052574"/>
                <a:gd name="connsiteX0" fmla="*/ 0 w 914400"/>
                <a:gd name="connsiteY0" fmla="*/ 2971436 h 3055740"/>
                <a:gd name="connsiteX1" fmla="*/ 354723 w 914400"/>
                <a:gd name="connsiteY1" fmla="*/ 270278 h 3055740"/>
                <a:gd name="connsiteX2" fmla="*/ 441590 w 914400"/>
                <a:gd name="connsiteY2" fmla="*/ 82791 h 3055740"/>
                <a:gd name="connsiteX3" fmla="*/ 559677 w 914400"/>
                <a:gd name="connsiteY3" fmla="*/ 270278 h 3055740"/>
                <a:gd name="connsiteX4" fmla="*/ 914400 w 914400"/>
                <a:gd name="connsiteY4" fmla="*/ 2971436 h 3055740"/>
                <a:gd name="connsiteX5" fmla="*/ 441435 w 914400"/>
                <a:gd name="connsiteY5" fmla="*/ 3055519 h 3055740"/>
                <a:gd name="connsiteX6" fmla="*/ 0 w 914400"/>
                <a:gd name="connsiteY6" fmla="*/ 2971436 h 3055740"/>
                <a:gd name="connsiteX0" fmla="*/ 0 w 914400"/>
                <a:gd name="connsiteY0" fmla="*/ 2908420 h 2992724"/>
                <a:gd name="connsiteX1" fmla="*/ 354723 w 914400"/>
                <a:gd name="connsiteY1" fmla="*/ 207262 h 2992724"/>
                <a:gd name="connsiteX2" fmla="*/ 450554 w 914400"/>
                <a:gd name="connsiteY2" fmla="*/ 194587 h 2992724"/>
                <a:gd name="connsiteX3" fmla="*/ 559677 w 914400"/>
                <a:gd name="connsiteY3" fmla="*/ 207262 h 2992724"/>
                <a:gd name="connsiteX4" fmla="*/ 914400 w 914400"/>
                <a:gd name="connsiteY4" fmla="*/ 2908420 h 2992724"/>
                <a:gd name="connsiteX5" fmla="*/ 441435 w 914400"/>
                <a:gd name="connsiteY5" fmla="*/ 2992503 h 2992724"/>
                <a:gd name="connsiteX6" fmla="*/ 0 w 914400"/>
                <a:gd name="connsiteY6" fmla="*/ 2908420 h 2992724"/>
                <a:gd name="connsiteX0" fmla="*/ 0 w 914400"/>
                <a:gd name="connsiteY0" fmla="*/ 2913553 h 2997857"/>
                <a:gd name="connsiteX1" fmla="*/ 354723 w 914400"/>
                <a:gd name="connsiteY1" fmla="*/ 212395 h 2997857"/>
                <a:gd name="connsiteX2" fmla="*/ 428142 w 914400"/>
                <a:gd name="connsiteY2" fmla="*/ 181791 h 2997857"/>
                <a:gd name="connsiteX3" fmla="*/ 559677 w 914400"/>
                <a:gd name="connsiteY3" fmla="*/ 212395 h 2997857"/>
                <a:gd name="connsiteX4" fmla="*/ 914400 w 914400"/>
                <a:gd name="connsiteY4" fmla="*/ 2913553 h 2997857"/>
                <a:gd name="connsiteX5" fmla="*/ 441435 w 914400"/>
                <a:gd name="connsiteY5" fmla="*/ 2997636 h 2997857"/>
                <a:gd name="connsiteX6" fmla="*/ 0 w 914400"/>
                <a:gd name="connsiteY6" fmla="*/ 2913553 h 2997857"/>
                <a:gd name="connsiteX0" fmla="*/ 0 w 914400"/>
                <a:gd name="connsiteY0" fmla="*/ 2913553 h 2997857"/>
                <a:gd name="connsiteX1" fmla="*/ 354723 w 914400"/>
                <a:gd name="connsiteY1" fmla="*/ 212395 h 2997857"/>
                <a:gd name="connsiteX2" fmla="*/ 428142 w 914400"/>
                <a:gd name="connsiteY2" fmla="*/ 181791 h 2997857"/>
                <a:gd name="connsiteX3" fmla="*/ 613465 w 914400"/>
                <a:gd name="connsiteY3" fmla="*/ 212395 h 2997857"/>
                <a:gd name="connsiteX4" fmla="*/ 914400 w 914400"/>
                <a:gd name="connsiteY4" fmla="*/ 2913553 h 2997857"/>
                <a:gd name="connsiteX5" fmla="*/ 441435 w 914400"/>
                <a:gd name="connsiteY5" fmla="*/ 2997636 h 2997857"/>
                <a:gd name="connsiteX6" fmla="*/ 0 w 914400"/>
                <a:gd name="connsiteY6" fmla="*/ 2913553 h 2997857"/>
                <a:gd name="connsiteX0" fmla="*/ 0 w 914400"/>
                <a:gd name="connsiteY0" fmla="*/ 2913553 h 2997857"/>
                <a:gd name="connsiteX1" fmla="*/ 354723 w 914400"/>
                <a:gd name="connsiteY1" fmla="*/ 212395 h 2997857"/>
                <a:gd name="connsiteX2" fmla="*/ 428142 w 914400"/>
                <a:gd name="connsiteY2" fmla="*/ 181791 h 2997857"/>
                <a:gd name="connsiteX3" fmla="*/ 613465 w 914400"/>
                <a:gd name="connsiteY3" fmla="*/ 212395 h 2997857"/>
                <a:gd name="connsiteX4" fmla="*/ 914400 w 914400"/>
                <a:gd name="connsiteY4" fmla="*/ 2913553 h 2997857"/>
                <a:gd name="connsiteX5" fmla="*/ 441435 w 914400"/>
                <a:gd name="connsiteY5" fmla="*/ 2997636 h 2997857"/>
                <a:gd name="connsiteX6" fmla="*/ 0 w 914400"/>
                <a:gd name="connsiteY6" fmla="*/ 2913553 h 2997857"/>
                <a:gd name="connsiteX0" fmla="*/ 0 w 914400"/>
                <a:gd name="connsiteY0" fmla="*/ 2749978 h 2834282"/>
                <a:gd name="connsiteX1" fmla="*/ 354723 w 914400"/>
                <a:gd name="connsiteY1" fmla="*/ 48820 h 2834282"/>
                <a:gd name="connsiteX2" fmla="*/ 428142 w 914400"/>
                <a:gd name="connsiteY2" fmla="*/ 18216 h 2834282"/>
                <a:gd name="connsiteX3" fmla="*/ 613465 w 914400"/>
                <a:gd name="connsiteY3" fmla="*/ 48820 h 2834282"/>
                <a:gd name="connsiteX4" fmla="*/ 914400 w 914400"/>
                <a:gd name="connsiteY4" fmla="*/ 2749978 h 2834282"/>
                <a:gd name="connsiteX5" fmla="*/ 441435 w 914400"/>
                <a:gd name="connsiteY5" fmla="*/ 2834061 h 2834282"/>
                <a:gd name="connsiteX6" fmla="*/ 0 w 914400"/>
                <a:gd name="connsiteY6" fmla="*/ 2749978 h 2834282"/>
                <a:gd name="connsiteX0" fmla="*/ 0 w 914400"/>
                <a:gd name="connsiteY0" fmla="*/ 2739481 h 2823785"/>
                <a:gd name="connsiteX1" fmla="*/ 354723 w 914400"/>
                <a:gd name="connsiteY1" fmla="*/ 38323 h 2823785"/>
                <a:gd name="connsiteX2" fmla="*/ 468483 w 914400"/>
                <a:gd name="connsiteY2" fmla="*/ 34613 h 2823785"/>
                <a:gd name="connsiteX3" fmla="*/ 613465 w 914400"/>
                <a:gd name="connsiteY3" fmla="*/ 38323 h 2823785"/>
                <a:gd name="connsiteX4" fmla="*/ 914400 w 914400"/>
                <a:gd name="connsiteY4" fmla="*/ 2739481 h 2823785"/>
                <a:gd name="connsiteX5" fmla="*/ 441435 w 914400"/>
                <a:gd name="connsiteY5" fmla="*/ 2823564 h 2823785"/>
                <a:gd name="connsiteX6" fmla="*/ 0 w 914400"/>
                <a:gd name="connsiteY6" fmla="*/ 2739481 h 2823785"/>
                <a:gd name="connsiteX0" fmla="*/ 0 w 914400"/>
                <a:gd name="connsiteY0" fmla="*/ 2737179 h 2821483"/>
                <a:gd name="connsiteX1" fmla="*/ 354723 w 914400"/>
                <a:gd name="connsiteY1" fmla="*/ 36021 h 2821483"/>
                <a:gd name="connsiteX2" fmla="*/ 450554 w 914400"/>
                <a:gd name="connsiteY2" fmla="*/ 41276 h 2821483"/>
                <a:gd name="connsiteX3" fmla="*/ 613465 w 914400"/>
                <a:gd name="connsiteY3" fmla="*/ 36021 h 2821483"/>
                <a:gd name="connsiteX4" fmla="*/ 914400 w 914400"/>
                <a:gd name="connsiteY4" fmla="*/ 2737179 h 2821483"/>
                <a:gd name="connsiteX5" fmla="*/ 441435 w 914400"/>
                <a:gd name="connsiteY5" fmla="*/ 2821262 h 2821483"/>
                <a:gd name="connsiteX6" fmla="*/ 0 w 914400"/>
                <a:gd name="connsiteY6" fmla="*/ 2737179 h 2821483"/>
                <a:gd name="connsiteX0" fmla="*/ 0 w 914400"/>
                <a:gd name="connsiteY0" fmla="*/ 2740160 h 2824464"/>
                <a:gd name="connsiteX1" fmla="*/ 354723 w 914400"/>
                <a:gd name="connsiteY1" fmla="*/ 39002 h 2824464"/>
                <a:gd name="connsiteX2" fmla="*/ 450554 w 914400"/>
                <a:gd name="connsiteY2" fmla="*/ 44257 h 2824464"/>
                <a:gd name="connsiteX3" fmla="*/ 613465 w 914400"/>
                <a:gd name="connsiteY3" fmla="*/ 39002 h 2824464"/>
                <a:gd name="connsiteX4" fmla="*/ 914400 w 914400"/>
                <a:gd name="connsiteY4" fmla="*/ 2740160 h 2824464"/>
                <a:gd name="connsiteX5" fmla="*/ 441435 w 914400"/>
                <a:gd name="connsiteY5" fmla="*/ 2824243 h 2824464"/>
                <a:gd name="connsiteX6" fmla="*/ 0 w 914400"/>
                <a:gd name="connsiteY6" fmla="*/ 2740160 h 2824464"/>
                <a:gd name="connsiteX0" fmla="*/ 0 w 914400"/>
                <a:gd name="connsiteY0" fmla="*/ 2740160 h 2824464"/>
                <a:gd name="connsiteX1" fmla="*/ 354723 w 914400"/>
                <a:gd name="connsiteY1" fmla="*/ 39002 h 2824464"/>
                <a:gd name="connsiteX2" fmla="*/ 472966 w 914400"/>
                <a:gd name="connsiteY2" fmla="*/ 44257 h 2824464"/>
                <a:gd name="connsiteX3" fmla="*/ 613465 w 914400"/>
                <a:gd name="connsiteY3" fmla="*/ 39002 h 2824464"/>
                <a:gd name="connsiteX4" fmla="*/ 914400 w 914400"/>
                <a:gd name="connsiteY4" fmla="*/ 2740160 h 2824464"/>
                <a:gd name="connsiteX5" fmla="*/ 441435 w 914400"/>
                <a:gd name="connsiteY5" fmla="*/ 2824243 h 2824464"/>
                <a:gd name="connsiteX6" fmla="*/ 0 w 914400"/>
                <a:gd name="connsiteY6" fmla="*/ 2740160 h 2824464"/>
                <a:gd name="connsiteX0" fmla="*/ 0 w 914400"/>
                <a:gd name="connsiteY0" fmla="*/ 2740160 h 2824464"/>
                <a:gd name="connsiteX1" fmla="*/ 354723 w 914400"/>
                <a:gd name="connsiteY1" fmla="*/ 39002 h 2824464"/>
                <a:gd name="connsiteX2" fmla="*/ 472966 w 914400"/>
                <a:gd name="connsiteY2" fmla="*/ 44257 h 2824464"/>
                <a:gd name="connsiteX3" fmla="*/ 613465 w 914400"/>
                <a:gd name="connsiteY3" fmla="*/ 39002 h 2824464"/>
                <a:gd name="connsiteX4" fmla="*/ 914400 w 914400"/>
                <a:gd name="connsiteY4" fmla="*/ 2740160 h 2824464"/>
                <a:gd name="connsiteX5" fmla="*/ 441435 w 914400"/>
                <a:gd name="connsiteY5" fmla="*/ 2824243 h 2824464"/>
                <a:gd name="connsiteX6" fmla="*/ 0 w 914400"/>
                <a:gd name="connsiteY6" fmla="*/ 2740160 h 2824464"/>
                <a:gd name="connsiteX0" fmla="*/ 0 w 914400"/>
                <a:gd name="connsiteY0" fmla="*/ 2740160 h 2824464"/>
                <a:gd name="connsiteX1" fmla="*/ 354723 w 914400"/>
                <a:gd name="connsiteY1" fmla="*/ 39002 h 2824464"/>
                <a:gd name="connsiteX2" fmla="*/ 472966 w 914400"/>
                <a:gd name="connsiteY2" fmla="*/ 44257 h 2824464"/>
                <a:gd name="connsiteX3" fmla="*/ 613465 w 914400"/>
                <a:gd name="connsiteY3" fmla="*/ 39002 h 2824464"/>
                <a:gd name="connsiteX4" fmla="*/ 914400 w 914400"/>
                <a:gd name="connsiteY4" fmla="*/ 2740160 h 2824464"/>
                <a:gd name="connsiteX5" fmla="*/ 441435 w 914400"/>
                <a:gd name="connsiteY5" fmla="*/ 2824243 h 2824464"/>
                <a:gd name="connsiteX6" fmla="*/ 0 w 914400"/>
                <a:gd name="connsiteY6" fmla="*/ 2740160 h 2824464"/>
                <a:gd name="connsiteX0" fmla="*/ 0 w 914400"/>
                <a:gd name="connsiteY0" fmla="*/ 2722126 h 2806430"/>
                <a:gd name="connsiteX1" fmla="*/ 354723 w 914400"/>
                <a:gd name="connsiteY1" fmla="*/ 20968 h 2806430"/>
                <a:gd name="connsiteX2" fmla="*/ 472966 w 914400"/>
                <a:gd name="connsiteY2" fmla="*/ 26223 h 2806430"/>
                <a:gd name="connsiteX3" fmla="*/ 613465 w 914400"/>
                <a:gd name="connsiteY3" fmla="*/ 20968 h 2806430"/>
                <a:gd name="connsiteX4" fmla="*/ 914400 w 914400"/>
                <a:gd name="connsiteY4" fmla="*/ 2722126 h 2806430"/>
                <a:gd name="connsiteX5" fmla="*/ 441435 w 914400"/>
                <a:gd name="connsiteY5" fmla="*/ 2806209 h 2806430"/>
                <a:gd name="connsiteX6" fmla="*/ 0 w 914400"/>
                <a:gd name="connsiteY6" fmla="*/ 2722126 h 2806430"/>
                <a:gd name="connsiteX0" fmla="*/ 0 w 914400"/>
                <a:gd name="connsiteY0" fmla="*/ 2722267 h 2806571"/>
                <a:gd name="connsiteX1" fmla="*/ 354723 w 914400"/>
                <a:gd name="connsiteY1" fmla="*/ 21109 h 2806571"/>
                <a:gd name="connsiteX2" fmla="*/ 472966 w 914400"/>
                <a:gd name="connsiteY2" fmla="*/ 26364 h 2806571"/>
                <a:gd name="connsiteX3" fmla="*/ 613465 w 914400"/>
                <a:gd name="connsiteY3" fmla="*/ 21109 h 2806571"/>
                <a:gd name="connsiteX4" fmla="*/ 914400 w 914400"/>
                <a:gd name="connsiteY4" fmla="*/ 2722267 h 2806571"/>
                <a:gd name="connsiteX5" fmla="*/ 441435 w 914400"/>
                <a:gd name="connsiteY5" fmla="*/ 2806350 h 2806571"/>
                <a:gd name="connsiteX6" fmla="*/ 0 w 914400"/>
                <a:gd name="connsiteY6" fmla="*/ 2722267 h 2806571"/>
                <a:gd name="connsiteX0" fmla="*/ 0 w 914400"/>
                <a:gd name="connsiteY0" fmla="*/ 2721029 h 2805333"/>
                <a:gd name="connsiteX1" fmla="*/ 354723 w 914400"/>
                <a:gd name="connsiteY1" fmla="*/ 19871 h 2805333"/>
                <a:gd name="connsiteX2" fmla="*/ 481931 w 914400"/>
                <a:gd name="connsiteY2" fmla="*/ 29608 h 2805333"/>
                <a:gd name="connsiteX3" fmla="*/ 613465 w 914400"/>
                <a:gd name="connsiteY3" fmla="*/ 19871 h 2805333"/>
                <a:gd name="connsiteX4" fmla="*/ 914400 w 914400"/>
                <a:gd name="connsiteY4" fmla="*/ 2721029 h 2805333"/>
                <a:gd name="connsiteX5" fmla="*/ 441435 w 914400"/>
                <a:gd name="connsiteY5" fmla="*/ 2805112 h 2805333"/>
                <a:gd name="connsiteX6" fmla="*/ 0 w 914400"/>
                <a:gd name="connsiteY6" fmla="*/ 2721029 h 2805333"/>
                <a:gd name="connsiteX0" fmla="*/ 0 w 914400"/>
                <a:gd name="connsiteY0" fmla="*/ 2724368 h 2808672"/>
                <a:gd name="connsiteX1" fmla="*/ 354723 w 914400"/>
                <a:gd name="connsiteY1" fmla="*/ 23210 h 2808672"/>
                <a:gd name="connsiteX2" fmla="*/ 481931 w 914400"/>
                <a:gd name="connsiteY2" fmla="*/ 32947 h 2808672"/>
                <a:gd name="connsiteX3" fmla="*/ 613465 w 914400"/>
                <a:gd name="connsiteY3" fmla="*/ 23210 h 2808672"/>
                <a:gd name="connsiteX4" fmla="*/ 914400 w 914400"/>
                <a:gd name="connsiteY4" fmla="*/ 2724368 h 2808672"/>
                <a:gd name="connsiteX5" fmla="*/ 441435 w 914400"/>
                <a:gd name="connsiteY5" fmla="*/ 2808451 h 2808672"/>
                <a:gd name="connsiteX6" fmla="*/ 0 w 914400"/>
                <a:gd name="connsiteY6" fmla="*/ 2724368 h 2808672"/>
                <a:gd name="connsiteX0" fmla="*/ 0 w 914400"/>
                <a:gd name="connsiteY0" fmla="*/ 2724368 h 2808672"/>
                <a:gd name="connsiteX1" fmla="*/ 354723 w 914400"/>
                <a:gd name="connsiteY1" fmla="*/ 23210 h 2808672"/>
                <a:gd name="connsiteX2" fmla="*/ 481931 w 914400"/>
                <a:gd name="connsiteY2" fmla="*/ 32947 h 2808672"/>
                <a:gd name="connsiteX3" fmla="*/ 613465 w 914400"/>
                <a:gd name="connsiteY3" fmla="*/ 23210 h 2808672"/>
                <a:gd name="connsiteX4" fmla="*/ 914400 w 914400"/>
                <a:gd name="connsiteY4" fmla="*/ 2724368 h 2808672"/>
                <a:gd name="connsiteX5" fmla="*/ 441435 w 914400"/>
                <a:gd name="connsiteY5" fmla="*/ 2808451 h 2808672"/>
                <a:gd name="connsiteX6" fmla="*/ 0 w 914400"/>
                <a:gd name="connsiteY6" fmla="*/ 2724368 h 2808672"/>
                <a:gd name="connsiteX0" fmla="*/ 0 w 914400"/>
                <a:gd name="connsiteY0" fmla="*/ 2724368 h 2808672"/>
                <a:gd name="connsiteX1" fmla="*/ 354723 w 914400"/>
                <a:gd name="connsiteY1" fmla="*/ 23210 h 2808672"/>
                <a:gd name="connsiteX2" fmla="*/ 481931 w 914400"/>
                <a:gd name="connsiteY2" fmla="*/ 32947 h 2808672"/>
                <a:gd name="connsiteX3" fmla="*/ 613465 w 914400"/>
                <a:gd name="connsiteY3" fmla="*/ 23210 h 2808672"/>
                <a:gd name="connsiteX4" fmla="*/ 914400 w 914400"/>
                <a:gd name="connsiteY4" fmla="*/ 2724368 h 2808672"/>
                <a:gd name="connsiteX5" fmla="*/ 441435 w 914400"/>
                <a:gd name="connsiteY5" fmla="*/ 2808451 h 2808672"/>
                <a:gd name="connsiteX6" fmla="*/ 0 w 914400"/>
                <a:gd name="connsiteY6" fmla="*/ 2724368 h 2808672"/>
                <a:gd name="connsiteX0" fmla="*/ 0 w 914400"/>
                <a:gd name="connsiteY0" fmla="*/ 2724368 h 2808672"/>
                <a:gd name="connsiteX1" fmla="*/ 354723 w 914400"/>
                <a:gd name="connsiteY1" fmla="*/ 23210 h 2808672"/>
                <a:gd name="connsiteX2" fmla="*/ 481931 w 914400"/>
                <a:gd name="connsiteY2" fmla="*/ 32947 h 2808672"/>
                <a:gd name="connsiteX3" fmla="*/ 613465 w 914400"/>
                <a:gd name="connsiteY3" fmla="*/ 23210 h 2808672"/>
                <a:gd name="connsiteX4" fmla="*/ 914400 w 914400"/>
                <a:gd name="connsiteY4" fmla="*/ 2724368 h 2808672"/>
                <a:gd name="connsiteX5" fmla="*/ 441435 w 914400"/>
                <a:gd name="connsiteY5" fmla="*/ 2808451 h 2808672"/>
                <a:gd name="connsiteX6" fmla="*/ 0 w 914400"/>
                <a:gd name="connsiteY6" fmla="*/ 2724368 h 2808672"/>
                <a:gd name="connsiteX0" fmla="*/ 0 w 914400"/>
                <a:gd name="connsiteY0" fmla="*/ 2724368 h 2809143"/>
                <a:gd name="connsiteX1" fmla="*/ 354723 w 914400"/>
                <a:gd name="connsiteY1" fmla="*/ 23210 h 2809143"/>
                <a:gd name="connsiteX2" fmla="*/ 481931 w 914400"/>
                <a:gd name="connsiteY2" fmla="*/ 32947 h 2809143"/>
                <a:gd name="connsiteX3" fmla="*/ 613465 w 914400"/>
                <a:gd name="connsiteY3" fmla="*/ 23210 h 2809143"/>
                <a:gd name="connsiteX4" fmla="*/ 914400 w 914400"/>
                <a:gd name="connsiteY4" fmla="*/ 2724368 h 2809143"/>
                <a:gd name="connsiteX5" fmla="*/ 441435 w 914400"/>
                <a:gd name="connsiteY5" fmla="*/ 2808451 h 2809143"/>
                <a:gd name="connsiteX6" fmla="*/ 0 w 914400"/>
                <a:gd name="connsiteY6" fmla="*/ 2724368 h 2809143"/>
                <a:gd name="connsiteX0" fmla="*/ 0 w 914400"/>
                <a:gd name="connsiteY0" fmla="*/ 2735373 h 2820148"/>
                <a:gd name="connsiteX1" fmla="*/ 354723 w 914400"/>
                <a:gd name="connsiteY1" fmla="*/ 34215 h 2820148"/>
                <a:gd name="connsiteX2" fmla="*/ 481378 w 914400"/>
                <a:gd name="connsiteY2" fmla="*/ 19178 h 2820148"/>
                <a:gd name="connsiteX3" fmla="*/ 613465 w 914400"/>
                <a:gd name="connsiteY3" fmla="*/ 34215 h 2820148"/>
                <a:gd name="connsiteX4" fmla="*/ 914400 w 914400"/>
                <a:gd name="connsiteY4" fmla="*/ 2735373 h 2820148"/>
                <a:gd name="connsiteX5" fmla="*/ 441435 w 914400"/>
                <a:gd name="connsiteY5" fmla="*/ 2819456 h 2820148"/>
                <a:gd name="connsiteX6" fmla="*/ 0 w 914400"/>
                <a:gd name="connsiteY6" fmla="*/ 2735373 h 282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2820148">
                  <a:moveTo>
                    <a:pt x="0" y="2735373"/>
                  </a:moveTo>
                  <a:lnTo>
                    <a:pt x="354723" y="34215"/>
                  </a:lnTo>
                  <a:cubicBezTo>
                    <a:pt x="417116" y="-485"/>
                    <a:pt x="433771" y="-7715"/>
                    <a:pt x="481378" y="19178"/>
                  </a:cubicBezTo>
                  <a:cubicBezTo>
                    <a:pt x="537949" y="-7716"/>
                    <a:pt x="550352" y="-9449"/>
                    <a:pt x="613465" y="34215"/>
                  </a:cubicBezTo>
                  <a:cubicBezTo>
                    <a:pt x="731706" y="934601"/>
                    <a:pt x="838200" y="1961111"/>
                    <a:pt x="914400" y="2735373"/>
                  </a:cubicBezTo>
                  <a:cubicBezTo>
                    <a:pt x="686882" y="2815798"/>
                    <a:pt x="651642" y="2822959"/>
                    <a:pt x="441435" y="2819456"/>
                  </a:cubicBezTo>
                  <a:cubicBezTo>
                    <a:pt x="268479" y="2816931"/>
                    <a:pt x="200933" y="2811470"/>
                    <a:pt x="0" y="273537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flood" dir="t">
                <a:rot lat="0" lon="0" rev="6600000"/>
              </a:lightRig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: Rounded Corners 78"/>
            <p:cNvSpPr/>
            <p:nvPr/>
          </p:nvSpPr>
          <p:spPr>
            <a:xfrm rot="19022685">
              <a:off x="4517414" y="4083151"/>
              <a:ext cx="901700" cy="1016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 rot="8606428">
              <a:off x="6265782" y="2983567"/>
              <a:ext cx="1028493" cy="67365"/>
            </a:xfrm>
            <a:prstGeom prst="triangle">
              <a:avLst>
                <a:gd name="adj" fmla="val 841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floo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520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214236" y="2448910"/>
            <a:ext cx="3939163" cy="2284120"/>
            <a:chOff x="4214237" y="2448910"/>
            <a:chExt cx="3153924" cy="1828800"/>
          </a:xfrm>
        </p:grpSpPr>
        <p:sp>
          <p:nvSpPr>
            <p:cNvPr id="4" name="Oval 3"/>
            <p:cNvSpPr/>
            <p:nvPr/>
          </p:nvSpPr>
          <p:spPr>
            <a:xfrm>
              <a:off x="4876800" y="2448910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flood" dir="t">
                <a:rot lat="0" lon="0" rev="0"/>
              </a:lightRig>
            </a:scene3d>
            <a:sp3d prstMaterial="powder">
              <a:bevelT w="482600" h="152400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270500" y="2840418"/>
              <a:ext cx="1041400" cy="10457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flood" dir="t">
                <a:rot lat="0" lon="0" rev="0"/>
              </a:lightRig>
            </a:scene3d>
            <a:sp3d prstMaterial="powder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/>
            <p:cNvSpPr/>
            <p:nvPr/>
          </p:nvSpPr>
          <p:spPr>
            <a:xfrm rot="13568478">
              <a:off x="5333999" y="1786347"/>
              <a:ext cx="914400" cy="3153924"/>
            </a:xfrm>
            <a:custGeom>
              <a:avLst/>
              <a:gdLst>
                <a:gd name="connsiteX0" fmla="*/ 0 w 914400"/>
                <a:gd name="connsiteY0" fmla="*/ 2701158 h 2701158"/>
                <a:gd name="connsiteX1" fmla="*/ 354723 w 914400"/>
                <a:gd name="connsiteY1" fmla="*/ 0 h 2701158"/>
                <a:gd name="connsiteX2" fmla="*/ 559677 w 914400"/>
                <a:gd name="connsiteY2" fmla="*/ 0 h 2701158"/>
                <a:gd name="connsiteX3" fmla="*/ 914400 w 914400"/>
                <a:gd name="connsiteY3" fmla="*/ 2701158 h 2701158"/>
                <a:gd name="connsiteX4" fmla="*/ 0 w 914400"/>
                <a:gd name="connsiteY4" fmla="*/ 2701158 h 2701158"/>
                <a:gd name="connsiteX0" fmla="*/ 0 w 914400"/>
                <a:gd name="connsiteY0" fmla="*/ 2701158 h 2701158"/>
                <a:gd name="connsiteX1" fmla="*/ 354723 w 914400"/>
                <a:gd name="connsiteY1" fmla="*/ 0 h 2701158"/>
                <a:gd name="connsiteX2" fmla="*/ 559677 w 914400"/>
                <a:gd name="connsiteY2" fmla="*/ 0 h 2701158"/>
                <a:gd name="connsiteX3" fmla="*/ 914400 w 914400"/>
                <a:gd name="connsiteY3" fmla="*/ 2701158 h 2701158"/>
                <a:gd name="connsiteX4" fmla="*/ 441435 w 914400"/>
                <a:gd name="connsiteY4" fmla="*/ 2690648 h 2701158"/>
                <a:gd name="connsiteX5" fmla="*/ 0 w 914400"/>
                <a:gd name="connsiteY5" fmla="*/ 2701158 h 2701158"/>
                <a:gd name="connsiteX0" fmla="*/ 0 w 914400"/>
                <a:gd name="connsiteY0" fmla="*/ 2701158 h 2785241"/>
                <a:gd name="connsiteX1" fmla="*/ 354723 w 914400"/>
                <a:gd name="connsiteY1" fmla="*/ 0 h 2785241"/>
                <a:gd name="connsiteX2" fmla="*/ 559677 w 914400"/>
                <a:gd name="connsiteY2" fmla="*/ 0 h 2785241"/>
                <a:gd name="connsiteX3" fmla="*/ 914400 w 914400"/>
                <a:gd name="connsiteY3" fmla="*/ 2701158 h 2785241"/>
                <a:gd name="connsiteX4" fmla="*/ 441435 w 914400"/>
                <a:gd name="connsiteY4" fmla="*/ 2785241 h 2785241"/>
                <a:gd name="connsiteX5" fmla="*/ 0 w 914400"/>
                <a:gd name="connsiteY5" fmla="*/ 2701158 h 2785241"/>
                <a:gd name="connsiteX0" fmla="*/ 0 w 914400"/>
                <a:gd name="connsiteY0" fmla="*/ 2701158 h 2785241"/>
                <a:gd name="connsiteX1" fmla="*/ 354723 w 914400"/>
                <a:gd name="connsiteY1" fmla="*/ 0 h 2785241"/>
                <a:gd name="connsiteX2" fmla="*/ 559677 w 914400"/>
                <a:gd name="connsiteY2" fmla="*/ 0 h 2785241"/>
                <a:gd name="connsiteX3" fmla="*/ 914400 w 914400"/>
                <a:gd name="connsiteY3" fmla="*/ 2701158 h 2785241"/>
                <a:gd name="connsiteX4" fmla="*/ 441435 w 914400"/>
                <a:gd name="connsiteY4" fmla="*/ 2785241 h 2785241"/>
                <a:gd name="connsiteX5" fmla="*/ 0 w 914400"/>
                <a:gd name="connsiteY5" fmla="*/ 2701158 h 2785241"/>
                <a:gd name="connsiteX0" fmla="*/ 0 w 914400"/>
                <a:gd name="connsiteY0" fmla="*/ 2701158 h 2785389"/>
                <a:gd name="connsiteX1" fmla="*/ 354723 w 914400"/>
                <a:gd name="connsiteY1" fmla="*/ 0 h 2785389"/>
                <a:gd name="connsiteX2" fmla="*/ 559677 w 914400"/>
                <a:gd name="connsiteY2" fmla="*/ 0 h 2785389"/>
                <a:gd name="connsiteX3" fmla="*/ 914400 w 914400"/>
                <a:gd name="connsiteY3" fmla="*/ 2701158 h 2785389"/>
                <a:gd name="connsiteX4" fmla="*/ 441435 w 914400"/>
                <a:gd name="connsiteY4" fmla="*/ 2785241 h 2785389"/>
                <a:gd name="connsiteX5" fmla="*/ 0 w 914400"/>
                <a:gd name="connsiteY5" fmla="*/ 2701158 h 2785389"/>
                <a:gd name="connsiteX0" fmla="*/ 0 w 914400"/>
                <a:gd name="connsiteY0" fmla="*/ 2701158 h 2785389"/>
                <a:gd name="connsiteX1" fmla="*/ 354723 w 914400"/>
                <a:gd name="connsiteY1" fmla="*/ 0 h 2785389"/>
                <a:gd name="connsiteX2" fmla="*/ 559677 w 914400"/>
                <a:gd name="connsiteY2" fmla="*/ 0 h 2785389"/>
                <a:gd name="connsiteX3" fmla="*/ 914400 w 914400"/>
                <a:gd name="connsiteY3" fmla="*/ 2701158 h 2785389"/>
                <a:gd name="connsiteX4" fmla="*/ 441435 w 914400"/>
                <a:gd name="connsiteY4" fmla="*/ 2785241 h 2785389"/>
                <a:gd name="connsiteX5" fmla="*/ 0 w 914400"/>
                <a:gd name="connsiteY5" fmla="*/ 2701158 h 2785389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701158 h 2785462"/>
                <a:gd name="connsiteX1" fmla="*/ 354723 w 914400"/>
                <a:gd name="connsiteY1" fmla="*/ 0 h 2785462"/>
                <a:gd name="connsiteX2" fmla="*/ 559677 w 914400"/>
                <a:gd name="connsiteY2" fmla="*/ 0 h 2785462"/>
                <a:gd name="connsiteX3" fmla="*/ 914400 w 914400"/>
                <a:gd name="connsiteY3" fmla="*/ 2701158 h 2785462"/>
                <a:gd name="connsiteX4" fmla="*/ 441435 w 914400"/>
                <a:gd name="connsiteY4" fmla="*/ 2785241 h 2785462"/>
                <a:gd name="connsiteX5" fmla="*/ 0 w 914400"/>
                <a:gd name="connsiteY5" fmla="*/ 2701158 h 2785462"/>
                <a:gd name="connsiteX0" fmla="*/ 0 w 914400"/>
                <a:gd name="connsiteY0" fmla="*/ 2895123 h 2979427"/>
                <a:gd name="connsiteX1" fmla="*/ 354723 w 914400"/>
                <a:gd name="connsiteY1" fmla="*/ 193965 h 2979427"/>
                <a:gd name="connsiteX2" fmla="*/ 455037 w 914400"/>
                <a:gd name="connsiteY2" fmla="*/ 212666 h 2979427"/>
                <a:gd name="connsiteX3" fmla="*/ 559677 w 914400"/>
                <a:gd name="connsiteY3" fmla="*/ 193965 h 2979427"/>
                <a:gd name="connsiteX4" fmla="*/ 914400 w 914400"/>
                <a:gd name="connsiteY4" fmla="*/ 2895123 h 2979427"/>
                <a:gd name="connsiteX5" fmla="*/ 441435 w 914400"/>
                <a:gd name="connsiteY5" fmla="*/ 2979206 h 2979427"/>
                <a:gd name="connsiteX6" fmla="*/ 0 w 914400"/>
                <a:gd name="connsiteY6" fmla="*/ 2895123 h 2979427"/>
                <a:gd name="connsiteX0" fmla="*/ 0 w 914400"/>
                <a:gd name="connsiteY0" fmla="*/ 2963588 h 3047892"/>
                <a:gd name="connsiteX1" fmla="*/ 354723 w 914400"/>
                <a:gd name="connsiteY1" fmla="*/ 262430 h 3047892"/>
                <a:gd name="connsiteX2" fmla="*/ 441590 w 914400"/>
                <a:gd name="connsiteY2" fmla="*/ 74943 h 3047892"/>
                <a:gd name="connsiteX3" fmla="*/ 559677 w 914400"/>
                <a:gd name="connsiteY3" fmla="*/ 262430 h 3047892"/>
                <a:gd name="connsiteX4" fmla="*/ 914400 w 914400"/>
                <a:gd name="connsiteY4" fmla="*/ 2963588 h 3047892"/>
                <a:gd name="connsiteX5" fmla="*/ 441435 w 914400"/>
                <a:gd name="connsiteY5" fmla="*/ 3047671 h 3047892"/>
                <a:gd name="connsiteX6" fmla="*/ 0 w 914400"/>
                <a:gd name="connsiteY6" fmla="*/ 2963588 h 3047892"/>
                <a:gd name="connsiteX0" fmla="*/ 0 w 914400"/>
                <a:gd name="connsiteY0" fmla="*/ 2968270 h 3052574"/>
                <a:gd name="connsiteX1" fmla="*/ 354723 w 914400"/>
                <a:gd name="connsiteY1" fmla="*/ 267112 h 3052574"/>
                <a:gd name="connsiteX2" fmla="*/ 441590 w 914400"/>
                <a:gd name="connsiteY2" fmla="*/ 79625 h 3052574"/>
                <a:gd name="connsiteX3" fmla="*/ 559677 w 914400"/>
                <a:gd name="connsiteY3" fmla="*/ 267112 h 3052574"/>
                <a:gd name="connsiteX4" fmla="*/ 914400 w 914400"/>
                <a:gd name="connsiteY4" fmla="*/ 2968270 h 3052574"/>
                <a:gd name="connsiteX5" fmla="*/ 441435 w 914400"/>
                <a:gd name="connsiteY5" fmla="*/ 3052353 h 3052574"/>
                <a:gd name="connsiteX6" fmla="*/ 0 w 914400"/>
                <a:gd name="connsiteY6" fmla="*/ 2968270 h 3052574"/>
                <a:gd name="connsiteX0" fmla="*/ 0 w 914400"/>
                <a:gd name="connsiteY0" fmla="*/ 2971436 h 3055740"/>
                <a:gd name="connsiteX1" fmla="*/ 354723 w 914400"/>
                <a:gd name="connsiteY1" fmla="*/ 270278 h 3055740"/>
                <a:gd name="connsiteX2" fmla="*/ 441590 w 914400"/>
                <a:gd name="connsiteY2" fmla="*/ 82791 h 3055740"/>
                <a:gd name="connsiteX3" fmla="*/ 559677 w 914400"/>
                <a:gd name="connsiteY3" fmla="*/ 270278 h 3055740"/>
                <a:gd name="connsiteX4" fmla="*/ 914400 w 914400"/>
                <a:gd name="connsiteY4" fmla="*/ 2971436 h 3055740"/>
                <a:gd name="connsiteX5" fmla="*/ 441435 w 914400"/>
                <a:gd name="connsiteY5" fmla="*/ 3055519 h 3055740"/>
                <a:gd name="connsiteX6" fmla="*/ 0 w 914400"/>
                <a:gd name="connsiteY6" fmla="*/ 2971436 h 3055740"/>
                <a:gd name="connsiteX0" fmla="*/ 0 w 914400"/>
                <a:gd name="connsiteY0" fmla="*/ 2908420 h 2992724"/>
                <a:gd name="connsiteX1" fmla="*/ 354723 w 914400"/>
                <a:gd name="connsiteY1" fmla="*/ 207262 h 2992724"/>
                <a:gd name="connsiteX2" fmla="*/ 450554 w 914400"/>
                <a:gd name="connsiteY2" fmla="*/ 194587 h 2992724"/>
                <a:gd name="connsiteX3" fmla="*/ 559677 w 914400"/>
                <a:gd name="connsiteY3" fmla="*/ 207262 h 2992724"/>
                <a:gd name="connsiteX4" fmla="*/ 914400 w 914400"/>
                <a:gd name="connsiteY4" fmla="*/ 2908420 h 2992724"/>
                <a:gd name="connsiteX5" fmla="*/ 441435 w 914400"/>
                <a:gd name="connsiteY5" fmla="*/ 2992503 h 2992724"/>
                <a:gd name="connsiteX6" fmla="*/ 0 w 914400"/>
                <a:gd name="connsiteY6" fmla="*/ 2908420 h 2992724"/>
                <a:gd name="connsiteX0" fmla="*/ 0 w 914400"/>
                <a:gd name="connsiteY0" fmla="*/ 2913553 h 2997857"/>
                <a:gd name="connsiteX1" fmla="*/ 354723 w 914400"/>
                <a:gd name="connsiteY1" fmla="*/ 212395 h 2997857"/>
                <a:gd name="connsiteX2" fmla="*/ 428142 w 914400"/>
                <a:gd name="connsiteY2" fmla="*/ 181791 h 2997857"/>
                <a:gd name="connsiteX3" fmla="*/ 559677 w 914400"/>
                <a:gd name="connsiteY3" fmla="*/ 212395 h 2997857"/>
                <a:gd name="connsiteX4" fmla="*/ 914400 w 914400"/>
                <a:gd name="connsiteY4" fmla="*/ 2913553 h 2997857"/>
                <a:gd name="connsiteX5" fmla="*/ 441435 w 914400"/>
                <a:gd name="connsiteY5" fmla="*/ 2997636 h 2997857"/>
                <a:gd name="connsiteX6" fmla="*/ 0 w 914400"/>
                <a:gd name="connsiteY6" fmla="*/ 2913553 h 2997857"/>
                <a:gd name="connsiteX0" fmla="*/ 0 w 914400"/>
                <a:gd name="connsiteY0" fmla="*/ 2913553 h 2997857"/>
                <a:gd name="connsiteX1" fmla="*/ 354723 w 914400"/>
                <a:gd name="connsiteY1" fmla="*/ 212395 h 2997857"/>
                <a:gd name="connsiteX2" fmla="*/ 428142 w 914400"/>
                <a:gd name="connsiteY2" fmla="*/ 181791 h 2997857"/>
                <a:gd name="connsiteX3" fmla="*/ 613465 w 914400"/>
                <a:gd name="connsiteY3" fmla="*/ 212395 h 2997857"/>
                <a:gd name="connsiteX4" fmla="*/ 914400 w 914400"/>
                <a:gd name="connsiteY4" fmla="*/ 2913553 h 2997857"/>
                <a:gd name="connsiteX5" fmla="*/ 441435 w 914400"/>
                <a:gd name="connsiteY5" fmla="*/ 2997636 h 2997857"/>
                <a:gd name="connsiteX6" fmla="*/ 0 w 914400"/>
                <a:gd name="connsiteY6" fmla="*/ 2913553 h 2997857"/>
                <a:gd name="connsiteX0" fmla="*/ 0 w 914400"/>
                <a:gd name="connsiteY0" fmla="*/ 2913553 h 2997857"/>
                <a:gd name="connsiteX1" fmla="*/ 354723 w 914400"/>
                <a:gd name="connsiteY1" fmla="*/ 212395 h 2997857"/>
                <a:gd name="connsiteX2" fmla="*/ 428142 w 914400"/>
                <a:gd name="connsiteY2" fmla="*/ 181791 h 2997857"/>
                <a:gd name="connsiteX3" fmla="*/ 613465 w 914400"/>
                <a:gd name="connsiteY3" fmla="*/ 212395 h 2997857"/>
                <a:gd name="connsiteX4" fmla="*/ 914400 w 914400"/>
                <a:gd name="connsiteY4" fmla="*/ 2913553 h 2997857"/>
                <a:gd name="connsiteX5" fmla="*/ 441435 w 914400"/>
                <a:gd name="connsiteY5" fmla="*/ 2997636 h 2997857"/>
                <a:gd name="connsiteX6" fmla="*/ 0 w 914400"/>
                <a:gd name="connsiteY6" fmla="*/ 2913553 h 2997857"/>
                <a:gd name="connsiteX0" fmla="*/ 0 w 914400"/>
                <a:gd name="connsiteY0" fmla="*/ 2749978 h 2834282"/>
                <a:gd name="connsiteX1" fmla="*/ 354723 w 914400"/>
                <a:gd name="connsiteY1" fmla="*/ 48820 h 2834282"/>
                <a:gd name="connsiteX2" fmla="*/ 428142 w 914400"/>
                <a:gd name="connsiteY2" fmla="*/ 18216 h 2834282"/>
                <a:gd name="connsiteX3" fmla="*/ 613465 w 914400"/>
                <a:gd name="connsiteY3" fmla="*/ 48820 h 2834282"/>
                <a:gd name="connsiteX4" fmla="*/ 914400 w 914400"/>
                <a:gd name="connsiteY4" fmla="*/ 2749978 h 2834282"/>
                <a:gd name="connsiteX5" fmla="*/ 441435 w 914400"/>
                <a:gd name="connsiteY5" fmla="*/ 2834061 h 2834282"/>
                <a:gd name="connsiteX6" fmla="*/ 0 w 914400"/>
                <a:gd name="connsiteY6" fmla="*/ 2749978 h 2834282"/>
                <a:gd name="connsiteX0" fmla="*/ 0 w 914400"/>
                <a:gd name="connsiteY0" fmla="*/ 2739481 h 2823785"/>
                <a:gd name="connsiteX1" fmla="*/ 354723 w 914400"/>
                <a:gd name="connsiteY1" fmla="*/ 38323 h 2823785"/>
                <a:gd name="connsiteX2" fmla="*/ 468483 w 914400"/>
                <a:gd name="connsiteY2" fmla="*/ 34613 h 2823785"/>
                <a:gd name="connsiteX3" fmla="*/ 613465 w 914400"/>
                <a:gd name="connsiteY3" fmla="*/ 38323 h 2823785"/>
                <a:gd name="connsiteX4" fmla="*/ 914400 w 914400"/>
                <a:gd name="connsiteY4" fmla="*/ 2739481 h 2823785"/>
                <a:gd name="connsiteX5" fmla="*/ 441435 w 914400"/>
                <a:gd name="connsiteY5" fmla="*/ 2823564 h 2823785"/>
                <a:gd name="connsiteX6" fmla="*/ 0 w 914400"/>
                <a:gd name="connsiteY6" fmla="*/ 2739481 h 2823785"/>
                <a:gd name="connsiteX0" fmla="*/ 0 w 914400"/>
                <a:gd name="connsiteY0" fmla="*/ 2737179 h 2821483"/>
                <a:gd name="connsiteX1" fmla="*/ 354723 w 914400"/>
                <a:gd name="connsiteY1" fmla="*/ 36021 h 2821483"/>
                <a:gd name="connsiteX2" fmla="*/ 450554 w 914400"/>
                <a:gd name="connsiteY2" fmla="*/ 41276 h 2821483"/>
                <a:gd name="connsiteX3" fmla="*/ 613465 w 914400"/>
                <a:gd name="connsiteY3" fmla="*/ 36021 h 2821483"/>
                <a:gd name="connsiteX4" fmla="*/ 914400 w 914400"/>
                <a:gd name="connsiteY4" fmla="*/ 2737179 h 2821483"/>
                <a:gd name="connsiteX5" fmla="*/ 441435 w 914400"/>
                <a:gd name="connsiteY5" fmla="*/ 2821262 h 2821483"/>
                <a:gd name="connsiteX6" fmla="*/ 0 w 914400"/>
                <a:gd name="connsiteY6" fmla="*/ 2737179 h 2821483"/>
                <a:gd name="connsiteX0" fmla="*/ 0 w 914400"/>
                <a:gd name="connsiteY0" fmla="*/ 2740160 h 2824464"/>
                <a:gd name="connsiteX1" fmla="*/ 354723 w 914400"/>
                <a:gd name="connsiteY1" fmla="*/ 39002 h 2824464"/>
                <a:gd name="connsiteX2" fmla="*/ 450554 w 914400"/>
                <a:gd name="connsiteY2" fmla="*/ 44257 h 2824464"/>
                <a:gd name="connsiteX3" fmla="*/ 613465 w 914400"/>
                <a:gd name="connsiteY3" fmla="*/ 39002 h 2824464"/>
                <a:gd name="connsiteX4" fmla="*/ 914400 w 914400"/>
                <a:gd name="connsiteY4" fmla="*/ 2740160 h 2824464"/>
                <a:gd name="connsiteX5" fmla="*/ 441435 w 914400"/>
                <a:gd name="connsiteY5" fmla="*/ 2824243 h 2824464"/>
                <a:gd name="connsiteX6" fmla="*/ 0 w 914400"/>
                <a:gd name="connsiteY6" fmla="*/ 2740160 h 2824464"/>
                <a:gd name="connsiteX0" fmla="*/ 0 w 914400"/>
                <a:gd name="connsiteY0" fmla="*/ 2740160 h 2824464"/>
                <a:gd name="connsiteX1" fmla="*/ 354723 w 914400"/>
                <a:gd name="connsiteY1" fmla="*/ 39002 h 2824464"/>
                <a:gd name="connsiteX2" fmla="*/ 472966 w 914400"/>
                <a:gd name="connsiteY2" fmla="*/ 44257 h 2824464"/>
                <a:gd name="connsiteX3" fmla="*/ 613465 w 914400"/>
                <a:gd name="connsiteY3" fmla="*/ 39002 h 2824464"/>
                <a:gd name="connsiteX4" fmla="*/ 914400 w 914400"/>
                <a:gd name="connsiteY4" fmla="*/ 2740160 h 2824464"/>
                <a:gd name="connsiteX5" fmla="*/ 441435 w 914400"/>
                <a:gd name="connsiteY5" fmla="*/ 2824243 h 2824464"/>
                <a:gd name="connsiteX6" fmla="*/ 0 w 914400"/>
                <a:gd name="connsiteY6" fmla="*/ 2740160 h 2824464"/>
                <a:gd name="connsiteX0" fmla="*/ 0 w 914400"/>
                <a:gd name="connsiteY0" fmla="*/ 2740160 h 2824464"/>
                <a:gd name="connsiteX1" fmla="*/ 354723 w 914400"/>
                <a:gd name="connsiteY1" fmla="*/ 39002 h 2824464"/>
                <a:gd name="connsiteX2" fmla="*/ 472966 w 914400"/>
                <a:gd name="connsiteY2" fmla="*/ 44257 h 2824464"/>
                <a:gd name="connsiteX3" fmla="*/ 613465 w 914400"/>
                <a:gd name="connsiteY3" fmla="*/ 39002 h 2824464"/>
                <a:gd name="connsiteX4" fmla="*/ 914400 w 914400"/>
                <a:gd name="connsiteY4" fmla="*/ 2740160 h 2824464"/>
                <a:gd name="connsiteX5" fmla="*/ 441435 w 914400"/>
                <a:gd name="connsiteY5" fmla="*/ 2824243 h 2824464"/>
                <a:gd name="connsiteX6" fmla="*/ 0 w 914400"/>
                <a:gd name="connsiteY6" fmla="*/ 2740160 h 2824464"/>
                <a:gd name="connsiteX0" fmla="*/ 0 w 914400"/>
                <a:gd name="connsiteY0" fmla="*/ 2740160 h 2824464"/>
                <a:gd name="connsiteX1" fmla="*/ 354723 w 914400"/>
                <a:gd name="connsiteY1" fmla="*/ 39002 h 2824464"/>
                <a:gd name="connsiteX2" fmla="*/ 472966 w 914400"/>
                <a:gd name="connsiteY2" fmla="*/ 44257 h 2824464"/>
                <a:gd name="connsiteX3" fmla="*/ 613465 w 914400"/>
                <a:gd name="connsiteY3" fmla="*/ 39002 h 2824464"/>
                <a:gd name="connsiteX4" fmla="*/ 914400 w 914400"/>
                <a:gd name="connsiteY4" fmla="*/ 2740160 h 2824464"/>
                <a:gd name="connsiteX5" fmla="*/ 441435 w 914400"/>
                <a:gd name="connsiteY5" fmla="*/ 2824243 h 2824464"/>
                <a:gd name="connsiteX6" fmla="*/ 0 w 914400"/>
                <a:gd name="connsiteY6" fmla="*/ 2740160 h 2824464"/>
                <a:gd name="connsiteX0" fmla="*/ 0 w 914400"/>
                <a:gd name="connsiteY0" fmla="*/ 2722126 h 2806430"/>
                <a:gd name="connsiteX1" fmla="*/ 354723 w 914400"/>
                <a:gd name="connsiteY1" fmla="*/ 20968 h 2806430"/>
                <a:gd name="connsiteX2" fmla="*/ 472966 w 914400"/>
                <a:gd name="connsiteY2" fmla="*/ 26223 h 2806430"/>
                <a:gd name="connsiteX3" fmla="*/ 613465 w 914400"/>
                <a:gd name="connsiteY3" fmla="*/ 20968 h 2806430"/>
                <a:gd name="connsiteX4" fmla="*/ 914400 w 914400"/>
                <a:gd name="connsiteY4" fmla="*/ 2722126 h 2806430"/>
                <a:gd name="connsiteX5" fmla="*/ 441435 w 914400"/>
                <a:gd name="connsiteY5" fmla="*/ 2806209 h 2806430"/>
                <a:gd name="connsiteX6" fmla="*/ 0 w 914400"/>
                <a:gd name="connsiteY6" fmla="*/ 2722126 h 2806430"/>
                <a:gd name="connsiteX0" fmla="*/ 0 w 914400"/>
                <a:gd name="connsiteY0" fmla="*/ 2722267 h 2806571"/>
                <a:gd name="connsiteX1" fmla="*/ 354723 w 914400"/>
                <a:gd name="connsiteY1" fmla="*/ 21109 h 2806571"/>
                <a:gd name="connsiteX2" fmla="*/ 472966 w 914400"/>
                <a:gd name="connsiteY2" fmla="*/ 26364 h 2806571"/>
                <a:gd name="connsiteX3" fmla="*/ 613465 w 914400"/>
                <a:gd name="connsiteY3" fmla="*/ 21109 h 2806571"/>
                <a:gd name="connsiteX4" fmla="*/ 914400 w 914400"/>
                <a:gd name="connsiteY4" fmla="*/ 2722267 h 2806571"/>
                <a:gd name="connsiteX5" fmla="*/ 441435 w 914400"/>
                <a:gd name="connsiteY5" fmla="*/ 2806350 h 2806571"/>
                <a:gd name="connsiteX6" fmla="*/ 0 w 914400"/>
                <a:gd name="connsiteY6" fmla="*/ 2722267 h 2806571"/>
                <a:gd name="connsiteX0" fmla="*/ 0 w 914400"/>
                <a:gd name="connsiteY0" fmla="*/ 2721029 h 2805333"/>
                <a:gd name="connsiteX1" fmla="*/ 354723 w 914400"/>
                <a:gd name="connsiteY1" fmla="*/ 19871 h 2805333"/>
                <a:gd name="connsiteX2" fmla="*/ 481931 w 914400"/>
                <a:gd name="connsiteY2" fmla="*/ 29608 h 2805333"/>
                <a:gd name="connsiteX3" fmla="*/ 613465 w 914400"/>
                <a:gd name="connsiteY3" fmla="*/ 19871 h 2805333"/>
                <a:gd name="connsiteX4" fmla="*/ 914400 w 914400"/>
                <a:gd name="connsiteY4" fmla="*/ 2721029 h 2805333"/>
                <a:gd name="connsiteX5" fmla="*/ 441435 w 914400"/>
                <a:gd name="connsiteY5" fmla="*/ 2805112 h 2805333"/>
                <a:gd name="connsiteX6" fmla="*/ 0 w 914400"/>
                <a:gd name="connsiteY6" fmla="*/ 2721029 h 2805333"/>
                <a:gd name="connsiteX0" fmla="*/ 0 w 914400"/>
                <a:gd name="connsiteY0" fmla="*/ 2724368 h 2808672"/>
                <a:gd name="connsiteX1" fmla="*/ 354723 w 914400"/>
                <a:gd name="connsiteY1" fmla="*/ 23210 h 2808672"/>
                <a:gd name="connsiteX2" fmla="*/ 481931 w 914400"/>
                <a:gd name="connsiteY2" fmla="*/ 32947 h 2808672"/>
                <a:gd name="connsiteX3" fmla="*/ 613465 w 914400"/>
                <a:gd name="connsiteY3" fmla="*/ 23210 h 2808672"/>
                <a:gd name="connsiteX4" fmla="*/ 914400 w 914400"/>
                <a:gd name="connsiteY4" fmla="*/ 2724368 h 2808672"/>
                <a:gd name="connsiteX5" fmla="*/ 441435 w 914400"/>
                <a:gd name="connsiteY5" fmla="*/ 2808451 h 2808672"/>
                <a:gd name="connsiteX6" fmla="*/ 0 w 914400"/>
                <a:gd name="connsiteY6" fmla="*/ 2724368 h 2808672"/>
                <a:gd name="connsiteX0" fmla="*/ 0 w 914400"/>
                <a:gd name="connsiteY0" fmla="*/ 2724368 h 2808672"/>
                <a:gd name="connsiteX1" fmla="*/ 354723 w 914400"/>
                <a:gd name="connsiteY1" fmla="*/ 23210 h 2808672"/>
                <a:gd name="connsiteX2" fmla="*/ 481931 w 914400"/>
                <a:gd name="connsiteY2" fmla="*/ 32947 h 2808672"/>
                <a:gd name="connsiteX3" fmla="*/ 613465 w 914400"/>
                <a:gd name="connsiteY3" fmla="*/ 23210 h 2808672"/>
                <a:gd name="connsiteX4" fmla="*/ 914400 w 914400"/>
                <a:gd name="connsiteY4" fmla="*/ 2724368 h 2808672"/>
                <a:gd name="connsiteX5" fmla="*/ 441435 w 914400"/>
                <a:gd name="connsiteY5" fmla="*/ 2808451 h 2808672"/>
                <a:gd name="connsiteX6" fmla="*/ 0 w 914400"/>
                <a:gd name="connsiteY6" fmla="*/ 2724368 h 2808672"/>
                <a:gd name="connsiteX0" fmla="*/ 0 w 914400"/>
                <a:gd name="connsiteY0" fmla="*/ 2724368 h 2808672"/>
                <a:gd name="connsiteX1" fmla="*/ 354723 w 914400"/>
                <a:gd name="connsiteY1" fmla="*/ 23210 h 2808672"/>
                <a:gd name="connsiteX2" fmla="*/ 481931 w 914400"/>
                <a:gd name="connsiteY2" fmla="*/ 32947 h 2808672"/>
                <a:gd name="connsiteX3" fmla="*/ 613465 w 914400"/>
                <a:gd name="connsiteY3" fmla="*/ 23210 h 2808672"/>
                <a:gd name="connsiteX4" fmla="*/ 914400 w 914400"/>
                <a:gd name="connsiteY4" fmla="*/ 2724368 h 2808672"/>
                <a:gd name="connsiteX5" fmla="*/ 441435 w 914400"/>
                <a:gd name="connsiteY5" fmla="*/ 2808451 h 2808672"/>
                <a:gd name="connsiteX6" fmla="*/ 0 w 914400"/>
                <a:gd name="connsiteY6" fmla="*/ 2724368 h 2808672"/>
                <a:gd name="connsiteX0" fmla="*/ 0 w 914400"/>
                <a:gd name="connsiteY0" fmla="*/ 2724368 h 2808672"/>
                <a:gd name="connsiteX1" fmla="*/ 354723 w 914400"/>
                <a:gd name="connsiteY1" fmla="*/ 23210 h 2808672"/>
                <a:gd name="connsiteX2" fmla="*/ 481931 w 914400"/>
                <a:gd name="connsiteY2" fmla="*/ 32947 h 2808672"/>
                <a:gd name="connsiteX3" fmla="*/ 613465 w 914400"/>
                <a:gd name="connsiteY3" fmla="*/ 23210 h 2808672"/>
                <a:gd name="connsiteX4" fmla="*/ 914400 w 914400"/>
                <a:gd name="connsiteY4" fmla="*/ 2724368 h 2808672"/>
                <a:gd name="connsiteX5" fmla="*/ 441435 w 914400"/>
                <a:gd name="connsiteY5" fmla="*/ 2808451 h 2808672"/>
                <a:gd name="connsiteX6" fmla="*/ 0 w 914400"/>
                <a:gd name="connsiteY6" fmla="*/ 2724368 h 2808672"/>
                <a:gd name="connsiteX0" fmla="*/ 0 w 914400"/>
                <a:gd name="connsiteY0" fmla="*/ 2724368 h 2809143"/>
                <a:gd name="connsiteX1" fmla="*/ 354723 w 914400"/>
                <a:gd name="connsiteY1" fmla="*/ 23210 h 2809143"/>
                <a:gd name="connsiteX2" fmla="*/ 481931 w 914400"/>
                <a:gd name="connsiteY2" fmla="*/ 32947 h 2809143"/>
                <a:gd name="connsiteX3" fmla="*/ 613465 w 914400"/>
                <a:gd name="connsiteY3" fmla="*/ 23210 h 2809143"/>
                <a:gd name="connsiteX4" fmla="*/ 914400 w 914400"/>
                <a:gd name="connsiteY4" fmla="*/ 2724368 h 2809143"/>
                <a:gd name="connsiteX5" fmla="*/ 441435 w 914400"/>
                <a:gd name="connsiteY5" fmla="*/ 2808451 h 2809143"/>
                <a:gd name="connsiteX6" fmla="*/ 0 w 914400"/>
                <a:gd name="connsiteY6" fmla="*/ 2724368 h 2809143"/>
                <a:gd name="connsiteX0" fmla="*/ 0 w 914400"/>
                <a:gd name="connsiteY0" fmla="*/ 2735373 h 2820148"/>
                <a:gd name="connsiteX1" fmla="*/ 354723 w 914400"/>
                <a:gd name="connsiteY1" fmla="*/ 34215 h 2820148"/>
                <a:gd name="connsiteX2" fmla="*/ 481378 w 914400"/>
                <a:gd name="connsiteY2" fmla="*/ 19178 h 2820148"/>
                <a:gd name="connsiteX3" fmla="*/ 613465 w 914400"/>
                <a:gd name="connsiteY3" fmla="*/ 34215 h 2820148"/>
                <a:gd name="connsiteX4" fmla="*/ 914400 w 914400"/>
                <a:gd name="connsiteY4" fmla="*/ 2735373 h 2820148"/>
                <a:gd name="connsiteX5" fmla="*/ 441435 w 914400"/>
                <a:gd name="connsiteY5" fmla="*/ 2819456 h 2820148"/>
                <a:gd name="connsiteX6" fmla="*/ 0 w 914400"/>
                <a:gd name="connsiteY6" fmla="*/ 2735373 h 282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2820148">
                  <a:moveTo>
                    <a:pt x="0" y="2735373"/>
                  </a:moveTo>
                  <a:lnTo>
                    <a:pt x="354723" y="34215"/>
                  </a:lnTo>
                  <a:cubicBezTo>
                    <a:pt x="417116" y="-485"/>
                    <a:pt x="433771" y="-7715"/>
                    <a:pt x="481378" y="19178"/>
                  </a:cubicBezTo>
                  <a:cubicBezTo>
                    <a:pt x="537949" y="-7716"/>
                    <a:pt x="550352" y="-9449"/>
                    <a:pt x="613465" y="34215"/>
                  </a:cubicBezTo>
                  <a:cubicBezTo>
                    <a:pt x="731706" y="934601"/>
                    <a:pt x="838200" y="1961111"/>
                    <a:pt x="914400" y="2735373"/>
                  </a:cubicBezTo>
                  <a:cubicBezTo>
                    <a:pt x="686882" y="2815798"/>
                    <a:pt x="651642" y="2822959"/>
                    <a:pt x="441435" y="2819456"/>
                  </a:cubicBezTo>
                  <a:cubicBezTo>
                    <a:pt x="268479" y="2816931"/>
                    <a:pt x="200933" y="2811470"/>
                    <a:pt x="0" y="273537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flood" dir="t">
                <a:rot lat="0" lon="0" rev="6600000"/>
              </a:lightRig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/>
            <p:cNvSpPr/>
            <p:nvPr/>
          </p:nvSpPr>
          <p:spPr>
            <a:xfrm rot="19022685">
              <a:off x="4517414" y="4083151"/>
              <a:ext cx="901700" cy="1016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8606428">
              <a:off x="6265782" y="2983567"/>
              <a:ext cx="1028493" cy="67365"/>
            </a:xfrm>
            <a:prstGeom prst="triangle">
              <a:avLst>
                <a:gd name="adj" fmla="val 841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floo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31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Lilland, Jeremiah [External/Volt]</dc:creator>
  <cp:lastModifiedBy>Lilland, Jeremiah [External/Volt]</cp:lastModifiedBy>
  <cp:revision>18</cp:revision>
  <dcterms:created xsi:type="dcterms:W3CDTF">2017-07-18T16:13:17Z</dcterms:created>
  <dcterms:modified xsi:type="dcterms:W3CDTF">2017-07-20T12:48:45Z</dcterms:modified>
</cp:coreProperties>
</file>