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83" r:id="rId2"/>
    <p:sldId id="308" r:id="rId3"/>
    <p:sldId id="314" r:id="rId4"/>
    <p:sldId id="324" r:id="rId5"/>
    <p:sldId id="326" r:id="rId6"/>
    <p:sldId id="333" r:id="rId7"/>
    <p:sldId id="3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92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6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1556789"/>
          <a:ext cx="8280920" cy="4608513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2194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INITCAP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값의 첫 글자만 대문자로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INITCAP(‘abcd’) -&gt; 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LOWER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소문자로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LOWER(‘ABCD’) -&gt; 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UPPER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대문자로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UPPER(‘abcd’) -&gt;ABCD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 값을 출력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2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길이의 바이트 값을 출력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LENGTHB(‘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4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CONCAT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두 문자열을 결합해서 출력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. ||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CONCAT(‘A’,’B’) -&gt; AB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SUBSTR(‘ABC’,1,2) -&gt; AB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바이트만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SUBSTRB(‘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’,1,2) -&gt;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INSTR(‘A*B#’,’#’) - &gt; 4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바이트값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INSTRB(‘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’,’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5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LPAD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LPAD(‘love’,6,’*’) -&gt; **love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RPAD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RPAD(‘love,’6,’*’) -&gt; love**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LTRIM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왼쪽의 특정문자를 삭제함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LTRIM(‘*love’,’*’) -&gt; 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RTRIM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오른쪽의 특정문자를 삭제함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RTRIM(‘love*’,’*’) -&gt; 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REPLACE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 A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REPLACE(‘AB’,’A’,’E’) -&gt; EB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REGEXP_REPLACE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REGEXP_INSTR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시작 위치를 반환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REGEXP_SUBSTR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REGEXP_LIKE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REGEXP_COUNT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횟수를 반환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67544" y="1052736"/>
            <a:ext cx="23042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문자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124744"/>
            <a:ext cx="52565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숫자 관련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537" y="2204864"/>
          <a:ext cx="8352926" cy="2592289"/>
        </p:xfrm>
        <a:graphic>
          <a:graphicData uri="http://schemas.openxmlformats.org/drawingml/2006/table">
            <a:tbl>
              <a:tblPr/>
              <a:tblGrid>
                <a:gridCol w="1381891"/>
                <a:gridCol w="4186424"/>
                <a:gridCol w="2784611"/>
              </a:tblGrid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5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름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버림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TRUNC(12.345,2) -&gt; 12.34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548680"/>
            <a:ext cx="8784976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날짜 관련 함수들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</a:t>
            </a:r>
            <a:r>
              <a:rPr lang="en-US" altLang="ko-KR" b="1" dirty="0" smtClean="0">
                <a:solidFill>
                  <a:schemeClr val="tx1"/>
                </a:solidFill>
              </a:rPr>
              <a:t> + 3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17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7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15</a:t>
            </a:r>
            <a:r>
              <a:rPr lang="ko-KR" altLang="ko-KR" b="1" dirty="0" smtClean="0">
                <a:solidFill>
                  <a:schemeClr val="tx1"/>
                </a:solidFill>
              </a:rPr>
              <a:t>일 은</a:t>
            </a:r>
            <a:r>
              <a:rPr lang="en-US" altLang="ko-KR" b="1" dirty="0" smtClean="0">
                <a:solidFill>
                  <a:schemeClr val="tx1"/>
                </a:solidFill>
              </a:rPr>
              <a:t> 5</a:t>
            </a:r>
            <a:r>
              <a:rPr lang="ko-KR" altLang="ko-KR" b="1" dirty="0" smtClean="0">
                <a:solidFill>
                  <a:schemeClr val="tx1"/>
                </a:solidFill>
              </a:rPr>
              <a:t>일 차이 난다 라고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5857"/>
              </p:ext>
            </p:extLst>
          </p:nvPr>
        </p:nvGraphicFramePr>
        <p:xfrm>
          <a:off x="395536" y="2924944"/>
          <a:ext cx="7704856" cy="2880320"/>
        </p:xfrm>
        <a:graphic>
          <a:graphicData uri="http://schemas.openxmlformats.org/drawingml/2006/table">
            <a:tbl>
              <a:tblPr/>
              <a:tblGrid>
                <a:gridCol w="2275259"/>
                <a:gridCol w="4479657"/>
                <a:gridCol w="94994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시스템의 현재 날짜와 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MONTHS_BETWEEN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날짜 사이의 개월 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ADD_MONTHS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날짜에 개월을 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기준으로 돌아오는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LAST_DAY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날짜가 속한 달의 마지막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반올림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버림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980728"/>
            <a:ext cx="712879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형 변환 함수</a:t>
            </a:r>
            <a:r>
              <a:rPr lang="en-US" altLang="ko-KR" b="1" dirty="0" smtClean="0">
                <a:solidFill>
                  <a:schemeClr val="tx1"/>
                </a:solidFill>
              </a:rPr>
              <a:t>( 11g </a:t>
            </a:r>
            <a:r>
              <a:rPr lang="ko-KR" altLang="en-US" b="1" dirty="0" smtClean="0">
                <a:solidFill>
                  <a:schemeClr val="tx1"/>
                </a:solidFill>
              </a:rPr>
              <a:t>기준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3528" y="1772816"/>
          <a:ext cx="8352928" cy="4392491"/>
        </p:xfrm>
        <a:graphic>
          <a:graphicData uri="http://schemas.openxmlformats.org/drawingml/2006/table">
            <a:tbl>
              <a:tblPr/>
              <a:tblGrid>
                <a:gridCol w="2023937"/>
                <a:gridCol w="6328991"/>
              </a:tblGrid>
              <a:tr h="35605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5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sz="15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CHAR(n)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고정길이의 문자를 저장합니다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2000 bytes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VARCHAR2(n)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변하는 길이의 문자를 저장합니다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4000 bytes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1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NUMBER(p,s)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숫자 값을 저장합니다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.p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는 전체 자리수로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1-38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가능하고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s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는 소수점 이하 자리수로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-84 ~ 127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총 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7Byte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로 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BC 4712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일부터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AD 9999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12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31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일까지의 날짜를 저장할 수 있습니다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바이너리 데이터를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RAW(n)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2000 bytes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LONG RAW(n)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2GB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 dirty="0">
                          <a:latin typeface="맑은 고딕"/>
                          <a:ea typeface="맑은 고딕"/>
                          <a:cs typeface="굴림"/>
                        </a:rPr>
                        <a:t>외부 파일에 저장된 데이터로 최대</a:t>
                      </a:r>
                      <a:r>
                        <a:rPr lang="en-US" sz="1500" kern="0" dirty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 dirty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1124744"/>
            <a:ext cx="48965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명시적 형 변환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87924" y="3032956"/>
            <a:ext cx="1368152" cy="7920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(char)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9612" y="3032956"/>
            <a:ext cx="1368152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(number)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96236" y="3032956"/>
            <a:ext cx="136815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날짜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(date)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591780" y="3104964"/>
            <a:ext cx="1080120" cy="21602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>
            <a:off x="5472100" y="3104964"/>
            <a:ext cx="1080120" cy="21602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>
            <a:off x="2591780" y="3465004"/>
            <a:ext cx="1080120" cy="216024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472100" y="3465004"/>
            <a:ext cx="1080120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1780" y="2456892"/>
            <a:ext cx="108012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TO_CHAR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72100" y="2456892"/>
            <a:ext cx="108012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TO_CHAR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75756" y="3897052"/>
            <a:ext cx="144016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TO_NUMBER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72100" y="3897052"/>
            <a:ext cx="108012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TO_DATE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1580" y="2096852"/>
            <a:ext cx="756084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2348880"/>
          <a:ext cx="6912769" cy="2088231"/>
        </p:xfrm>
        <a:graphic>
          <a:graphicData uri="http://schemas.openxmlformats.org/drawingml/2006/table">
            <a:tbl>
              <a:tblPr/>
              <a:tblGrid>
                <a:gridCol w="715938"/>
                <a:gridCol w="2384860"/>
                <a:gridCol w="2860564"/>
                <a:gridCol w="951407"/>
              </a:tblGrid>
              <a:tr h="3239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사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용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239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9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 개수만큼 자리수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TO_CHAR(1234,’99999’)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1234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9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빈자리를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으로 채움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TO_CHAR(1234,’099999’)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001234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9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$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$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표시를 붙여서 표시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TO_CHAR(1234,’$9999’)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$1234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4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소수점 이하를 표시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TO_CHAR(1234,’9999.99’)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1234.00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9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천 단위 구분기호를 표시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TO_CHAR(12345,’99,999’)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12,345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1520" y="1340768"/>
            <a:ext cx="79208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TO_CHAR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숫자형</a:t>
            </a:r>
            <a:r>
              <a:rPr lang="en-US" altLang="ko-KR" b="1" dirty="0" smtClean="0">
                <a:solidFill>
                  <a:schemeClr val="tx1"/>
                </a:solidFill>
              </a:rPr>
              <a:t> -&gt;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문자형으로</a:t>
            </a:r>
            <a:r>
              <a:rPr lang="ko-KR" altLang="ko-KR" b="1" dirty="0" smtClean="0">
                <a:solidFill>
                  <a:schemeClr val="tx1"/>
                </a:solidFill>
              </a:rPr>
              <a:t> 변환하기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 함수를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4016" y="908720"/>
            <a:ext cx="89644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정규식</a:t>
            </a:r>
            <a:r>
              <a:rPr lang="en-US" altLang="ko-KR" b="1" dirty="0" smtClean="0">
                <a:solidFill>
                  <a:schemeClr val="tx1"/>
                </a:solidFill>
              </a:rPr>
              <a:t>(Regular Expression) </a:t>
            </a:r>
            <a:r>
              <a:rPr lang="ko-KR" altLang="ko-KR" b="1" dirty="0" smtClean="0">
                <a:solidFill>
                  <a:schemeClr val="tx1"/>
                </a:solidFill>
              </a:rPr>
              <a:t>함수로 다양한 조건 조회하기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10g </a:t>
            </a:r>
            <a:r>
              <a:rPr lang="ko-KR" altLang="en-US" b="1" dirty="0" smtClean="0">
                <a:solidFill>
                  <a:schemeClr val="tx1"/>
                </a:solidFill>
              </a:rPr>
              <a:t>부터 추가됨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9552" y="1988840"/>
          <a:ext cx="8064896" cy="3301711"/>
        </p:xfrm>
        <a:graphic>
          <a:graphicData uri="http://schemas.openxmlformats.org/drawingml/2006/table">
            <a:tbl>
              <a:tblPr/>
              <a:tblGrid>
                <a:gridCol w="1227208"/>
                <a:gridCol w="4916959"/>
                <a:gridCol w="1920729"/>
              </a:tblGrid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사용 기호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^ (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캐럿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문자로 시작하는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‘^pattern’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$ (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달러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문자로 끝나는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‘pattern$’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S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로 시작하여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line ( . 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1 character)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‘S . . . .E 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모든 이라는 뜻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글자수가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0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일수도 있음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‘[a–z]*’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[ ]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문자에 해당하는 한 문자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‘[Pp]attern’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[ ^ ]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해당 문자에 해당하지 않는 한 문자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‘[^a–m]</a:t>
                      </a:r>
                      <a:r>
                        <a:rPr lang="en-US" sz="15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attern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799</Words>
  <Application>Microsoft Office PowerPoint</Application>
  <PresentationFormat>화면 슬라이드 쇼(4:3)</PresentationFormat>
  <Paragraphs>210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Windows 사용자</cp:lastModifiedBy>
  <cp:revision>109</cp:revision>
  <dcterms:created xsi:type="dcterms:W3CDTF">2012-11-06T06:53:25Z</dcterms:created>
  <dcterms:modified xsi:type="dcterms:W3CDTF">2020-05-25T07:05:22Z</dcterms:modified>
</cp:coreProperties>
</file>