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61"/>
  </p:notesMasterIdLst>
  <p:handoutMasterIdLst>
    <p:handoutMasterId r:id="rId62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930" r:id="rId13"/>
    <p:sldId id="931" r:id="rId14"/>
    <p:sldId id="887" r:id="rId15"/>
    <p:sldId id="932" r:id="rId16"/>
    <p:sldId id="888" r:id="rId17"/>
    <p:sldId id="933" r:id="rId18"/>
    <p:sldId id="934" r:id="rId19"/>
    <p:sldId id="935" r:id="rId20"/>
    <p:sldId id="891" r:id="rId21"/>
    <p:sldId id="892" r:id="rId22"/>
    <p:sldId id="893" r:id="rId23"/>
    <p:sldId id="894" r:id="rId24"/>
    <p:sldId id="895" r:id="rId25"/>
    <p:sldId id="896" r:id="rId26"/>
    <p:sldId id="897" r:id="rId27"/>
    <p:sldId id="898" r:id="rId28"/>
    <p:sldId id="899" r:id="rId29"/>
    <p:sldId id="900" r:id="rId30"/>
    <p:sldId id="901" r:id="rId31"/>
    <p:sldId id="902" r:id="rId32"/>
    <p:sldId id="903" r:id="rId33"/>
    <p:sldId id="904" r:id="rId34"/>
    <p:sldId id="905" r:id="rId35"/>
    <p:sldId id="906" r:id="rId36"/>
    <p:sldId id="907" r:id="rId37"/>
    <p:sldId id="908" r:id="rId38"/>
    <p:sldId id="909" r:id="rId39"/>
    <p:sldId id="910" r:id="rId40"/>
    <p:sldId id="911" r:id="rId41"/>
    <p:sldId id="912" r:id="rId42"/>
    <p:sldId id="913" r:id="rId43"/>
    <p:sldId id="914" r:id="rId44"/>
    <p:sldId id="915" r:id="rId45"/>
    <p:sldId id="916" r:id="rId46"/>
    <p:sldId id="917" r:id="rId47"/>
    <p:sldId id="918" r:id="rId48"/>
    <p:sldId id="919" r:id="rId49"/>
    <p:sldId id="920" r:id="rId50"/>
    <p:sldId id="921" r:id="rId51"/>
    <p:sldId id="922" r:id="rId52"/>
    <p:sldId id="923" r:id="rId53"/>
    <p:sldId id="924" r:id="rId54"/>
    <p:sldId id="925" r:id="rId55"/>
    <p:sldId id="926" r:id="rId56"/>
    <p:sldId id="927" r:id="rId57"/>
    <p:sldId id="928" r:id="rId58"/>
    <p:sldId id="929" r:id="rId59"/>
    <p:sldId id="275" r:id="rId60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362" autoAdjust="0"/>
  </p:normalViewPr>
  <p:slideViewPr>
    <p:cSldViewPr>
      <p:cViewPr varScale="1">
        <p:scale>
          <a:sx n="91" d="100"/>
          <a:sy n="91" d="100"/>
        </p:scale>
        <p:origin x="-1590" y="-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2019-03-18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ev.mysql.com/downloads/connector/j/5.1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ev.mysql.com/downloads/windows/installe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0" dirty="0"/>
              <a:t>데이터베이스 개발 환경 </a:t>
            </a:r>
            <a:r>
              <a:rPr lang="ko-KR" altLang="en-US" b="0" dirty="0" smtClean="0"/>
              <a:t>구축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MySQL </a:t>
            </a:r>
            <a:r>
              <a:rPr lang="ko-KR" altLang="en-US" b="0" dirty="0"/>
              <a:t>다운로드하기</a:t>
            </a:r>
            <a:r>
              <a:rPr lang="en-US" altLang="ko-KR" b="0" dirty="0"/>
              <a:t>: MySQL Installer 5.7.21</a:t>
            </a:r>
            <a:r>
              <a:rPr lang="ko-KR" altLang="en-US" b="0" dirty="0"/>
              <a:t>의 ‘</a:t>
            </a:r>
            <a:r>
              <a:rPr lang="en-US" altLang="ko-KR" b="0" dirty="0"/>
              <a:t>Microsoft Windows</a:t>
            </a:r>
            <a:r>
              <a:rPr lang="ko-KR" altLang="en-US" b="0" dirty="0"/>
              <a:t>’를 선택한 </a:t>
            </a:r>
            <a:r>
              <a:rPr lang="ko-KR" altLang="en-US" b="0" dirty="0" smtClean="0"/>
              <a:t>후</a:t>
            </a:r>
            <a:r>
              <a:rPr lang="en-US" altLang="ko-KR" b="0" dirty="0" smtClean="0"/>
              <a:t>&lt;</a:t>
            </a:r>
            <a:r>
              <a:rPr lang="en-US" altLang="ko-KR" b="0" dirty="0"/>
              <a:t>Download&gt;</a:t>
            </a:r>
            <a:r>
              <a:rPr lang="ko-KR" altLang="en-US" b="0" dirty="0"/>
              <a:t>를 클릭하여 설치 파일을 </a:t>
            </a:r>
            <a:r>
              <a:rPr lang="ko-KR" altLang="en-US" b="0" dirty="0" smtClean="0"/>
              <a:t>다운로드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28438"/>
            <a:ext cx="5714038" cy="39554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61620" y="3779463"/>
            <a:ext cx="1080120" cy="17639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26681" y="4581128"/>
            <a:ext cx="625639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6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라이선스에 </a:t>
            </a:r>
            <a:r>
              <a:rPr lang="ko-KR" altLang="en-US" b="0" dirty="0"/>
              <a:t>동의하기</a:t>
            </a:r>
            <a:r>
              <a:rPr lang="en-US" altLang="ko-KR" b="0" dirty="0"/>
              <a:t>: </a:t>
            </a:r>
            <a:r>
              <a:rPr lang="ko-KR" altLang="en-US" b="0" dirty="0" err="1"/>
              <a:t>다운로드한</a:t>
            </a:r>
            <a:r>
              <a:rPr lang="ko-KR" altLang="en-US" b="0" dirty="0"/>
              <a:t> </a:t>
            </a:r>
            <a:r>
              <a:rPr lang="en-US" altLang="ko-KR" b="0" dirty="0"/>
              <a:t>mysql-installer-community-5.7.21.0.msi </a:t>
            </a:r>
            <a:r>
              <a:rPr lang="ko-KR" altLang="en-US" b="0" dirty="0"/>
              <a:t>설치 패키지 </a:t>
            </a:r>
            <a:r>
              <a:rPr lang="ko-KR" altLang="en-US" b="0" dirty="0" smtClean="0"/>
              <a:t>파일을 </a:t>
            </a:r>
            <a:r>
              <a:rPr lang="ko-KR" altLang="en-US" b="0" dirty="0" err="1"/>
              <a:t>더블클릭하여</a:t>
            </a:r>
            <a:r>
              <a:rPr lang="ko-KR" altLang="en-US" b="0" dirty="0"/>
              <a:t> 설치를 </a:t>
            </a:r>
            <a:r>
              <a:rPr lang="ko-KR" altLang="en-US" b="0" dirty="0" smtClean="0"/>
              <a:t>진행</a:t>
            </a:r>
            <a:r>
              <a:rPr lang="en-US" altLang="ko-KR" b="0" dirty="0" smtClean="0"/>
              <a:t>. </a:t>
            </a:r>
            <a:r>
              <a:rPr lang="ko-KR" altLang="en-US" b="0" dirty="0"/>
              <a:t>라이선스 규약을 확인하고 </a:t>
            </a:r>
            <a:r>
              <a:rPr lang="en-US" altLang="ko-KR" b="0" dirty="0"/>
              <a:t>&lt;Next&gt;</a:t>
            </a:r>
            <a:r>
              <a:rPr lang="ko-KR" altLang="en-US" b="0" dirty="0"/>
              <a:t>를 </a:t>
            </a:r>
            <a:r>
              <a:rPr lang="ko-KR" altLang="en-US" b="0" dirty="0" smtClean="0"/>
              <a:t>클릭</a:t>
            </a:r>
            <a:r>
              <a:rPr lang="en-US" altLang="ko-KR" b="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6" y="931818"/>
            <a:ext cx="82296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852936"/>
            <a:ext cx="4578892" cy="34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1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설치 </a:t>
            </a:r>
            <a:r>
              <a:rPr lang="ko-KR" altLang="en-US" b="0" dirty="0"/>
              <a:t>유형 선택하기</a:t>
            </a:r>
            <a:r>
              <a:rPr lang="en-US" altLang="ko-KR" b="0" dirty="0"/>
              <a:t>: </a:t>
            </a:r>
            <a:r>
              <a:rPr lang="ko-KR" altLang="en-US" b="0" dirty="0"/>
              <a:t>사용 목적에 맞게 </a:t>
            </a:r>
            <a:r>
              <a:rPr lang="en-US" altLang="ko-KR" b="0" dirty="0"/>
              <a:t>Setup Type</a:t>
            </a:r>
            <a:r>
              <a:rPr lang="ko-KR" altLang="en-US" b="0" dirty="0"/>
              <a:t>을 </a:t>
            </a:r>
            <a:r>
              <a:rPr lang="ko-KR" altLang="en-US" b="0" dirty="0" smtClean="0"/>
              <a:t>선택</a:t>
            </a:r>
            <a:r>
              <a:rPr lang="en-US" altLang="ko-KR" b="0" dirty="0" smtClean="0"/>
              <a:t>. </a:t>
            </a:r>
            <a:r>
              <a:rPr lang="ko-KR" altLang="en-US" b="0" dirty="0"/>
              <a:t>여기서는 ‘</a:t>
            </a:r>
            <a:r>
              <a:rPr lang="en-US" altLang="ko-KR" b="0" dirty="0"/>
              <a:t>Custom</a:t>
            </a:r>
            <a:r>
              <a:rPr lang="ko-KR" altLang="en-US" b="0" dirty="0"/>
              <a:t>’을 </a:t>
            </a:r>
            <a:r>
              <a:rPr lang="ko-KR" altLang="en-US" b="0" dirty="0" smtClean="0"/>
              <a:t>선택하고</a:t>
            </a:r>
            <a:r>
              <a:rPr lang="en-US" altLang="ko-KR" b="0" dirty="0" smtClean="0"/>
              <a:t>&lt;</a:t>
            </a:r>
            <a:r>
              <a:rPr lang="en-US" altLang="ko-KR" b="0" dirty="0"/>
              <a:t>Next&gt;</a:t>
            </a:r>
            <a:r>
              <a:rPr lang="ko-KR" altLang="en-US" b="0" dirty="0"/>
              <a:t>를 </a:t>
            </a:r>
            <a:r>
              <a:rPr lang="ko-KR" altLang="en-US" b="0" dirty="0" smtClean="0"/>
              <a:t>클릭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16832"/>
            <a:ext cx="5177676" cy="387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4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설치 </a:t>
            </a:r>
            <a:r>
              <a:rPr lang="ko-KR" altLang="en-US" b="0" dirty="0"/>
              <a:t>대상 선택하기</a:t>
            </a:r>
            <a:r>
              <a:rPr lang="en-US" altLang="ko-KR" b="0" dirty="0"/>
              <a:t>: </a:t>
            </a:r>
            <a:r>
              <a:rPr lang="ko-KR" altLang="en-US" b="0" dirty="0"/>
              <a:t>설치 대상을 선택하는 화면의 왼쪽 목록에서 </a:t>
            </a:r>
            <a:r>
              <a:rPr lang="en-US" altLang="ko-KR" b="0" dirty="0"/>
              <a:t>MySQL Server</a:t>
            </a:r>
            <a:r>
              <a:rPr lang="ko-KR" altLang="en-US" b="0" dirty="0"/>
              <a:t>의 아래쪽에 </a:t>
            </a:r>
            <a:r>
              <a:rPr lang="ko-KR" altLang="en-US" b="0" dirty="0" smtClean="0"/>
              <a:t>있는 </a:t>
            </a:r>
            <a:r>
              <a:rPr lang="ko-KR" altLang="en-US" b="0" dirty="0"/>
              <a:t>‘</a:t>
            </a:r>
            <a:r>
              <a:rPr lang="en-US" altLang="ko-KR" b="0" dirty="0"/>
              <a:t>MySQL Server 5.7.21-X64’</a:t>
            </a:r>
            <a:r>
              <a:rPr lang="ko-KR" altLang="en-US" b="0" dirty="0"/>
              <a:t>와 </a:t>
            </a:r>
            <a:r>
              <a:rPr lang="en-US" altLang="ko-KR" b="0" dirty="0"/>
              <a:t>MySQL Connectors</a:t>
            </a:r>
            <a:r>
              <a:rPr lang="ko-KR" altLang="en-US" b="0" dirty="0"/>
              <a:t>의 아래쪽에 있는 ‘</a:t>
            </a:r>
            <a:r>
              <a:rPr lang="en-US" altLang="ko-KR" b="0" dirty="0" smtClean="0"/>
              <a:t>Connection/ODBC5.3.9-X64</a:t>
            </a:r>
            <a:r>
              <a:rPr lang="ko-KR" altLang="en-US" b="0" dirty="0"/>
              <a:t>’를 선택한 후 오른쪽 방향 초록색 화살표를 클릭하여 오른쪽의 목록으로 </a:t>
            </a:r>
            <a:r>
              <a:rPr lang="ko-KR" altLang="en-US" b="0" dirty="0" smtClean="0"/>
              <a:t>이동하고</a:t>
            </a:r>
            <a:r>
              <a:rPr lang="en-US" altLang="ko-KR" b="0" dirty="0" smtClean="0"/>
              <a:t>&lt;</a:t>
            </a:r>
            <a:r>
              <a:rPr lang="en-US" altLang="ko-KR" b="0" dirty="0"/>
              <a:t>Next&gt;</a:t>
            </a:r>
            <a:r>
              <a:rPr lang="ko-KR" altLang="en-US" b="0" dirty="0"/>
              <a:t>를 </a:t>
            </a:r>
            <a:r>
              <a:rPr lang="ko-KR" altLang="en-US" b="0" dirty="0" smtClean="0"/>
              <a:t>클릭</a:t>
            </a:r>
            <a:r>
              <a:rPr lang="en-US" altLang="ko-KR" b="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5681732" cy="425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3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설치 </a:t>
            </a:r>
            <a:r>
              <a:rPr lang="ko-KR" altLang="en-US" b="0" dirty="0"/>
              <a:t>경로 설정하기</a:t>
            </a:r>
            <a:r>
              <a:rPr lang="en-US" altLang="ko-KR" b="0" dirty="0"/>
              <a:t>: MySQL</a:t>
            </a:r>
            <a:r>
              <a:rPr lang="ko-KR" altLang="en-US" b="0" dirty="0"/>
              <a:t>을 설치할 디렉터리와 데이터를 설치할 디렉터리를 설정하는 </a:t>
            </a:r>
            <a:r>
              <a:rPr lang="ko-KR" altLang="en-US" b="0" dirty="0" smtClean="0"/>
              <a:t>화면에서 디폴트 </a:t>
            </a:r>
            <a:r>
              <a:rPr lang="ko-KR" altLang="en-US" b="0" dirty="0"/>
              <a:t>디렉터리를 변경하지 않아도 상관없습니다</a:t>
            </a:r>
            <a:r>
              <a:rPr lang="en-US" altLang="ko-KR" b="0" dirty="0"/>
              <a:t>. </a:t>
            </a:r>
            <a:r>
              <a:rPr lang="ko-KR" altLang="en-US" b="0" dirty="0"/>
              <a:t>설치 경로를 설정한 후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76872"/>
            <a:ext cx="5890856" cy="42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0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설치 대상 설치하기</a:t>
            </a:r>
            <a:r>
              <a:rPr lang="en-US" altLang="ko-KR" b="0" dirty="0"/>
              <a:t>: </a:t>
            </a:r>
            <a:r>
              <a:rPr lang="ko-KR" altLang="en-US" b="0" dirty="0"/>
              <a:t>설치 확인 화면에서 </a:t>
            </a:r>
            <a:r>
              <a:rPr lang="en-US" altLang="ko-KR" b="0" dirty="0"/>
              <a:t>&lt;Execute&gt;</a:t>
            </a:r>
            <a:r>
              <a:rPr lang="ko-KR" altLang="en-US" b="0" dirty="0"/>
              <a:t>를 클릭하여 설치를 시작합니다</a:t>
            </a:r>
            <a:r>
              <a:rPr lang="en-US" altLang="ko-KR" b="0" dirty="0"/>
              <a:t>. </a:t>
            </a:r>
            <a:r>
              <a:rPr lang="ko-KR" altLang="en-US" b="0" dirty="0"/>
              <a:t>설치가 </a:t>
            </a:r>
            <a:r>
              <a:rPr lang="ko-KR" altLang="en-US" b="0" dirty="0" smtClean="0"/>
              <a:t>완료되어 </a:t>
            </a:r>
            <a:r>
              <a:rPr lang="ko-KR" altLang="en-US" b="0" dirty="0"/>
              <a:t>설치 목록에 초록색 체크가 표시되면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6" y="2852936"/>
            <a:ext cx="4824536" cy="3612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04864"/>
            <a:ext cx="4866724" cy="36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8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초기 설정 구성하기</a:t>
            </a:r>
            <a:r>
              <a:rPr lang="en-US" altLang="ko-KR" b="0" dirty="0"/>
              <a:t>: </a:t>
            </a:r>
            <a:r>
              <a:rPr lang="ko-KR" altLang="en-US" b="0" dirty="0"/>
              <a:t>설치된 </a:t>
            </a:r>
            <a:r>
              <a:rPr lang="en-US" altLang="ko-KR" b="0" dirty="0"/>
              <a:t>MySQL</a:t>
            </a:r>
            <a:r>
              <a:rPr lang="ko-KR" altLang="en-US" b="0" dirty="0"/>
              <a:t>의 초기 설정을 시작합니다</a:t>
            </a:r>
            <a:r>
              <a:rPr lang="en-US" altLang="ko-KR" b="0" dirty="0"/>
              <a:t>. root </a:t>
            </a:r>
            <a:r>
              <a:rPr lang="ko-KR" altLang="en-US" b="0" dirty="0"/>
              <a:t>계정의 비밀번호 설정 </a:t>
            </a:r>
            <a:r>
              <a:rPr lang="ko-KR" altLang="en-US" b="0" dirty="0" smtClean="0"/>
              <a:t>화면이 나올 </a:t>
            </a:r>
            <a:r>
              <a:rPr lang="ko-KR" altLang="en-US" b="0" dirty="0"/>
              <a:t>때까지 모든 기본 설정을 그대로 두고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17245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7" y="2780928"/>
            <a:ext cx="4512827" cy="33789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144082"/>
            <a:ext cx="4392427" cy="3288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348883"/>
            <a:ext cx="4524047" cy="33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2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root </a:t>
            </a:r>
            <a:r>
              <a:rPr lang="ko-KR" altLang="en-US" b="0" dirty="0"/>
              <a:t>계정의 비밀번호 설정하기</a:t>
            </a:r>
            <a:r>
              <a:rPr lang="en-US" altLang="ko-KR" b="0" dirty="0"/>
              <a:t>: root </a:t>
            </a:r>
            <a:r>
              <a:rPr lang="ko-KR" altLang="en-US" b="0" dirty="0"/>
              <a:t>계정의 비밀번호 설정과 계정 추가 화면에서 관리자 </a:t>
            </a:r>
            <a:r>
              <a:rPr lang="ko-KR" altLang="en-US" b="0" dirty="0" smtClean="0"/>
              <a:t>계정인</a:t>
            </a:r>
            <a:r>
              <a:rPr lang="en-US" altLang="ko-KR" b="0" dirty="0" smtClean="0"/>
              <a:t>root </a:t>
            </a:r>
            <a:r>
              <a:rPr lang="ko-KR" altLang="en-US" b="0" dirty="0"/>
              <a:t>계정의 비밀번호를 설정하고</a:t>
            </a:r>
            <a:r>
              <a:rPr lang="en-US" altLang="ko-KR" b="0" dirty="0"/>
              <a:t>(‘1234</a:t>
            </a:r>
            <a:r>
              <a:rPr lang="ko-KR" altLang="en-US" b="0" dirty="0"/>
              <a:t>’를 입력</a:t>
            </a:r>
            <a:r>
              <a:rPr lang="en-US" altLang="ko-KR" b="0" dirty="0"/>
              <a:t>) </a:t>
            </a:r>
            <a:r>
              <a:rPr lang="ko-KR" altLang="en-US" b="0" dirty="0"/>
              <a:t>계정의 추가는 생략합니다</a:t>
            </a:r>
            <a:r>
              <a:rPr lang="en-US" altLang="ko-KR" b="0" dirty="0"/>
              <a:t>. </a:t>
            </a:r>
            <a:r>
              <a:rPr lang="ko-KR" altLang="en-US" b="0" dirty="0"/>
              <a:t>설정한 후 </a:t>
            </a:r>
            <a:r>
              <a:rPr lang="en-US" altLang="ko-KR" b="0" dirty="0"/>
              <a:t>&lt;Next&gt;</a:t>
            </a:r>
            <a:r>
              <a:rPr lang="ko-KR" altLang="en-US" b="0" dirty="0"/>
              <a:t>를 </a:t>
            </a:r>
            <a:r>
              <a:rPr lang="ko-KR" altLang="en-US" b="0" dirty="0" smtClean="0"/>
              <a:t>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249684" cy="32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9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설치 진행 및 완료하기</a:t>
            </a:r>
            <a:r>
              <a:rPr lang="en-US" altLang="ko-KR" b="0" dirty="0"/>
              <a:t>: Windows Service </a:t>
            </a:r>
            <a:r>
              <a:rPr lang="ko-KR" altLang="en-US" b="0" dirty="0"/>
              <a:t>설정 화면부터는 각 설치 단계마다 모든 기본 설정을 </a:t>
            </a:r>
            <a:r>
              <a:rPr lang="ko-KR" altLang="en-US" b="0" dirty="0" smtClean="0"/>
              <a:t>그대로 </a:t>
            </a:r>
            <a:r>
              <a:rPr lang="ko-KR" altLang="en-US" b="0" dirty="0"/>
              <a:t>두고 </a:t>
            </a:r>
            <a:r>
              <a:rPr lang="en-US" altLang="ko-KR" b="0" dirty="0"/>
              <a:t>&lt;Next&gt;</a:t>
            </a:r>
            <a:r>
              <a:rPr lang="ko-KR" altLang="en-US" b="0" dirty="0"/>
              <a:t>나 </a:t>
            </a:r>
            <a:r>
              <a:rPr lang="en-US" altLang="ko-KR" b="0" dirty="0"/>
              <a:t>&lt;Execute&gt;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 </a:t>
            </a:r>
            <a:r>
              <a:rPr lang="ko-KR" altLang="en-US" b="0" dirty="0"/>
              <a:t>설치 진행 작업의 완료로 </a:t>
            </a:r>
            <a:r>
              <a:rPr lang="en-US" altLang="ko-KR" b="0" dirty="0"/>
              <a:t>&lt;Finish&gt; </a:t>
            </a:r>
            <a:r>
              <a:rPr lang="ko-KR" altLang="en-US" b="0" dirty="0"/>
              <a:t>버튼이 나오면 </a:t>
            </a:r>
            <a:r>
              <a:rPr lang="ko-KR" altLang="en-US" b="0" dirty="0" smtClean="0"/>
              <a:t>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9" y="2179312"/>
            <a:ext cx="4610916" cy="34284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17" y="2636912"/>
            <a:ext cx="4610916" cy="34284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055339"/>
            <a:ext cx="4863556" cy="361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3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5328592" cy="390456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76872"/>
            <a:ext cx="5328592" cy="39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6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개발 환경과 데이터베이스 연동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맑은 고딕" panose="020B0503020000020004" pitchFamily="50" charset="-127"/>
              </a:rPr>
              <a:t>MySQL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기본 명령어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상품 관리 테이블 생성 및 상품 등록하기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6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18" y="4507875"/>
            <a:ext cx="774782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윈도우의 </a:t>
            </a:r>
            <a:r>
              <a:rPr lang="en-US" altLang="ko-KR" b="0" dirty="0"/>
              <a:t>&lt;</a:t>
            </a:r>
            <a:r>
              <a:rPr lang="ko-KR" altLang="en-US" b="0" dirty="0"/>
              <a:t>시작</a:t>
            </a:r>
            <a:r>
              <a:rPr lang="en-US" altLang="ko-KR" b="0" dirty="0"/>
              <a:t>&gt; </a:t>
            </a:r>
            <a:r>
              <a:rPr lang="ko-KR" altLang="en-US" b="0" dirty="0"/>
              <a:t>버튼을 클릭하여 </a:t>
            </a:r>
            <a:r>
              <a:rPr lang="en-US" altLang="ko-KR" b="0" dirty="0"/>
              <a:t>MySQL 5.7 Command Line Client</a:t>
            </a:r>
            <a:r>
              <a:rPr lang="ko-KR" altLang="en-US" b="0" dirty="0"/>
              <a:t>를 실행한 후 </a:t>
            </a:r>
            <a:r>
              <a:rPr lang="en-US" altLang="ko-KR" b="0" dirty="0"/>
              <a:t>root </a:t>
            </a:r>
            <a:r>
              <a:rPr lang="ko-KR" altLang="en-US" b="0" dirty="0" smtClean="0"/>
              <a:t>계정의 비밀번호를 </a:t>
            </a:r>
            <a:r>
              <a:rPr lang="ko-KR" altLang="en-US" b="0" dirty="0"/>
              <a:t>입력하여 </a:t>
            </a:r>
            <a:r>
              <a:rPr lang="en-US" altLang="ko-KR" b="0" dirty="0"/>
              <a:t>MySQL</a:t>
            </a:r>
            <a:r>
              <a:rPr lang="ko-KR" altLang="en-US" b="0" dirty="0"/>
              <a:t>이 제대로 설치되었는지 확인해봅니다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5" y="931818"/>
            <a:ext cx="81819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02" y="2949981"/>
            <a:ext cx="55340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8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MySQL </a:t>
            </a:r>
            <a:r>
              <a:rPr lang="ko-KR" altLang="en-US" dirty="0"/>
              <a:t>드라이버 다운로드 및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 smtClean="0"/>
              <a:t>MySQL </a:t>
            </a:r>
            <a:r>
              <a:rPr lang="ko-KR" altLang="en-US" b="0" dirty="0"/>
              <a:t>드라이버 다운로드 사이트에 접속하기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브라우저에서 </a:t>
            </a:r>
            <a:r>
              <a:rPr lang="en-US" altLang="ko-KR" b="0" dirty="0"/>
              <a:t>MySQL </a:t>
            </a:r>
            <a:r>
              <a:rPr lang="ko-KR" altLang="en-US" b="0" dirty="0"/>
              <a:t>드라이버 다운로드 </a:t>
            </a:r>
            <a:r>
              <a:rPr lang="ko-KR" altLang="en-US" b="0" dirty="0" smtClean="0"/>
              <a:t>사이트</a:t>
            </a:r>
            <a:r>
              <a:rPr lang="en-US" altLang="ko-KR" b="0" dirty="0" smtClean="0">
                <a:hlinkClick r:id="rId2"/>
              </a:rPr>
              <a:t>https</a:t>
            </a:r>
            <a:r>
              <a:rPr lang="en-US" altLang="ko-KR" b="0" dirty="0">
                <a:hlinkClick r:id="rId2"/>
              </a:rPr>
              <a:t>://dev.mysql.com/downloads/connector/j/5.1.html</a:t>
            </a:r>
            <a:r>
              <a:rPr lang="en-US" altLang="ko-KR" b="0" dirty="0"/>
              <a:t>)</a:t>
            </a:r>
            <a:r>
              <a:rPr lang="ko-KR" altLang="en-US" b="0" dirty="0"/>
              <a:t>에 접속하여 </a:t>
            </a:r>
            <a:r>
              <a:rPr lang="en-US" altLang="ko-KR" b="0" dirty="0"/>
              <a:t>[</a:t>
            </a:r>
            <a:r>
              <a:rPr lang="en-US" altLang="ko-KR" b="0" dirty="0" err="1" smtClean="0"/>
              <a:t>MySQLConnectors</a:t>
            </a:r>
            <a:r>
              <a:rPr lang="en-US" altLang="ko-KR" b="0" dirty="0"/>
              <a:t>]-[Connector/J]</a:t>
            </a:r>
            <a:r>
              <a:rPr lang="ko-KR" altLang="en-US" b="0" dirty="0"/>
              <a:t>를 선택합니다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2" y="1484784"/>
            <a:ext cx="8162925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3210487"/>
            <a:ext cx="4680520" cy="34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13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MySQL </a:t>
            </a:r>
            <a:r>
              <a:rPr lang="ko-KR" altLang="en-US" b="0" dirty="0"/>
              <a:t>드라이버 다운로드하기</a:t>
            </a:r>
            <a:r>
              <a:rPr lang="en-US" altLang="ko-KR" b="0" dirty="0"/>
              <a:t>: [Platform Independent (Architecture Independent), </a:t>
            </a:r>
            <a:r>
              <a:rPr lang="en-US" altLang="ko-KR" b="0" dirty="0" smtClean="0"/>
              <a:t>ZIP Archive</a:t>
            </a:r>
            <a:r>
              <a:rPr lang="en-US" altLang="ko-KR" b="0" dirty="0"/>
              <a:t>]</a:t>
            </a:r>
            <a:r>
              <a:rPr lang="ko-KR" altLang="en-US" b="0" dirty="0"/>
              <a:t>의 </a:t>
            </a:r>
            <a:r>
              <a:rPr lang="en-US" altLang="ko-KR" b="0" dirty="0"/>
              <a:t>&lt;Download&gt;</a:t>
            </a:r>
            <a:r>
              <a:rPr lang="ko-KR" altLang="en-US" b="0" dirty="0"/>
              <a:t>를 클릭하여 설치 파일을 </a:t>
            </a:r>
            <a:r>
              <a:rPr lang="ko-KR" altLang="en-US" b="0" dirty="0" err="1"/>
              <a:t>다운로드합니다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8353"/>
            <a:ext cx="7013156" cy="45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1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err="1" smtClean="0"/>
              <a:t>다운로드한</a:t>
            </a:r>
            <a:r>
              <a:rPr lang="ko-KR" altLang="en-US" b="0" dirty="0" smtClean="0"/>
              <a:t> </a:t>
            </a:r>
            <a:r>
              <a:rPr lang="ko-KR" altLang="en-US" b="0" dirty="0" err="1"/>
              <a:t>커넥트</a:t>
            </a:r>
            <a:r>
              <a:rPr lang="ko-KR" altLang="en-US" b="0" dirty="0"/>
              <a:t> 드라이버 </a:t>
            </a:r>
            <a:r>
              <a:rPr lang="en-US" altLang="ko-KR" b="0" dirty="0"/>
              <a:t>mysql-connector-java-8.0.11 </a:t>
            </a:r>
            <a:r>
              <a:rPr lang="ko-KR" altLang="en-US" b="0" dirty="0"/>
              <a:t>파일의 압축을 풉니다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smtClean="0"/>
              <a:t>압축을 </a:t>
            </a:r>
            <a:r>
              <a:rPr lang="ko-KR" altLang="en-US" b="0" dirty="0"/>
              <a:t>푼 폴더에 </a:t>
            </a:r>
            <a:r>
              <a:rPr lang="en-US" altLang="ko-KR" b="0" dirty="0"/>
              <a:t>mysql-connector-java-8.0.11.jar </a:t>
            </a:r>
            <a:r>
              <a:rPr lang="ko-KR" altLang="en-US" b="0" dirty="0"/>
              <a:t>파일을 복사하고 자바 설치 </a:t>
            </a:r>
            <a:r>
              <a:rPr lang="ko-KR" altLang="en-US" b="0" dirty="0" smtClean="0"/>
              <a:t>드라이버 </a:t>
            </a:r>
            <a:r>
              <a:rPr lang="en-US" altLang="ko-KR" b="0" dirty="0" smtClean="0"/>
              <a:t>JDK</a:t>
            </a:r>
            <a:r>
              <a:rPr lang="ko-KR" altLang="en-US" b="0" dirty="0"/>
              <a:t>버전</a:t>
            </a:r>
            <a:r>
              <a:rPr lang="en-US" altLang="ko-KR" b="0" dirty="0"/>
              <a:t>\lib(C:\Program Files\Java\jdk-9.0.4\lib) </a:t>
            </a:r>
            <a:r>
              <a:rPr lang="ko-KR" altLang="en-US" b="0" dirty="0"/>
              <a:t>폴더에 등록합니다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1481"/>
            <a:ext cx="820102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356992"/>
            <a:ext cx="4970607" cy="268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76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데이터베이스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b="0" dirty="0" err="1" smtClean="0"/>
              <a:t>이클립스에서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데이터베이스를 연동하려면 데이터베이스 커넥션을 설정해야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커넥션을 설정하기 전에 사용할 데이터베이스가 반드시 생성되어 있어야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b="0" dirty="0" smtClean="0"/>
              <a:t>새로운 데이터베이스 생성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3. </a:t>
            </a:r>
            <a:r>
              <a:rPr lang="ko-KR" altLang="en-US" b="0" dirty="0" smtClean="0"/>
              <a:t>통합 </a:t>
            </a:r>
            <a:r>
              <a:rPr lang="ko-KR" altLang="en-US" b="0" dirty="0"/>
              <a:t>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89280"/>
            <a:ext cx="7815436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9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b="0" dirty="0" smtClean="0"/>
              <a:t>MySQL </a:t>
            </a:r>
            <a:r>
              <a:rPr lang="ko-KR" altLang="en-US" b="0" dirty="0"/>
              <a:t>접속하기</a:t>
            </a:r>
            <a:r>
              <a:rPr lang="en-US" altLang="ko-KR" b="0" dirty="0"/>
              <a:t>: </a:t>
            </a:r>
            <a:r>
              <a:rPr lang="ko-KR" altLang="en-US" b="0" dirty="0"/>
              <a:t>윈도우의 </a:t>
            </a:r>
            <a:r>
              <a:rPr lang="en-US" altLang="ko-KR" b="0" dirty="0"/>
              <a:t>&lt;</a:t>
            </a:r>
            <a:r>
              <a:rPr lang="ko-KR" altLang="en-US" b="0" dirty="0"/>
              <a:t>시작</a:t>
            </a:r>
            <a:r>
              <a:rPr lang="en-US" altLang="ko-KR" b="0" dirty="0"/>
              <a:t>&gt; </a:t>
            </a:r>
            <a:r>
              <a:rPr lang="ko-KR" altLang="en-US" b="0" dirty="0"/>
              <a:t>버튼을 클릭하여 </a:t>
            </a:r>
            <a:r>
              <a:rPr lang="en-US" altLang="ko-KR" b="0" dirty="0"/>
              <a:t>MySQL 5.7 Command Line Client</a:t>
            </a:r>
            <a:r>
              <a:rPr lang="ko-KR" altLang="en-US" b="0" dirty="0"/>
              <a:t>를 </a:t>
            </a:r>
            <a:r>
              <a:rPr lang="ko-KR" altLang="en-US" b="0" dirty="0" smtClean="0"/>
              <a:t>실행한 </a:t>
            </a:r>
            <a:r>
              <a:rPr lang="ko-KR" altLang="en-US" b="0" dirty="0"/>
              <a:t>후 </a:t>
            </a:r>
            <a:r>
              <a:rPr lang="en-US" altLang="ko-KR" b="0" dirty="0"/>
              <a:t>root </a:t>
            </a:r>
            <a:r>
              <a:rPr lang="ko-KR" altLang="en-US" b="0" dirty="0"/>
              <a:t>계정의 비밀번호</a:t>
            </a:r>
            <a:r>
              <a:rPr lang="en-US" altLang="ko-KR" b="0" dirty="0"/>
              <a:t>(1234)</a:t>
            </a:r>
            <a:r>
              <a:rPr lang="ko-KR" altLang="en-US" b="0" dirty="0"/>
              <a:t>를 입력하여 </a:t>
            </a:r>
            <a:r>
              <a:rPr lang="en-US" altLang="ko-KR" b="0" dirty="0"/>
              <a:t>MySQL</a:t>
            </a:r>
            <a:r>
              <a:rPr lang="ko-KR" altLang="en-US" b="0" dirty="0"/>
              <a:t>에 접속합니다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2" y="964368"/>
            <a:ext cx="817245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36912"/>
            <a:ext cx="4607169" cy="30079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95736" y="2852936"/>
            <a:ext cx="1224136" cy="14401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07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새로운 </a:t>
            </a:r>
            <a:r>
              <a:rPr lang="ko-KR" altLang="en-US" b="0" dirty="0"/>
              <a:t>데이터베이스 생성하기</a:t>
            </a:r>
            <a:r>
              <a:rPr lang="en-US" altLang="ko-KR" b="0" dirty="0"/>
              <a:t>: CREATE </a:t>
            </a:r>
            <a:r>
              <a:rPr lang="ko-KR" altLang="en-US" b="0" dirty="0"/>
              <a:t>명령어를 사용하여 </a:t>
            </a:r>
            <a:r>
              <a:rPr lang="en-US" altLang="ko-KR" b="0" dirty="0" err="1"/>
              <a:t>JSPBookDB</a:t>
            </a:r>
            <a:r>
              <a:rPr lang="ko-KR" altLang="en-US" b="0" dirty="0"/>
              <a:t>라는 데이터베이스를 </a:t>
            </a:r>
            <a:r>
              <a:rPr lang="ko-KR" altLang="en-US" b="0" dirty="0" smtClean="0"/>
              <a:t>생성합니다</a:t>
            </a:r>
            <a:r>
              <a:rPr lang="en-US" altLang="ko-KR" b="0" dirty="0"/>
              <a:t>. </a:t>
            </a:r>
            <a:r>
              <a:rPr lang="ko-KR" altLang="en-US" b="0" dirty="0"/>
              <a:t>데이터베이스를 생성한 후 </a:t>
            </a:r>
            <a:r>
              <a:rPr lang="en-US" altLang="ko-KR" b="0" dirty="0"/>
              <a:t>SHOW </a:t>
            </a:r>
            <a:r>
              <a:rPr lang="ko-KR" altLang="en-US" b="0" dirty="0"/>
              <a:t>명령어를 입력하면 기존의 데이터베이스 목록과 새로 </a:t>
            </a:r>
            <a:r>
              <a:rPr lang="ko-KR" altLang="en-US" b="0" dirty="0" smtClean="0"/>
              <a:t>생성한 </a:t>
            </a:r>
            <a:r>
              <a:rPr lang="en-US" altLang="ko-KR" b="0" dirty="0" err="1"/>
              <a:t>JSPBookDB</a:t>
            </a:r>
            <a:r>
              <a:rPr lang="ko-KR" altLang="en-US" b="0" dirty="0"/>
              <a:t>를 확인할 수 있습니다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0" y="2492896"/>
            <a:ext cx="6448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데이터베이스 커넥션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Data </a:t>
            </a:r>
            <a:r>
              <a:rPr lang="en-US" altLang="ko-KR" b="0" dirty="0"/>
              <a:t>Source Explorer </a:t>
            </a:r>
            <a:r>
              <a:rPr lang="ko-KR" altLang="en-US" b="0" dirty="0" err="1"/>
              <a:t>뷰를</a:t>
            </a:r>
            <a:r>
              <a:rPr lang="ko-KR" altLang="en-US" b="0" dirty="0"/>
              <a:t> 이용하여 </a:t>
            </a:r>
            <a:r>
              <a:rPr lang="ko-KR" altLang="en-US" b="0" dirty="0" err="1"/>
              <a:t>이클립스에</a:t>
            </a:r>
            <a:r>
              <a:rPr lang="ko-KR" altLang="en-US" b="0" dirty="0"/>
              <a:t> </a:t>
            </a:r>
            <a:r>
              <a:rPr lang="ko-KR" altLang="en-US" b="0" dirty="0" smtClean="0"/>
              <a:t>데이터베이스 </a:t>
            </a:r>
            <a:r>
              <a:rPr lang="ko-KR" altLang="en-US" b="0" dirty="0"/>
              <a:t>커넥션을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 smtClean="0"/>
              <a:t>Data </a:t>
            </a:r>
            <a:r>
              <a:rPr lang="en-US" altLang="ko-KR" b="0" dirty="0"/>
              <a:t>Source Explorer </a:t>
            </a:r>
            <a:r>
              <a:rPr lang="ko-KR" altLang="en-US" b="0" dirty="0" err="1"/>
              <a:t>뷰</a:t>
            </a:r>
            <a:r>
              <a:rPr lang="ko-KR" altLang="en-US" b="0" dirty="0"/>
              <a:t> 열기</a:t>
            </a:r>
            <a:r>
              <a:rPr lang="en-US" altLang="ko-KR" b="0" dirty="0"/>
              <a:t>: </a:t>
            </a:r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en-US" altLang="ko-KR" b="0" dirty="0"/>
              <a:t>[Window]-[Show View] </a:t>
            </a:r>
            <a:r>
              <a:rPr lang="ko-KR" altLang="en-US" b="0" dirty="0"/>
              <a:t>메뉴에서 ‘</a:t>
            </a:r>
            <a:r>
              <a:rPr lang="en-US" altLang="ko-KR" b="0" dirty="0"/>
              <a:t>Data </a:t>
            </a:r>
            <a:r>
              <a:rPr lang="en-US" altLang="ko-KR" b="0" dirty="0" smtClean="0"/>
              <a:t>Source Explorer</a:t>
            </a:r>
            <a:r>
              <a:rPr lang="ko-KR" altLang="en-US" b="0" dirty="0"/>
              <a:t>’를 선택하면 </a:t>
            </a:r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ko-KR" altLang="en-US" b="0" dirty="0" err="1"/>
              <a:t>뷰에</a:t>
            </a:r>
            <a:r>
              <a:rPr lang="ko-KR" altLang="en-US" b="0" dirty="0"/>
              <a:t> 나타납니다</a:t>
            </a:r>
            <a:r>
              <a:rPr lang="en-US" altLang="ko-KR" b="0" dirty="0"/>
              <a:t>.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‘</a:t>
            </a:r>
            <a:r>
              <a:rPr lang="en-US" altLang="ko-KR" b="0" dirty="0"/>
              <a:t>Database Connections</a:t>
            </a:r>
            <a:r>
              <a:rPr lang="ko-KR" altLang="en-US" b="0" dirty="0"/>
              <a:t>’를 선택한 </a:t>
            </a:r>
            <a:r>
              <a:rPr lang="ko-KR" altLang="en-US" b="0" dirty="0" smtClean="0"/>
              <a:t>후 마우스 </a:t>
            </a:r>
            <a:r>
              <a:rPr lang="ko-KR" altLang="en-US" b="0" dirty="0"/>
              <a:t>오른쪽 버튼을 눌러 </a:t>
            </a:r>
            <a:r>
              <a:rPr lang="en-US" altLang="ko-KR" b="0" dirty="0"/>
              <a:t>[New] </a:t>
            </a:r>
            <a:r>
              <a:rPr lang="ko-KR" altLang="en-US" b="0" dirty="0"/>
              <a:t>메뉴를 선택합니다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8229600" cy="533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45" y="4077072"/>
            <a:ext cx="5857143" cy="16952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91880" y="4509120"/>
            <a:ext cx="1368152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54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커넥션 </a:t>
            </a:r>
            <a:r>
              <a:rPr lang="ko-KR" altLang="en-US" b="0" dirty="0"/>
              <a:t>유형 설정하기</a:t>
            </a:r>
            <a:r>
              <a:rPr lang="en-US" altLang="ko-KR" b="0" dirty="0"/>
              <a:t>: [Connection Profile]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Connection Profile Types</a:t>
            </a:r>
            <a:r>
              <a:rPr lang="ko-KR" altLang="en-US" b="0" dirty="0" smtClean="0"/>
              <a:t>에서 ‘</a:t>
            </a:r>
            <a:r>
              <a:rPr lang="en-US" altLang="ko-KR" b="0" dirty="0"/>
              <a:t>MySQL</a:t>
            </a:r>
            <a:r>
              <a:rPr lang="ko-KR" altLang="en-US" b="0" dirty="0"/>
              <a:t>’을 선택하고 </a:t>
            </a:r>
            <a:r>
              <a:rPr lang="en-US" altLang="ko-KR" b="0" dirty="0"/>
              <a:t>Name</a:t>
            </a:r>
            <a:r>
              <a:rPr lang="ko-KR" altLang="en-US" b="0" dirty="0"/>
              <a:t>에 ‘</a:t>
            </a:r>
            <a:r>
              <a:rPr lang="en-US" altLang="ko-KR" b="0" dirty="0" err="1"/>
              <a:t>MySQL_Conn</a:t>
            </a:r>
            <a:r>
              <a:rPr lang="ko-KR" altLang="en-US" b="0" dirty="0"/>
              <a:t>’을 입력한 후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132856"/>
            <a:ext cx="4023742" cy="40324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87924" y="3789318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4031" y="5098368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64943" y="5805264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5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드라이버와 </a:t>
            </a:r>
            <a:r>
              <a:rPr lang="ko-KR" altLang="en-US" b="0" dirty="0"/>
              <a:t>커넥션 상세 설정하기</a:t>
            </a:r>
            <a:r>
              <a:rPr lang="en-US" altLang="ko-KR" b="0" dirty="0"/>
              <a:t>: [Specify a Driver and Connection Details] </a:t>
            </a:r>
            <a:r>
              <a:rPr lang="ko-KR" altLang="en-US" b="0" dirty="0"/>
              <a:t>화면이 </a:t>
            </a:r>
            <a:r>
              <a:rPr lang="ko-KR" altLang="en-US" b="0" dirty="0" smtClean="0"/>
              <a:t>나타나면 </a:t>
            </a:r>
            <a:r>
              <a:rPr lang="en-US" altLang="ko-KR" b="0" dirty="0" smtClean="0"/>
              <a:t>Drivers </a:t>
            </a:r>
            <a:r>
              <a:rPr lang="ko-KR" altLang="en-US" b="0" dirty="0"/>
              <a:t>항목의 </a:t>
            </a:r>
            <a:r>
              <a:rPr lang="en-US" altLang="ko-KR" b="0" dirty="0"/>
              <a:t>(New Driver Definition) </a:t>
            </a:r>
            <a:r>
              <a:rPr lang="ko-KR" altLang="en-US" b="0" dirty="0"/>
              <a:t>버튼을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730" y="2338633"/>
            <a:ext cx="3722034" cy="38638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99710" y="3068960"/>
            <a:ext cx="22461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6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여러 </a:t>
            </a:r>
            <a:r>
              <a:rPr lang="ko-KR" altLang="en-US" b="0" dirty="0"/>
              <a:t>자료를 동시에 여러 사람이 공유하여 사용할 수 있도록 체계화한 </a:t>
            </a:r>
            <a:r>
              <a:rPr lang="ko-KR" altLang="en-US" b="0" dirty="0" smtClean="0"/>
              <a:t>데이터의 집합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몇 </a:t>
            </a:r>
            <a:r>
              <a:rPr lang="ko-KR" altLang="en-US" b="0" dirty="0"/>
              <a:t>개의 데이터 파일을 조직적으로 통합하여 중복을 없애고 구조화한 </a:t>
            </a:r>
            <a:r>
              <a:rPr lang="ko-KR" altLang="en-US" b="0" dirty="0" smtClean="0"/>
              <a:t>데이터의 </a:t>
            </a:r>
            <a:r>
              <a:rPr lang="ko-KR" altLang="en-US" b="0" dirty="0"/>
              <a:t>모음이므로 검색과 갱신이 효율적으로 </a:t>
            </a:r>
            <a:r>
              <a:rPr lang="ko-KR" altLang="en-US" b="0" dirty="0" smtClean="0"/>
              <a:t>처리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데이터베이스 시스템의 구조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smtClean="0"/>
              <a:t>데이터베이스의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01008"/>
            <a:ext cx="676875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새로운 </a:t>
            </a:r>
            <a:r>
              <a:rPr lang="ko-KR" altLang="en-US" b="0" dirty="0"/>
              <a:t>드라이버 설정하기</a:t>
            </a:r>
            <a:r>
              <a:rPr lang="en-US" altLang="ko-KR" b="0" dirty="0"/>
              <a:t>: [New Driver Definition]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Name/Type, JAR </a:t>
            </a:r>
            <a:r>
              <a:rPr lang="en-US" altLang="ko-KR" b="0" dirty="0" smtClean="0"/>
              <a:t>List, Properties </a:t>
            </a:r>
            <a:r>
              <a:rPr lang="ko-KR" altLang="en-US" b="0" dirty="0"/>
              <a:t>탭에 차례대로 필요한 설정을 합니다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Name/Type </a:t>
            </a:r>
            <a:r>
              <a:rPr lang="ko-KR" altLang="en-US" b="0" dirty="0"/>
              <a:t>탭에서는 사용할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버전을 선택합니다</a:t>
            </a:r>
            <a:r>
              <a:rPr lang="en-US" altLang="ko-KR" b="0" dirty="0"/>
              <a:t>. Name/Type </a:t>
            </a:r>
            <a:r>
              <a:rPr lang="ko-KR" altLang="en-US" b="0" dirty="0"/>
              <a:t>탭에서 </a:t>
            </a:r>
            <a:r>
              <a:rPr lang="en-US" altLang="ko-KR" b="0" dirty="0" smtClean="0"/>
              <a:t>MySQL JDBC </a:t>
            </a:r>
            <a:r>
              <a:rPr lang="en-US" altLang="ko-KR" b="0" dirty="0"/>
              <a:t>Driver</a:t>
            </a:r>
            <a:r>
              <a:rPr lang="ko-KR" altLang="en-US" b="0" dirty="0"/>
              <a:t>의 </a:t>
            </a:r>
            <a:r>
              <a:rPr lang="en-US" altLang="ko-KR" b="0" dirty="0"/>
              <a:t>5.1 </a:t>
            </a:r>
            <a:r>
              <a:rPr lang="ko-KR" altLang="en-US" b="0" dirty="0"/>
              <a:t>버전을 선택합니다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36912"/>
            <a:ext cx="4392488" cy="36604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34742" y="4467115"/>
            <a:ext cx="4201554" cy="17389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28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3931147" cy="327595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16" y="1251726"/>
            <a:ext cx="3913260" cy="29349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635510"/>
            <a:ext cx="3808464" cy="28563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26583" y="2708920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36755" y="2261418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80112" y="6208828"/>
            <a:ext cx="720080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92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커넥션 </a:t>
            </a:r>
            <a:r>
              <a:rPr lang="ko-KR" altLang="en-US" b="0" dirty="0"/>
              <a:t>연결 설정 끝내기</a:t>
            </a:r>
            <a:r>
              <a:rPr lang="en-US" altLang="ko-KR" b="0" dirty="0"/>
              <a:t>: </a:t>
            </a:r>
            <a:r>
              <a:rPr lang="ko-KR" altLang="en-US" b="0" dirty="0"/>
              <a:t>설정된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데이터베이스의 이름이 표시되면 </a:t>
            </a:r>
            <a:r>
              <a:rPr lang="en-US" altLang="ko-KR" b="0" dirty="0"/>
              <a:t>&lt;</a:t>
            </a:r>
            <a:r>
              <a:rPr lang="en-US" altLang="ko-KR" b="0" dirty="0" smtClean="0"/>
              <a:t>Test Connection</a:t>
            </a:r>
            <a:r>
              <a:rPr lang="en-US" altLang="ko-KR" b="0" dirty="0"/>
              <a:t>&gt;</a:t>
            </a:r>
            <a:r>
              <a:rPr lang="ko-KR" altLang="en-US" b="0" dirty="0"/>
              <a:t>을 클릭합니다</a:t>
            </a:r>
            <a:r>
              <a:rPr lang="en-US" altLang="ko-KR" b="0" dirty="0"/>
              <a:t>. [Success] </a:t>
            </a:r>
            <a:r>
              <a:rPr lang="ko-KR" altLang="en-US" b="0" dirty="0"/>
              <a:t>대화상자가 나타나면 </a:t>
            </a:r>
            <a:r>
              <a:rPr lang="en-US" altLang="ko-KR" b="0" dirty="0"/>
              <a:t>&lt;OK&gt;</a:t>
            </a:r>
            <a:r>
              <a:rPr lang="ko-KR" altLang="en-US" b="0" dirty="0"/>
              <a:t>를 클릭하여 대화상자를 </a:t>
            </a:r>
            <a:r>
              <a:rPr lang="ko-KR" altLang="en-US" b="0" dirty="0" smtClean="0"/>
              <a:t>닫고 </a:t>
            </a:r>
            <a:r>
              <a:rPr lang="en-US" altLang="ko-KR" b="0" dirty="0" smtClean="0"/>
              <a:t>&lt;</a:t>
            </a:r>
            <a:r>
              <a:rPr lang="en-US" altLang="ko-KR" b="0" dirty="0"/>
              <a:t>Finish&gt;</a:t>
            </a:r>
            <a:r>
              <a:rPr lang="ko-KR" altLang="en-US" b="0" dirty="0"/>
              <a:t>를 클릭하면 모든 설정이 완료됩니다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75550" y="5734793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36295" y="4688165"/>
            <a:ext cx="716481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45" y="2118682"/>
            <a:ext cx="3814459" cy="42472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508" y="4125790"/>
            <a:ext cx="3387563" cy="10155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23928" y="5983234"/>
            <a:ext cx="972108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20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커넥션 </a:t>
            </a:r>
            <a:r>
              <a:rPr lang="ko-KR" altLang="en-US" b="0" dirty="0"/>
              <a:t>연결 확인하기</a:t>
            </a:r>
            <a:r>
              <a:rPr lang="en-US" altLang="ko-KR" b="0" dirty="0"/>
              <a:t>: MySQL</a:t>
            </a:r>
            <a:r>
              <a:rPr lang="ko-KR" altLang="en-US" b="0" dirty="0"/>
              <a:t>을 직접 제어하는 커넥션이 연결되면 다음과 같이 나타납니다</a:t>
            </a:r>
            <a:r>
              <a:rPr lang="en-US" altLang="ko-KR" b="0" dirty="0" smtClean="0"/>
              <a:t>.</a:t>
            </a:r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/>
              <a:t>앞으로 커넥션 연결은 </a:t>
            </a:r>
            <a:r>
              <a:rPr lang="en-US" altLang="ko-KR" b="0" dirty="0"/>
              <a:t>[Connect] </a:t>
            </a:r>
            <a:r>
              <a:rPr lang="ko-KR" altLang="en-US" b="0" dirty="0"/>
              <a:t>메뉴를</a:t>
            </a:r>
            <a:r>
              <a:rPr lang="en-US" altLang="ko-KR" b="0" dirty="0"/>
              <a:t>, </a:t>
            </a:r>
            <a:r>
              <a:rPr lang="ko-KR" altLang="en-US" b="0" dirty="0"/>
              <a:t>커넥션 해제는 </a:t>
            </a:r>
            <a:r>
              <a:rPr lang="en-US" altLang="ko-KR" b="0" dirty="0"/>
              <a:t>[Disconnect] </a:t>
            </a:r>
            <a:r>
              <a:rPr lang="ko-KR" altLang="en-US" b="0" dirty="0"/>
              <a:t>메뉴를 사용하여 할 수 </a:t>
            </a:r>
            <a:r>
              <a:rPr lang="ko-KR" altLang="en-US" b="0" dirty="0" smtClean="0"/>
              <a:t>있습니다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64" y="4437112"/>
            <a:ext cx="5857875" cy="1695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63" y="1628800"/>
            <a:ext cx="5857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97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데이터베이스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 smtClean="0"/>
              <a:t>SQL </a:t>
            </a:r>
            <a:r>
              <a:rPr lang="ko-KR" altLang="en-US" b="0" dirty="0"/>
              <a:t>스크랩북 열기</a:t>
            </a:r>
            <a:r>
              <a:rPr lang="en-US" altLang="ko-KR" b="0" dirty="0"/>
              <a:t>: SQL </a:t>
            </a:r>
            <a:r>
              <a:rPr lang="ko-KR" altLang="en-US" b="0" dirty="0"/>
              <a:t>구문을 편집하는 스크랩북을 열기 위해 </a:t>
            </a:r>
            <a:r>
              <a:rPr lang="en-US" altLang="ko-KR" b="0" dirty="0"/>
              <a:t>Data Source Explorer </a:t>
            </a:r>
            <a:r>
              <a:rPr lang="ko-KR" altLang="en-US" b="0" dirty="0" err="1" smtClean="0"/>
              <a:t>뷰에서</a:t>
            </a:r>
            <a:r>
              <a:rPr lang="ko-KR" altLang="en-US" b="0" dirty="0" smtClean="0"/>
              <a:t> ‘</a:t>
            </a:r>
            <a:r>
              <a:rPr lang="en-US" altLang="ko-KR" b="0" dirty="0" err="1" smtClean="0"/>
              <a:t>MySQL_Conn</a:t>
            </a:r>
            <a:r>
              <a:rPr lang="en-US" altLang="ko-KR" b="0" dirty="0" smtClean="0"/>
              <a:t> (MySQL </a:t>
            </a:r>
            <a:r>
              <a:rPr lang="ko-KR" altLang="en-US" b="0" dirty="0" smtClean="0"/>
              <a:t>버전</a:t>
            </a:r>
            <a:r>
              <a:rPr lang="en-US" altLang="ko-KR" b="0" dirty="0" smtClean="0"/>
              <a:t>)’</a:t>
            </a:r>
            <a:r>
              <a:rPr lang="ko-KR" altLang="en-US" b="0" dirty="0" smtClean="0"/>
              <a:t>을 선택한 후 을 클릭합니다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8201025" cy="542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84984"/>
            <a:ext cx="671737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24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설정된 </a:t>
            </a:r>
            <a:r>
              <a:rPr lang="ko-KR" altLang="en-US" b="0" dirty="0"/>
              <a:t>커넥션 선택하기</a:t>
            </a:r>
            <a:r>
              <a:rPr lang="en-US" altLang="ko-KR" b="0" dirty="0"/>
              <a:t>: SQL </a:t>
            </a:r>
            <a:r>
              <a:rPr lang="ko-KR" altLang="en-US" b="0" dirty="0"/>
              <a:t>스크랩북의 </a:t>
            </a:r>
            <a:r>
              <a:rPr lang="en-US" altLang="ko-KR" b="0" dirty="0"/>
              <a:t>Connection profile</a:t>
            </a:r>
            <a:r>
              <a:rPr lang="ko-KR" altLang="en-US" b="0" dirty="0"/>
              <a:t>에서 </a:t>
            </a:r>
            <a:r>
              <a:rPr lang="en-US" altLang="ko-KR" b="0" dirty="0"/>
              <a:t>Type</a:t>
            </a:r>
            <a:r>
              <a:rPr lang="ko-KR" altLang="en-US" b="0" dirty="0"/>
              <a:t>은 ‘</a:t>
            </a:r>
            <a:r>
              <a:rPr lang="en-US" altLang="ko-KR" b="0" dirty="0"/>
              <a:t>MySql_5.1</a:t>
            </a:r>
            <a:r>
              <a:rPr lang="ko-KR" altLang="en-US" b="0" dirty="0"/>
              <a:t>’</a:t>
            </a:r>
            <a:r>
              <a:rPr lang="en-US" altLang="ko-KR" b="0" dirty="0"/>
              <a:t>, </a:t>
            </a:r>
            <a:r>
              <a:rPr lang="en-US" altLang="ko-KR" b="0" dirty="0" smtClean="0"/>
              <a:t>Name</a:t>
            </a:r>
            <a:r>
              <a:rPr lang="ko-KR" altLang="en-US" b="0" dirty="0" smtClean="0"/>
              <a:t>은 </a:t>
            </a:r>
            <a:r>
              <a:rPr lang="ko-KR" altLang="en-US" b="0" dirty="0"/>
              <a:t>‘</a:t>
            </a:r>
            <a:r>
              <a:rPr lang="en-US" altLang="ko-KR" b="0" dirty="0" err="1"/>
              <a:t>MySQL_Conn</a:t>
            </a:r>
            <a:r>
              <a:rPr lang="ko-KR" altLang="en-US" b="0" dirty="0"/>
              <a:t>’</a:t>
            </a:r>
            <a:r>
              <a:rPr lang="en-US" altLang="ko-KR" b="0" dirty="0"/>
              <a:t>, Database</a:t>
            </a:r>
            <a:r>
              <a:rPr lang="ko-KR" altLang="en-US" b="0" dirty="0"/>
              <a:t>는 ‘</a:t>
            </a:r>
            <a:r>
              <a:rPr lang="en-US" altLang="ko-KR" b="0" dirty="0" err="1"/>
              <a:t>JSPBookDB</a:t>
            </a:r>
            <a:r>
              <a:rPr lang="ko-KR" altLang="en-US" b="0" dirty="0"/>
              <a:t>’를 선택합니다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2181225"/>
            <a:ext cx="84677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13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SQL </a:t>
            </a:r>
            <a:r>
              <a:rPr lang="ko-KR" altLang="en-US" b="0" dirty="0"/>
              <a:t>파일 저장하기</a:t>
            </a:r>
            <a:r>
              <a:rPr lang="en-US" altLang="ko-KR" b="0" dirty="0"/>
              <a:t>: SQL </a:t>
            </a:r>
            <a:r>
              <a:rPr lang="ko-KR" altLang="en-US" b="0" dirty="0"/>
              <a:t>스크랩북에 </a:t>
            </a:r>
            <a:r>
              <a:rPr lang="en-US" altLang="ko-KR" b="0" dirty="0"/>
              <a:t>SQL </a:t>
            </a:r>
            <a:r>
              <a:rPr lang="ko-KR" altLang="en-US" b="0" dirty="0"/>
              <a:t>문장을 입력한 후 </a:t>
            </a:r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en-US" altLang="ko-KR" b="0" dirty="0"/>
              <a:t>[New]-[Save] </a:t>
            </a:r>
            <a:r>
              <a:rPr lang="ko-KR" altLang="en-US" b="0" dirty="0" err="1" smtClean="0"/>
              <a:t>메뉴에서프로젝트</a:t>
            </a:r>
            <a:r>
              <a:rPr lang="en-US" altLang="ko-KR" b="0" dirty="0"/>
              <a:t>(</a:t>
            </a:r>
            <a:r>
              <a:rPr lang="ko-KR" altLang="en-US" b="0" dirty="0"/>
              <a:t>여기서는 </a:t>
            </a:r>
            <a:r>
              <a:rPr lang="en-US" altLang="ko-KR" b="0" dirty="0" err="1"/>
              <a:t>JSPBook</a:t>
            </a:r>
            <a:r>
              <a:rPr lang="en-US" altLang="ko-KR" b="0" dirty="0"/>
              <a:t>/ch15)</a:t>
            </a:r>
            <a:r>
              <a:rPr lang="ko-KR" altLang="en-US" b="0" dirty="0"/>
              <a:t>를 선택하고 </a:t>
            </a:r>
            <a:r>
              <a:rPr lang="en-US" altLang="ko-KR" b="0" dirty="0"/>
              <a:t>File name</a:t>
            </a:r>
            <a:r>
              <a:rPr lang="ko-KR" altLang="en-US" b="0" dirty="0"/>
              <a:t>에 ‘</a:t>
            </a:r>
            <a:r>
              <a:rPr lang="en-US" altLang="ko-KR" b="0" dirty="0" err="1"/>
              <a:t>showDB.sql</a:t>
            </a:r>
            <a:r>
              <a:rPr lang="ko-KR" altLang="en-US" b="0" dirty="0"/>
              <a:t>’을 입력합니다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그리고 </a:t>
            </a:r>
            <a:r>
              <a:rPr lang="en-US" altLang="ko-KR" b="0" dirty="0" smtClean="0"/>
              <a:t>&lt;</a:t>
            </a:r>
            <a:r>
              <a:rPr lang="en-US" altLang="ko-KR" b="0" dirty="0"/>
              <a:t>OK&gt;</a:t>
            </a:r>
            <a:r>
              <a:rPr lang="ko-KR" altLang="en-US" b="0" dirty="0"/>
              <a:t>를 클릭하여 저장합니다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5328592" cy="1656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61111"/>
            <a:ext cx="3520013" cy="39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99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err="1" smtClean="0"/>
              <a:t>쿼리문</a:t>
            </a:r>
            <a:r>
              <a:rPr lang="ko-KR" altLang="en-US" b="0" dirty="0" smtClean="0"/>
              <a:t> </a:t>
            </a:r>
            <a:r>
              <a:rPr lang="ko-KR" altLang="en-US" b="0" dirty="0"/>
              <a:t>실행하기</a:t>
            </a:r>
            <a:r>
              <a:rPr lang="en-US" altLang="ko-KR" b="0" dirty="0"/>
              <a:t>: </a:t>
            </a:r>
            <a:r>
              <a:rPr lang="ko-KR" altLang="en-US" b="0" dirty="0"/>
              <a:t>입력한 </a:t>
            </a:r>
            <a:r>
              <a:rPr lang="en-US" altLang="ko-KR" b="0" dirty="0"/>
              <a:t>SQL </a:t>
            </a:r>
            <a:r>
              <a:rPr lang="ko-KR" altLang="en-US" b="0" dirty="0"/>
              <a:t>구문을 마우스로 드래그하여 블록을 설정하고 마우스 오른쪽 </a:t>
            </a:r>
            <a:r>
              <a:rPr lang="ko-KR" altLang="en-US" b="0" dirty="0" smtClean="0"/>
              <a:t>버튼을 클릭하여 </a:t>
            </a:r>
            <a:r>
              <a:rPr lang="en-US" altLang="ko-KR" b="0" dirty="0"/>
              <a:t>[Execute Selected Text] </a:t>
            </a:r>
            <a:r>
              <a:rPr lang="ko-KR" altLang="en-US" b="0" dirty="0"/>
              <a:t>메뉴를 선택하거나 </a:t>
            </a:r>
            <a:r>
              <a:rPr lang="en-US" altLang="ko-KR" b="0" dirty="0"/>
              <a:t>Alt + X </a:t>
            </a:r>
            <a:r>
              <a:rPr lang="ko-KR" altLang="en-US" b="0" dirty="0"/>
              <a:t>키를 눌러 실행합니다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36912"/>
            <a:ext cx="648801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85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실행 </a:t>
            </a:r>
            <a:r>
              <a:rPr lang="ko-KR" altLang="en-US" b="0" dirty="0"/>
              <a:t>결과 확인하기</a:t>
            </a:r>
            <a:r>
              <a:rPr lang="en-US" altLang="ko-KR" b="0" dirty="0"/>
              <a:t>: </a:t>
            </a:r>
            <a:r>
              <a:rPr lang="ko-KR" altLang="en-US" b="0" dirty="0" err="1"/>
              <a:t>쿼리문을</a:t>
            </a:r>
            <a:r>
              <a:rPr lang="ko-KR" altLang="en-US" b="0" dirty="0"/>
              <a:t> 실행하면 화면에 </a:t>
            </a:r>
            <a:r>
              <a:rPr lang="en-US" altLang="ko-KR" b="0" dirty="0"/>
              <a:t>SQL Results </a:t>
            </a:r>
            <a:r>
              <a:rPr lang="ko-KR" altLang="en-US" b="0" dirty="0" err="1"/>
              <a:t>뷰가</a:t>
            </a:r>
            <a:r>
              <a:rPr lang="ko-KR" altLang="en-US" b="0" dirty="0"/>
              <a:t> 나타납니다</a:t>
            </a:r>
            <a:r>
              <a:rPr lang="en-US" altLang="ko-KR" b="0" dirty="0"/>
              <a:t>. SQL Results </a:t>
            </a:r>
            <a:r>
              <a:rPr lang="ko-KR" altLang="en-US" b="0" dirty="0" err="1" smtClean="0"/>
              <a:t>뷰의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Status </a:t>
            </a:r>
            <a:r>
              <a:rPr lang="ko-KR" altLang="en-US" b="0" dirty="0"/>
              <a:t>탭에는 실행한 쿼리문의 성공 여부가 표시되고 </a:t>
            </a:r>
            <a:r>
              <a:rPr lang="en-US" altLang="ko-KR" b="0" dirty="0"/>
              <a:t>Result1 </a:t>
            </a:r>
            <a:r>
              <a:rPr lang="ko-KR" altLang="en-US" b="0" dirty="0"/>
              <a:t>탭에서는 실행 결과를 확인할 수 </a:t>
            </a:r>
            <a:r>
              <a:rPr lang="ko-KR" altLang="en-US" b="0" dirty="0" smtClean="0"/>
              <a:t>있습니다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</a:t>
            </a:r>
            <a:r>
              <a:rPr lang="ko-KR" altLang="en-US" b="0" dirty="0"/>
              <a:t>통합 개발 환경과 데이터베이스 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70213"/>
            <a:ext cx="6866667" cy="2028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89" y="4293096"/>
            <a:ext cx="6866667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60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데이터베이스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데이터베이스를 </a:t>
            </a:r>
            <a:r>
              <a:rPr lang="ko-KR" altLang="en-US" b="0" dirty="0"/>
              <a:t>통해 특정 정보를 추출하고 보여주는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SQL </a:t>
            </a:r>
          </a:p>
          <a:p>
            <a:pPr lvl="2"/>
            <a:r>
              <a:rPr lang="ko-KR" altLang="en-US" b="0" dirty="0" err="1" smtClean="0"/>
              <a:t>관계형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데이터베이스를 </a:t>
            </a:r>
            <a:r>
              <a:rPr lang="ko-KR" altLang="en-US" b="0" dirty="0" smtClean="0"/>
              <a:t>관리하는 데이터베이스 </a:t>
            </a:r>
            <a:r>
              <a:rPr lang="ko-KR" altLang="en-US" b="0" dirty="0"/>
              <a:t>관리 시스템에서 사용하는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질의 </a:t>
            </a:r>
            <a:r>
              <a:rPr lang="ko-KR" altLang="en-US" b="0" dirty="0"/>
              <a:t>기능을 비롯해 데이터 </a:t>
            </a:r>
            <a:r>
              <a:rPr lang="ko-KR" altLang="en-US" b="0" dirty="0" smtClean="0"/>
              <a:t>정의 및 </a:t>
            </a:r>
            <a:r>
              <a:rPr lang="ko-KR" altLang="en-US" b="0" dirty="0"/>
              <a:t>조작 기능을 </a:t>
            </a:r>
            <a:r>
              <a:rPr lang="ko-KR" altLang="en-US" b="0" dirty="0" smtClean="0"/>
              <a:t>가짐</a:t>
            </a:r>
            <a:r>
              <a:rPr lang="en-US" altLang="ko-KR" b="0" dirty="0" smtClean="0"/>
              <a:t> </a:t>
            </a:r>
          </a:p>
          <a:p>
            <a:pPr lvl="2"/>
            <a:r>
              <a:rPr lang="ko-KR" altLang="en-US" b="0" dirty="0" smtClean="0"/>
              <a:t>개개의 </a:t>
            </a:r>
            <a:r>
              <a:rPr lang="ko-KR" altLang="en-US" b="0" dirty="0"/>
              <a:t>레코드보다 테이블 단위로 연산을 </a:t>
            </a:r>
            <a:r>
              <a:rPr lang="ko-KR" altLang="en-US" b="0" dirty="0" smtClean="0"/>
              <a:t>수행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en-US" altLang="ko-KR" b="0" dirty="0" smtClean="0"/>
              <a:t>SQL </a:t>
            </a:r>
            <a:r>
              <a:rPr lang="ko-KR" altLang="en-US" b="0" dirty="0"/>
              <a:t>문장의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4293096"/>
            <a:ext cx="7248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 특성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첫째</a:t>
            </a:r>
            <a:r>
              <a:rPr lang="en-US" altLang="ko-KR" b="0" dirty="0"/>
              <a:t>, </a:t>
            </a:r>
            <a:r>
              <a:rPr lang="ko-KR" altLang="en-US" b="0" dirty="0" smtClean="0"/>
              <a:t>똑같은 자료를 </a:t>
            </a:r>
            <a:r>
              <a:rPr lang="ko-KR" altLang="en-US" b="0" dirty="0"/>
              <a:t>중복해서 저장하지 않는 통합된 </a:t>
            </a:r>
            <a:r>
              <a:rPr lang="ko-KR" altLang="en-US" b="0" dirty="0" smtClean="0"/>
              <a:t>자료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둘째</a:t>
            </a:r>
            <a:r>
              <a:rPr lang="en-US" altLang="ko-KR" b="0" dirty="0"/>
              <a:t>, </a:t>
            </a:r>
            <a:r>
              <a:rPr lang="ko-KR" altLang="en-US" b="0" dirty="0"/>
              <a:t>컴퓨터가 액세스하여 처리할 수 </a:t>
            </a:r>
            <a:r>
              <a:rPr lang="ko-KR" altLang="en-US" b="0" dirty="0" smtClean="0"/>
              <a:t>있는 </a:t>
            </a:r>
            <a:r>
              <a:rPr lang="ko-KR" altLang="en-US" b="0" dirty="0"/>
              <a:t>저장 장치에 수록된 </a:t>
            </a:r>
            <a:r>
              <a:rPr lang="ko-KR" altLang="en-US" b="0" dirty="0" smtClean="0"/>
              <a:t>자료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셋째</a:t>
            </a:r>
            <a:r>
              <a:rPr lang="en-US" altLang="ko-KR" b="0" dirty="0"/>
              <a:t>, </a:t>
            </a:r>
            <a:r>
              <a:rPr lang="ko-KR" altLang="en-US" b="0" dirty="0"/>
              <a:t>어떤 조직의 기능을 수행하는 데 없어서는 안 되는 </a:t>
            </a:r>
            <a:r>
              <a:rPr lang="ko-KR" altLang="en-US" b="0" dirty="0" smtClean="0"/>
              <a:t>자료이기 </a:t>
            </a:r>
            <a:r>
              <a:rPr lang="ko-KR" altLang="en-US" b="0" dirty="0"/>
              <a:t>때문에 임시로 모아놓거나 단순한 입출력을 위한 자료가 </a:t>
            </a:r>
            <a:r>
              <a:rPr lang="ko-KR" altLang="en-US" b="0" dirty="0" smtClean="0"/>
              <a:t>아님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넷째</a:t>
            </a:r>
            <a:r>
              <a:rPr lang="en-US" altLang="ko-KR" b="0" dirty="0"/>
              <a:t>, </a:t>
            </a:r>
            <a:r>
              <a:rPr lang="ko-KR" altLang="en-US" b="0" dirty="0"/>
              <a:t>한 조직이 </a:t>
            </a:r>
            <a:r>
              <a:rPr lang="ko-KR" altLang="en-US" b="0" dirty="0" smtClean="0"/>
              <a:t>가지고 </a:t>
            </a:r>
            <a:r>
              <a:rPr lang="ko-KR" altLang="en-US" b="0" dirty="0"/>
              <a:t>있는 데이터베이스는 그 조직의 공동 자료로서 사용자는 응용 목적에 따라 각자 </a:t>
            </a:r>
            <a:r>
              <a:rPr lang="ko-KR" altLang="en-US" b="0" dirty="0" smtClean="0"/>
              <a:t>다르게 사용할 </a:t>
            </a:r>
            <a:r>
              <a:rPr lang="ko-KR" altLang="en-US" b="0" dirty="0"/>
              <a:t>수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 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796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/>
            <a:r>
              <a:rPr lang="ko-KR" altLang="en-US" b="0" dirty="0"/>
              <a:t>테이블 </a:t>
            </a:r>
            <a:r>
              <a:rPr lang="ko-KR" altLang="en-US" b="0" dirty="0" smtClean="0"/>
              <a:t>생성하기</a:t>
            </a:r>
            <a:endParaRPr lang="ko-KR" altLang="en-US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40" y="1888629"/>
            <a:ext cx="7353120" cy="6096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895440" y="2780743"/>
            <a:ext cx="6331371" cy="2160240"/>
            <a:chOff x="472877" y="3573016"/>
            <a:chExt cx="8339137" cy="266911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164" y="3573016"/>
              <a:ext cx="8324850" cy="11906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877" y="4680030"/>
              <a:ext cx="8296275" cy="15621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496794"/>
            <a:ext cx="5482386" cy="20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7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 </a:t>
            </a:r>
            <a:r>
              <a:rPr lang="ko-KR" altLang="en-US" b="0" dirty="0"/>
              <a:t>조회하기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03368"/>
            <a:ext cx="8248650" cy="600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49819"/>
            <a:ext cx="6172200" cy="2571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69" y="3068960"/>
            <a:ext cx="6447619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 </a:t>
            </a:r>
            <a:r>
              <a:rPr lang="ko-KR" altLang="en-US" b="0" dirty="0"/>
              <a:t>세부 조회하기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31481"/>
            <a:ext cx="822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555330"/>
            <a:ext cx="4772025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6447619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50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 </a:t>
            </a:r>
            <a:r>
              <a:rPr lang="ko-KR" altLang="en-US" b="0" dirty="0"/>
              <a:t>구조 </a:t>
            </a:r>
            <a:r>
              <a:rPr lang="ko-KR" altLang="en-US" b="0" dirty="0" smtClean="0"/>
              <a:t>변경하기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ko-KR" altLang="en-US" b="0" dirty="0" smtClean="0"/>
              <a:t>기존 </a:t>
            </a:r>
            <a:r>
              <a:rPr lang="ko-KR" altLang="en-US" b="0" dirty="0"/>
              <a:t>테이블에 열을 추가하는 경우</a:t>
            </a:r>
            <a:r>
              <a:rPr lang="en-US" altLang="ko-KR" b="0" dirty="0"/>
              <a:t>: </a:t>
            </a:r>
            <a:r>
              <a:rPr lang="ko-KR" altLang="en-US" b="0" dirty="0"/>
              <a:t>기존 테이블 이름이 </a:t>
            </a:r>
            <a:r>
              <a:rPr lang="en-US" altLang="ko-KR" b="0" dirty="0"/>
              <a:t>Member</a:t>
            </a:r>
            <a:r>
              <a:rPr lang="ko-KR" altLang="en-US" b="0" dirty="0"/>
              <a:t>이고 여기에 새로운 열 </a:t>
            </a:r>
            <a:r>
              <a:rPr lang="ko-KR" altLang="en-US" b="0" dirty="0" smtClean="0"/>
              <a:t>이름 </a:t>
            </a:r>
            <a:r>
              <a:rPr lang="en-US" altLang="ko-KR" b="0" dirty="0" smtClean="0"/>
              <a:t>phone</a:t>
            </a:r>
            <a:r>
              <a:rPr lang="ko-KR" altLang="en-US" b="0" dirty="0"/>
              <a:t>을 추가하는 경우는 다음과 같습니다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89571"/>
            <a:ext cx="7812732" cy="13793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4053311"/>
            <a:ext cx="8039100" cy="600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362" y="4556336"/>
            <a:ext cx="4781550" cy="21915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841996"/>
            <a:ext cx="4680520" cy="18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87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기존 </a:t>
            </a:r>
            <a:r>
              <a:rPr lang="ko-KR" altLang="en-US" b="0" dirty="0"/>
              <a:t>테이블의 열을 삭제하는 경우</a:t>
            </a:r>
            <a:r>
              <a:rPr lang="en-US" altLang="ko-KR" b="0" dirty="0"/>
              <a:t>: </a:t>
            </a:r>
            <a:r>
              <a:rPr lang="ko-KR" altLang="en-US" b="0" dirty="0"/>
              <a:t>기존 테이블 이름이 </a:t>
            </a:r>
            <a:r>
              <a:rPr lang="en-US" altLang="ko-KR" b="0" dirty="0"/>
              <a:t>Member</a:t>
            </a:r>
            <a:r>
              <a:rPr lang="ko-KR" altLang="en-US" b="0" dirty="0"/>
              <a:t>이고 여기서 열 </a:t>
            </a:r>
            <a:r>
              <a:rPr lang="ko-KR" altLang="en-US" b="0" dirty="0" smtClean="0"/>
              <a:t>이름 </a:t>
            </a:r>
            <a:r>
              <a:rPr lang="en-US" altLang="ko-KR" b="0" dirty="0" smtClean="0"/>
              <a:t>phone</a:t>
            </a:r>
            <a:r>
              <a:rPr lang="ko-KR" altLang="en-US" b="0" dirty="0"/>
              <a:t>을 삭제하는 경우는 다음과 같습니다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060848"/>
            <a:ext cx="7962900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87" y="2893193"/>
            <a:ext cx="4810125" cy="2724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3284984"/>
            <a:ext cx="4720232" cy="23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57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기존 </a:t>
            </a:r>
            <a:r>
              <a:rPr lang="ko-KR" altLang="en-US" b="0" dirty="0"/>
              <a:t>테이블의 열 이름을 수정하는 경우</a:t>
            </a:r>
            <a:r>
              <a:rPr lang="en-US" altLang="ko-KR" b="0" dirty="0"/>
              <a:t>: </a:t>
            </a:r>
            <a:r>
              <a:rPr lang="ko-KR" altLang="en-US" b="0" dirty="0"/>
              <a:t>기존 테이블 이름이 </a:t>
            </a:r>
            <a:r>
              <a:rPr lang="en-US" altLang="ko-KR" b="0" dirty="0"/>
              <a:t>Member</a:t>
            </a:r>
            <a:r>
              <a:rPr lang="ko-KR" altLang="en-US" b="0" dirty="0"/>
              <a:t>이고 여기서 열 </a:t>
            </a:r>
            <a:r>
              <a:rPr lang="ko-KR" altLang="en-US" b="0" dirty="0" smtClean="0"/>
              <a:t>이름 </a:t>
            </a:r>
            <a:r>
              <a:rPr lang="en-US" altLang="ko-KR" b="0" dirty="0" err="1" smtClean="0"/>
              <a:t>passwd</a:t>
            </a:r>
            <a:r>
              <a:rPr lang="ko-KR" altLang="en-US" b="0" dirty="0"/>
              <a:t>를 </a:t>
            </a:r>
            <a:r>
              <a:rPr lang="en-US" altLang="ko-KR" b="0" dirty="0"/>
              <a:t>password</a:t>
            </a:r>
            <a:r>
              <a:rPr lang="ko-KR" altLang="en-US" b="0" dirty="0"/>
              <a:t>로 변경하는 경우는 다음과 같습니다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190108"/>
            <a:ext cx="7972425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37" y="3212435"/>
            <a:ext cx="5000625" cy="2762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37" y="3573017"/>
            <a:ext cx="472164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80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테이블 관련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 </a:t>
            </a:r>
            <a:r>
              <a:rPr lang="ko-KR" altLang="en-US" b="0" dirty="0"/>
              <a:t>이름 변경하기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919449"/>
            <a:ext cx="8286750" cy="971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64004"/>
            <a:ext cx="6953250" cy="895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43" y="4332359"/>
            <a:ext cx="4719214" cy="19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6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데이터 조작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pPr lvl="1"/>
            <a:r>
              <a:rPr lang="ko-KR" altLang="en-US" b="0" dirty="0"/>
              <a:t>데이터 조작 명령어는 사용자가 적절한 데이터 모델로 구성된 데이터에 접근하거나 데이터를 </a:t>
            </a:r>
            <a:r>
              <a:rPr lang="ko-KR" altLang="en-US" b="0" dirty="0" smtClean="0"/>
              <a:t>조 작할 </a:t>
            </a:r>
            <a:r>
              <a:rPr lang="ko-KR" altLang="en-US" b="0" dirty="0"/>
              <a:t>수 있도록 하는 </a:t>
            </a:r>
            <a:r>
              <a:rPr lang="ko-KR" altLang="en-US" b="0" dirty="0" smtClean="0"/>
              <a:t>언어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내의 데이터 연산을 위한 언어로 </a:t>
            </a:r>
            <a:r>
              <a:rPr lang="ko-KR" altLang="en-US" b="0" dirty="0" smtClean="0"/>
              <a:t>데이터베이스 </a:t>
            </a:r>
            <a:r>
              <a:rPr lang="ko-KR" altLang="en-US" b="0" dirty="0"/>
              <a:t>내에서 데이터 검색</a:t>
            </a:r>
            <a:r>
              <a:rPr lang="en-US" altLang="ko-KR" b="0" dirty="0"/>
              <a:t>, </a:t>
            </a:r>
            <a:r>
              <a:rPr lang="ko-KR" altLang="en-US" b="0" dirty="0"/>
              <a:t>추가</a:t>
            </a:r>
            <a:r>
              <a:rPr lang="en-US" altLang="ko-KR" b="0" dirty="0"/>
              <a:t>, </a:t>
            </a:r>
            <a:r>
              <a:rPr lang="ko-KR" altLang="en-US" b="0" dirty="0"/>
              <a:t>삭제</a:t>
            </a:r>
            <a:r>
              <a:rPr lang="en-US" altLang="ko-KR" b="0" dirty="0"/>
              <a:t>, </a:t>
            </a:r>
            <a:r>
              <a:rPr lang="ko-KR" altLang="en-US" b="0" dirty="0"/>
              <a:t>갱신 작업이 </a:t>
            </a:r>
            <a:r>
              <a:rPr lang="ko-KR" altLang="en-US" b="0" dirty="0" smtClean="0"/>
              <a:t>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41246"/>
            <a:ext cx="70567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22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등록하기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4" y="1941189"/>
            <a:ext cx="8220075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1" y="2772741"/>
            <a:ext cx="8305800" cy="1038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092549"/>
            <a:ext cx="5456058" cy="22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7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조회하기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98593"/>
            <a:ext cx="8267700" cy="933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040352"/>
            <a:ext cx="8305800" cy="962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49080"/>
            <a:ext cx="4879994" cy="180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5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데이터베이스 관리 시스템</a:t>
            </a:r>
          </a:p>
          <a:p>
            <a:pPr lvl="1"/>
            <a:r>
              <a:rPr lang="ko-KR" altLang="en-US" b="0" dirty="0" smtClean="0"/>
              <a:t>데이터베이스를 </a:t>
            </a:r>
            <a:r>
              <a:rPr lang="ko-KR" altLang="en-US" b="0" dirty="0"/>
              <a:t>관리하는 </a:t>
            </a:r>
            <a:r>
              <a:rPr lang="ko-KR" altLang="en-US" b="0" dirty="0" smtClean="0"/>
              <a:t>소프트웨어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다수의 </a:t>
            </a:r>
            <a:r>
              <a:rPr lang="ko-KR" altLang="en-US" b="0" dirty="0"/>
              <a:t>사용자와 </a:t>
            </a:r>
            <a:r>
              <a:rPr lang="ko-KR" altLang="en-US" b="0" dirty="0" smtClean="0"/>
              <a:t>데이터베이스 </a:t>
            </a:r>
            <a:r>
              <a:rPr lang="ko-KR" altLang="en-US" b="0" dirty="0"/>
              <a:t>사이에서 사용자의 요구에 따라 정보를 생성하는 </a:t>
            </a:r>
            <a:r>
              <a:rPr lang="ko-KR" altLang="en-US" b="0" dirty="0" smtClean="0"/>
              <a:t>역할을 함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응용 프로그램들이 </a:t>
            </a:r>
            <a:r>
              <a:rPr lang="ko-KR" altLang="en-US" b="0" dirty="0"/>
              <a:t>데이터베이스를 공유하며 사용할 수 있는 환경을 제공하고</a:t>
            </a:r>
            <a:r>
              <a:rPr lang="en-US" altLang="ko-KR" b="0" dirty="0"/>
              <a:t>, </a:t>
            </a:r>
            <a:r>
              <a:rPr lang="ko-KR" altLang="en-US" b="0" dirty="0"/>
              <a:t>사용자들이 데이터베이스 </a:t>
            </a:r>
            <a:r>
              <a:rPr lang="ko-KR" altLang="en-US" b="0" dirty="0" smtClean="0"/>
              <a:t>안에 </a:t>
            </a:r>
            <a:r>
              <a:rPr lang="ko-KR" altLang="en-US" b="0" dirty="0"/>
              <a:t>데이터를 기록하거나 접근할 수 있게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사용자나 </a:t>
            </a:r>
            <a:r>
              <a:rPr lang="ko-KR" altLang="en-US" b="0" dirty="0"/>
              <a:t>다른 프로그램의 요구 사항을 </a:t>
            </a:r>
            <a:r>
              <a:rPr lang="ko-KR" altLang="en-US" b="0" dirty="0" smtClean="0"/>
              <a:t>관리함으로써</a:t>
            </a:r>
            <a:r>
              <a:rPr lang="en-US" altLang="ko-KR" b="0" dirty="0"/>
              <a:t>, </a:t>
            </a:r>
            <a:r>
              <a:rPr lang="ko-KR" altLang="en-US" b="0" dirty="0"/>
              <a:t>사용자나 다른 프로그램이 실제로 그 데이터가 저장 매체의 어디에 저장되어 </a:t>
            </a:r>
            <a:r>
              <a:rPr lang="ko-KR" altLang="en-US" b="0" dirty="0" smtClean="0"/>
              <a:t>있는지 </a:t>
            </a:r>
            <a:r>
              <a:rPr lang="ko-KR" altLang="en-US" b="0" dirty="0"/>
              <a:t>알지 못해도 다중 사용자 환경의 누구든 데이터를 이용할 수 있게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사용자의 </a:t>
            </a:r>
            <a:r>
              <a:rPr lang="ko-KR" altLang="en-US" b="0" dirty="0"/>
              <a:t>요구 사항을 처리할 때 데이터의 무결성과 허가된 사용자만 데이터에 </a:t>
            </a:r>
            <a:r>
              <a:rPr lang="ko-KR" altLang="en-US" b="0" dirty="0" smtClean="0"/>
              <a:t>접근할 수 </a:t>
            </a:r>
            <a:r>
              <a:rPr lang="ko-KR" altLang="en-US" b="0" dirty="0"/>
              <a:t>있는 </a:t>
            </a:r>
            <a:r>
              <a:rPr lang="ko-KR" altLang="en-US" b="0" dirty="0" err="1"/>
              <a:t>보안성을</a:t>
            </a:r>
            <a:r>
              <a:rPr lang="ko-KR" altLang="en-US" b="0" dirty="0"/>
              <a:t> </a:t>
            </a:r>
            <a:r>
              <a:rPr lang="ko-KR" altLang="en-US" b="0" dirty="0" smtClean="0"/>
              <a:t>보장함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0" y="2410716"/>
            <a:ext cx="3778573" cy="138659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084579"/>
            <a:ext cx="8277225" cy="962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31" y="4297169"/>
            <a:ext cx="3815133" cy="2066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590" y="2046604"/>
            <a:ext cx="4384948" cy="18003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4590" y="4297168"/>
            <a:ext cx="3846736" cy="20669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446" y="4725144"/>
            <a:ext cx="4107867" cy="16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62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1805"/>
            <a:ext cx="8229600" cy="65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832035"/>
            <a:ext cx="5543550" cy="2600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12976"/>
            <a:ext cx="6447619" cy="2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17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삭제하기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MySQL </a:t>
            </a:r>
            <a:r>
              <a:rPr lang="ko-KR" altLang="en-US" b="0" dirty="0"/>
              <a:t>기본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5752"/>
            <a:ext cx="822960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74" y="2708920"/>
            <a:ext cx="4819650" cy="2390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7" y="3062408"/>
            <a:ext cx="4721187" cy="20372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972" y="4360554"/>
            <a:ext cx="5114925" cy="18767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72" y="4787055"/>
            <a:ext cx="5108828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8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생성하기</a:t>
            </a:r>
            <a:r>
              <a:rPr lang="en-US" altLang="ko-KR" b="0" dirty="0"/>
              <a:t>: </a:t>
            </a:r>
            <a:r>
              <a:rPr lang="ko-KR" altLang="en-US" b="0" dirty="0"/>
              <a:t>명령 프롬프트로 </a:t>
            </a:r>
            <a:r>
              <a:rPr lang="en-US" altLang="ko-KR" b="0" dirty="0"/>
              <a:t>MySQL</a:t>
            </a:r>
            <a:r>
              <a:rPr lang="ko-KR" altLang="en-US" b="0" dirty="0"/>
              <a:t>에 접속하여 </a:t>
            </a:r>
            <a:r>
              <a:rPr lang="en-US" altLang="ko-KR" b="0" dirty="0" err="1"/>
              <a:t>WebMarketDB</a:t>
            </a:r>
            <a:r>
              <a:rPr lang="ko-KR" altLang="en-US" b="0" dirty="0"/>
              <a:t>라는 </a:t>
            </a:r>
            <a:r>
              <a:rPr lang="ko-KR" altLang="en-US" b="0" dirty="0" smtClean="0"/>
              <a:t>데이터베이스를 생성합니다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b="0" dirty="0" smtClean="0"/>
              <a:t>5. [</a:t>
            </a:r>
            <a:r>
              <a:rPr lang="ko-KR" altLang="en-US" b="0" dirty="0" smtClean="0"/>
              <a:t>웹 쇼핑몰</a:t>
            </a:r>
            <a:r>
              <a:rPr lang="en-US" altLang="ko-KR" b="0" dirty="0" smtClean="0"/>
              <a:t>]</a:t>
            </a:r>
            <a:r>
              <a:rPr lang="ko-KR" altLang="en-US" b="0" dirty="0" smtClean="0"/>
              <a:t> </a:t>
            </a:r>
            <a:r>
              <a:rPr lang="ko-KR" altLang="en-US" b="0" dirty="0"/>
              <a:t>상품 관리 테이블 생성 및 상품 등록하기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1" y="931818"/>
            <a:ext cx="8201025" cy="523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64484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903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커넥션 설정하기</a:t>
            </a:r>
            <a:r>
              <a:rPr lang="en-US" altLang="ko-KR" b="0" dirty="0"/>
              <a:t>: </a:t>
            </a:r>
            <a:r>
              <a:rPr lang="ko-KR" altLang="en-US" b="0" dirty="0"/>
              <a:t>다음과 같이 커넥션 이름은 </a:t>
            </a:r>
            <a:r>
              <a:rPr lang="en-US" altLang="ko-KR" b="0" dirty="0" err="1"/>
              <a:t>Market_Conn</a:t>
            </a:r>
            <a:r>
              <a:rPr lang="en-US" altLang="ko-KR" b="0" dirty="0"/>
              <a:t>, </a:t>
            </a:r>
            <a:r>
              <a:rPr lang="ko-KR" altLang="en-US" b="0" dirty="0"/>
              <a:t>데이터베이스 </a:t>
            </a:r>
            <a:r>
              <a:rPr lang="ko-KR" altLang="en-US" b="0" dirty="0" smtClean="0"/>
              <a:t>이름은 </a:t>
            </a:r>
            <a:r>
              <a:rPr lang="en-US" altLang="ko-KR" b="0" dirty="0" err="1" smtClean="0"/>
              <a:t>WebMarketDB</a:t>
            </a:r>
            <a:r>
              <a:rPr lang="ko-KR" altLang="en-US" b="0" dirty="0"/>
              <a:t>로 설정합니다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49443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20888"/>
            <a:ext cx="5095238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4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상품 </a:t>
            </a:r>
            <a:r>
              <a:rPr lang="ko-KR" altLang="en-US" b="0" dirty="0"/>
              <a:t>관리 테이블 생성하기</a:t>
            </a:r>
            <a:r>
              <a:rPr lang="en-US" altLang="ko-KR" b="0" dirty="0"/>
              <a:t>: /</a:t>
            </a:r>
            <a:r>
              <a:rPr lang="en-US" altLang="ko-KR" b="0" dirty="0" err="1"/>
              <a:t>WebMarket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en-US" altLang="ko-KR" b="0" dirty="0" err="1"/>
              <a:t>sql</a:t>
            </a:r>
            <a:r>
              <a:rPr lang="en-US" altLang="ko-KR" b="0" dirty="0"/>
              <a:t> </a:t>
            </a:r>
            <a:r>
              <a:rPr lang="ko-KR" altLang="en-US" b="0" dirty="0"/>
              <a:t>폴더를 만든 후 이 폴더에 </a:t>
            </a:r>
            <a:r>
              <a:rPr lang="en-US" altLang="ko-KR" b="0" dirty="0" err="1"/>
              <a:t>product.sql</a:t>
            </a:r>
            <a:r>
              <a:rPr lang="en-US" altLang="ko-KR" b="0" dirty="0"/>
              <a:t> </a:t>
            </a:r>
            <a:r>
              <a:rPr lang="ko-KR" altLang="en-US" b="0" dirty="0" smtClean="0"/>
              <a:t>파일 을 </a:t>
            </a:r>
            <a:r>
              <a:rPr lang="ko-KR" altLang="en-US" b="0" dirty="0"/>
              <a:t>생성하고 다음과 같이 작성합니다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78780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91" y="2447676"/>
            <a:ext cx="7623571" cy="38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55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실행 </a:t>
            </a:r>
            <a:r>
              <a:rPr lang="ko-KR" altLang="en-US" b="0" dirty="0"/>
              <a:t>결과 확인하기</a:t>
            </a:r>
            <a:r>
              <a:rPr lang="en-US" altLang="ko-KR" b="0" dirty="0"/>
              <a:t>: Data Source Explorer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실행 결과를 확인해봅니다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93459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4304762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90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상품 </a:t>
            </a:r>
            <a:r>
              <a:rPr lang="ko-KR" altLang="en-US" b="0" dirty="0"/>
              <a:t>목록 삽입하기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12174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7" y="967499"/>
            <a:ext cx="8220075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2492896"/>
            <a:ext cx="8334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6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실행 </a:t>
            </a:r>
            <a:r>
              <a:rPr lang="ko-KR" altLang="en-US" b="0" dirty="0"/>
              <a:t>결과 확인하기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b="0" dirty="0"/>
              <a:t>5.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상품 관리 테이블 생성 및 상품 등록하기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228571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72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데이터베이스 관리 시스템</a:t>
            </a:r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관리 시스템의 장단점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67532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1.2 MySQL</a:t>
            </a:r>
            <a:r>
              <a:rPr lang="ko-KR" altLang="en-US" dirty="0"/>
              <a:t>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전 </a:t>
            </a:r>
            <a:r>
              <a:rPr lang="ko-KR" altLang="en-US" b="0" dirty="0"/>
              <a:t>세계적으로 가장 널리 사용되고 있는 </a:t>
            </a:r>
            <a:r>
              <a:rPr lang="ko-KR" altLang="en-US" b="0" dirty="0" smtClean="0"/>
              <a:t>오픈 소스 </a:t>
            </a:r>
            <a:r>
              <a:rPr lang="ko-KR" altLang="en-US" b="0" dirty="0" err="1"/>
              <a:t>관계형</a:t>
            </a:r>
            <a:r>
              <a:rPr lang="ko-KR" altLang="en-US" b="0" dirty="0"/>
              <a:t> 데이터베이스 관리 </a:t>
            </a:r>
            <a:r>
              <a:rPr lang="ko-KR" altLang="en-US" b="0" dirty="0" smtClean="0"/>
              <a:t>시스템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관계형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데이터베이스 관리 시스템의 표준화된 사용자 및 프로그래밍 인터페이스인 </a:t>
            </a:r>
            <a:r>
              <a:rPr lang="ko-KR" altLang="en-US" b="0" dirty="0" smtClean="0"/>
              <a:t>질의언어 </a:t>
            </a:r>
            <a:r>
              <a:rPr lang="en-US" altLang="ko-KR" b="0" dirty="0"/>
              <a:t>SQL(Structured Query Language)</a:t>
            </a:r>
            <a:r>
              <a:rPr lang="ko-KR" altLang="en-US" b="0" dirty="0"/>
              <a:t>을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매우 </a:t>
            </a:r>
            <a:r>
              <a:rPr lang="ko-KR" altLang="en-US" b="0" dirty="0"/>
              <a:t>빠르고 유연하고 사용하기 쉽기 </a:t>
            </a:r>
            <a:r>
              <a:rPr lang="ko-KR" altLang="en-US" b="0" dirty="0" smtClean="0"/>
              <a:t>때문에 </a:t>
            </a:r>
            <a:r>
              <a:rPr lang="ko-KR" altLang="en-US" b="0" dirty="0"/>
              <a:t>많은 기업에서 다양한 웹 기반 애플리케이션을 개발하는 데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76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1.2 MySQL</a:t>
            </a:r>
            <a:r>
              <a:rPr lang="ko-KR" altLang="en-US" dirty="0"/>
              <a:t>의 개요</a:t>
            </a:r>
            <a:endParaRPr lang="en-US" altLang="ko-KR" dirty="0"/>
          </a:p>
          <a:p>
            <a:pPr lvl="1"/>
            <a:r>
              <a:rPr lang="ko-KR" altLang="en-US" b="0" dirty="0" smtClean="0"/>
              <a:t>오픈 소스 </a:t>
            </a:r>
            <a:r>
              <a:rPr lang="ko-KR" altLang="en-US" b="0" dirty="0"/>
              <a:t>라이선스에 따라 배포되므로 무료로 </a:t>
            </a:r>
            <a:r>
              <a:rPr lang="ko-KR" altLang="en-US" b="0" dirty="0" smtClean="0"/>
              <a:t>사용할 수 있음</a:t>
            </a:r>
            <a:endParaRPr lang="en-US" altLang="ko-KR" b="0" dirty="0"/>
          </a:p>
          <a:p>
            <a:pPr lvl="1"/>
            <a:r>
              <a:rPr lang="ko-KR" altLang="en-US" b="0" dirty="0" smtClean="0"/>
              <a:t>그 </a:t>
            </a:r>
            <a:r>
              <a:rPr lang="ko-KR" altLang="en-US" b="0" dirty="0"/>
              <a:t>자체로 매우 강력한 프로그램으로서 가장 비싸고 강력한 데이터베이스 패키지의 기능 </a:t>
            </a:r>
            <a:r>
              <a:rPr lang="ko-KR" altLang="en-US" b="0" dirty="0" smtClean="0"/>
              <a:t>중 상당 </a:t>
            </a:r>
            <a:r>
              <a:rPr lang="ko-KR" altLang="en-US" b="0" dirty="0"/>
              <a:t>부분을 </a:t>
            </a:r>
            <a:r>
              <a:rPr lang="ko-KR" altLang="en-US" b="0" dirty="0" smtClean="0"/>
              <a:t>처리함</a:t>
            </a:r>
            <a:endParaRPr lang="ko-KR" altLang="en-US" dirty="0"/>
          </a:p>
          <a:p>
            <a:pPr lvl="1"/>
            <a:r>
              <a:rPr lang="ko-KR" altLang="en-US" b="0" dirty="0" smtClean="0"/>
              <a:t>잘 </a:t>
            </a:r>
            <a:r>
              <a:rPr lang="ko-KR" altLang="en-US" b="0" dirty="0"/>
              <a:t>알려진 </a:t>
            </a:r>
            <a:r>
              <a:rPr lang="en-US" altLang="ko-KR" b="0" dirty="0"/>
              <a:t>SQL </a:t>
            </a:r>
            <a:r>
              <a:rPr lang="ko-KR" altLang="en-US" b="0" dirty="0"/>
              <a:t>데이터 언어의 표준 형식을 </a:t>
            </a:r>
            <a:r>
              <a:rPr lang="ko-KR" altLang="en-US" b="0" dirty="0" smtClean="0"/>
              <a:t>사용</a:t>
            </a:r>
            <a:endParaRPr lang="en-US" altLang="ko-KR" b="0" dirty="0"/>
          </a:p>
          <a:p>
            <a:pPr lvl="1"/>
            <a:r>
              <a:rPr lang="en-US" altLang="ko-KR" b="0" dirty="0" smtClean="0"/>
              <a:t>PHP</a:t>
            </a:r>
            <a:r>
              <a:rPr lang="en-US" altLang="ko-KR" b="0" dirty="0"/>
              <a:t>, </a:t>
            </a:r>
            <a:r>
              <a:rPr lang="ko-KR" altLang="en-US" b="0" dirty="0"/>
              <a:t>펄</a:t>
            </a:r>
            <a:r>
              <a:rPr lang="en-US" altLang="ko-KR" b="0" dirty="0"/>
              <a:t>(Perl), C, C++, </a:t>
            </a:r>
            <a:r>
              <a:rPr lang="ko-KR" altLang="en-US" b="0" dirty="0"/>
              <a:t>자바 등 많은 언어로 운영되고 </a:t>
            </a:r>
            <a:r>
              <a:rPr lang="ko-KR" altLang="en-US" b="0" dirty="0" smtClean="0"/>
              <a:t>있음</a:t>
            </a:r>
            <a:endParaRPr lang="en-US" altLang="ko-KR" b="0" dirty="0"/>
          </a:p>
          <a:p>
            <a:pPr lvl="1"/>
            <a:r>
              <a:rPr lang="ko-KR" altLang="en-US" b="0" dirty="0" smtClean="0"/>
              <a:t>매우 </a:t>
            </a:r>
            <a:r>
              <a:rPr lang="ko-KR" altLang="en-US" b="0" dirty="0"/>
              <a:t>빠르게 작동하며 대용량 데이터 세트로도 잘 </a:t>
            </a:r>
            <a:r>
              <a:rPr lang="ko-KR" altLang="en-US" b="0" dirty="0" smtClean="0"/>
              <a:t>작동함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개발에서 가장 높이 평가되는 </a:t>
            </a:r>
            <a:r>
              <a:rPr lang="en-US" altLang="ko-KR" b="0" dirty="0"/>
              <a:t>PHP</a:t>
            </a:r>
            <a:r>
              <a:rPr lang="ko-KR" altLang="en-US" b="0" dirty="0"/>
              <a:t>에 매우 </a:t>
            </a:r>
            <a:r>
              <a:rPr lang="ko-KR" altLang="en-US" b="0" dirty="0" smtClean="0"/>
              <a:t>친숙함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테이블에서 </a:t>
            </a:r>
            <a:r>
              <a:rPr lang="ko-KR" altLang="en-US" b="0" dirty="0"/>
              <a:t>최대 </a:t>
            </a:r>
            <a:r>
              <a:rPr lang="en-US" altLang="ko-KR" b="0" dirty="0"/>
              <a:t>5,000</a:t>
            </a:r>
            <a:r>
              <a:rPr lang="ko-KR" altLang="en-US" b="0" dirty="0"/>
              <a:t>만 행 이상의 대형 데이터베이스를 </a:t>
            </a:r>
            <a:r>
              <a:rPr lang="ko-KR" altLang="en-US" b="0" dirty="0" smtClean="0"/>
              <a:t>지원함</a:t>
            </a:r>
            <a:endParaRPr lang="en-US" altLang="ko-KR" dirty="0"/>
          </a:p>
          <a:p>
            <a:pPr lvl="1"/>
            <a:r>
              <a:rPr lang="ko-KR" altLang="en-US" b="0" dirty="0" smtClean="0"/>
              <a:t>테이블의 </a:t>
            </a:r>
            <a:r>
              <a:rPr lang="ko-KR" altLang="en-US" b="0" dirty="0"/>
              <a:t>기본 </a:t>
            </a:r>
            <a:r>
              <a:rPr lang="ko-KR" altLang="en-US" b="0" dirty="0" smtClean="0"/>
              <a:t>파일크기 </a:t>
            </a:r>
            <a:r>
              <a:rPr lang="ko-KR" altLang="en-US" b="0" dirty="0"/>
              <a:t>제한은 </a:t>
            </a:r>
            <a:r>
              <a:rPr lang="en-US" altLang="ko-KR" b="0" dirty="0"/>
              <a:t>4GB</a:t>
            </a:r>
            <a:r>
              <a:rPr lang="ko-KR" altLang="en-US" b="0" dirty="0"/>
              <a:t>이지만 운영체제에서 처리하는 경우 이론적인 제한인 </a:t>
            </a:r>
            <a:r>
              <a:rPr lang="en-US" altLang="ko-KR" b="0" dirty="0"/>
              <a:t>800</a:t>
            </a:r>
            <a:r>
              <a:rPr lang="ko-KR" altLang="en-US" b="0" dirty="0"/>
              <a:t>만 </a:t>
            </a:r>
            <a:r>
              <a:rPr lang="en-US" altLang="ko-KR" b="0" dirty="0"/>
              <a:t>TB</a:t>
            </a:r>
            <a:r>
              <a:rPr lang="ko-KR" altLang="en-US" b="0" dirty="0"/>
              <a:t>까지 </a:t>
            </a:r>
            <a:r>
              <a:rPr lang="ko-KR" altLang="en-US" b="0" dirty="0" smtClean="0"/>
              <a:t>늘릴 수 있음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사용자 </a:t>
            </a:r>
            <a:r>
              <a:rPr lang="ko-KR" altLang="en-US" b="0" dirty="0"/>
              <a:t>정의가 </a:t>
            </a:r>
            <a:r>
              <a:rPr lang="ko-KR" altLang="en-US" b="0" dirty="0" smtClean="0"/>
              <a:t>가능함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오픈소스</a:t>
            </a:r>
            <a:r>
              <a:rPr lang="ko-KR" altLang="en-US" b="0" dirty="0" smtClean="0"/>
              <a:t> </a:t>
            </a:r>
            <a:r>
              <a:rPr lang="en-US" altLang="ko-KR" b="0" dirty="0"/>
              <a:t>GPL </a:t>
            </a:r>
            <a:r>
              <a:rPr lang="ko-KR" altLang="en-US" b="0" dirty="0"/>
              <a:t>라이선스를 통해 프로그래머는 자신의 특정 </a:t>
            </a:r>
            <a:r>
              <a:rPr lang="ko-KR" altLang="en-US" b="0" dirty="0" smtClean="0"/>
              <a:t>환경에 </a:t>
            </a:r>
            <a:r>
              <a:rPr lang="ko-KR" altLang="en-US" b="0" dirty="0"/>
              <a:t>맞게 </a:t>
            </a:r>
            <a:r>
              <a:rPr lang="en-US" altLang="ko-KR" b="0" dirty="0"/>
              <a:t>MySQL </a:t>
            </a:r>
            <a:r>
              <a:rPr lang="ko-KR" altLang="en-US" b="0" dirty="0"/>
              <a:t>소프트웨어를 수정할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데이터베이스의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65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2.1 MySQL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/>
              <a:t>MySQL </a:t>
            </a:r>
            <a:r>
              <a:rPr lang="ko-KR" altLang="en-US" b="0" dirty="0"/>
              <a:t>다운로드 사이트에 접속하기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브라우저에서 </a:t>
            </a:r>
            <a:r>
              <a:rPr lang="en-US" altLang="ko-KR" b="0" dirty="0"/>
              <a:t>MySQL </a:t>
            </a:r>
            <a:r>
              <a:rPr lang="ko-KR" altLang="en-US" b="0" dirty="0"/>
              <a:t>다운로드 사이트</a:t>
            </a:r>
            <a:r>
              <a:rPr lang="en-US" altLang="ko-KR" b="0" dirty="0"/>
              <a:t>(</a:t>
            </a:r>
            <a:r>
              <a:rPr lang="en-US" altLang="ko-KR" b="0" dirty="0">
                <a:hlinkClick r:id="rId2"/>
              </a:rPr>
              <a:t>http://</a:t>
            </a:r>
            <a:r>
              <a:rPr lang="en-US" altLang="ko-KR" b="0" dirty="0" smtClean="0">
                <a:hlinkClick r:id="rId2"/>
              </a:rPr>
              <a:t>dev.mysql.com/downloads/windows/installer</a:t>
            </a:r>
            <a:r>
              <a:rPr lang="en-US" altLang="ko-KR" b="0" dirty="0">
                <a:hlinkClick r:id="rId2"/>
              </a:rPr>
              <a:t>/</a:t>
            </a:r>
            <a:r>
              <a:rPr lang="en-US" altLang="ko-KR" b="0" dirty="0"/>
              <a:t>)</a:t>
            </a:r>
            <a:r>
              <a:rPr lang="ko-KR" altLang="en-US" b="0" dirty="0"/>
              <a:t>에 접속하여 </a:t>
            </a:r>
            <a:r>
              <a:rPr lang="en-US" altLang="ko-KR" b="0" dirty="0"/>
              <a:t>[MySQL on Windows]-[</a:t>
            </a:r>
            <a:r>
              <a:rPr lang="en-US" altLang="ko-KR" b="0" dirty="0" smtClean="0"/>
              <a:t>MySQL Installer</a:t>
            </a:r>
            <a:r>
              <a:rPr lang="en-US" altLang="ko-KR" b="0" dirty="0"/>
              <a:t>]</a:t>
            </a:r>
            <a:r>
              <a:rPr lang="ko-KR" altLang="en-US" b="0" dirty="0"/>
              <a:t>를 </a:t>
            </a:r>
            <a:r>
              <a:rPr lang="ko-KR" altLang="en-US" b="0" dirty="0" smtClean="0"/>
              <a:t>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2. MySQL </a:t>
            </a:r>
            <a:r>
              <a:rPr lang="ko-KR" altLang="en-US" b="0" dirty="0"/>
              <a:t>개발 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784"/>
            <a:ext cx="8172450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29000"/>
            <a:ext cx="3995388" cy="295232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211960" y="4692770"/>
            <a:ext cx="1080120" cy="17639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72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216</TotalTime>
  <Words>1890</Words>
  <Application>Microsoft Office PowerPoint</Application>
  <PresentationFormat>화면 슬라이드 쇼(4:3)</PresentationFormat>
  <Paragraphs>215</Paragraphs>
  <Slides>59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1_마스터</vt:lpstr>
      <vt:lpstr>데이터베이스 개발 환경 구축</vt:lpstr>
      <vt:lpstr>PowerPoint 프레젠테이션</vt:lpstr>
      <vt:lpstr>1. 데이터베이스의 개요</vt:lpstr>
      <vt:lpstr>1. 데이터베이스의 개요</vt:lpstr>
      <vt:lpstr>1. 데이터베이스의 개요</vt:lpstr>
      <vt:lpstr>1. 데이터베이스의 개요</vt:lpstr>
      <vt:lpstr>1. 데이터베이스의 개요</vt:lpstr>
      <vt:lpstr>1. 데이터베이스의 개요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2. MySQL 개발 환경 구축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3. 통합 개발 환경과 데이터베이스 연동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4. MySQL 기본 명령어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5. [웹 쇼핑몰] 상품 관리 테이블 생성 및 상품 등록하기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359</cp:revision>
  <dcterms:created xsi:type="dcterms:W3CDTF">2011-01-05T15:14:06Z</dcterms:created>
  <dcterms:modified xsi:type="dcterms:W3CDTF">2019-03-18T00:03:31Z</dcterms:modified>
</cp:coreProperties>
</file>