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84" r:id="rId3"/>
    <p:sldId id="288" r:id="rId4"/>
    <p:sldId id="290" r:id="rId5"/>
    <p:sldId id="291" r:id="rId6"/>
    <p:sldId id="270" r:id="rId7"/>
    <p:sldId id="283" r:id="rId8"/>
    <p:sldId id="285" r:id="rId9"/>
    <p:sldId id="286" r:id="rId10"/>
    <p:sldId id="287" r:id="rId11"/>
    <p:sldId id="289" r:id="rId12"/>
    <p:sldId id="274" r:id="rId13"/>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48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68"/>
    <p:restoredTop sz="93338"/>
  </p:normalViewPr>
  <p:slideViewPr>
    <p:cSldViewPr snapToGrid="0" snapToObjects="1">
      <p:cViewPr>
        <p:scale>
          <a:sx n="138" d="100"/>
          <a:sy n="138" d="100"/>
        </p:scale>
        <p:origin x="1248" y="4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FE034D-1374-CB48-9166-75EE9368C9E9}" type="datetimeFigureOut">
              <a:rPr kumimoji="1" lang="zh-CN" altLang="en-US" smtClean="0"/>
              <a:t>2019/2/21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F8244-2575-4E42-80CC-6AD56AC4C9AA}" type="slidenum">
              <a:rPr kumimoji="1" lang="zh-CN" altLang="en-US" smtClean="0"/>
              <a:t>‹#›</a:t>
            </a:fld>
            <a:endParaRPr kumimoji="1" lang="zh-CN" altLang="en-US"/>
          </a:p>
        </p:txBody>
      </p:sp>
    </p:spTree>
    <p:extLst>
      <p:ext uri="{BB962C8B-B14F-4D97-AF65-F5344CB8AC3E}">
        <p14:creationId xmlns:p14="http://schemas.microsoft.com/office/powerpoint/2010/main" val="1996422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F8244-2575-4E42-80CC-6AD56AC4C9AA}" type="slidenum">
              <a:rPr kumimoji="1" lang="zh-CN" altLang="en-US" smtClean="0"/>
              <a:t>1</a:t>
            </a:fld>
            <a:endParaRPr kumimoji="1" lang="zh-CN" altLang="en-US"/>
          </a:p>
        </p:txBody>
      </p:sp>
    </p:spTree>
    <p:extLst>
      <p:ext uri="{BB962C8B-B14F-4D97-AF65-F5344CB8AC3E}">
        <p14:creationId xmlns:p14="http://schemas.microsoft.com/office/powerpoint/2010/main" val="1591935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ctrTitle"/>
          </p:nvPr>
        </p:nvSpPr>
        <p:spPr>
          <a:xfrm>
            <a:off x="2971799" y="1473200"/>
            <a:ext cx="5398295" cy="1816098"/>
          </a:xfrm>
        </p:spPr>
        <p:txBody>
          <a:bodyPr anchor="b">
            <a:normAutofit/>
          </a:bodyPr>
          <a:lstStyle>
            <a:lvl1pPr algn="r">
              <a:defRPr sz="36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971799" y="3289300"/>
            <a:ext cx="5398295" cy="1054100"/>
          </a:xfrm>
        </p:spPr>
        <p:txBody>
          <a:bodyPr anchor="t">
            <a:normAutofit/>
          </a:bodyPr>
          <a:lstStyle>
            <a:lvl1pPr marL="0" indent="0" algn="r">
              <a:buNone/>
              <a:defRPr sz="1350" cap="all">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6699419" y="4402932"/>
            <a:ext cx="1200150" cy="283369"/>
          </a:xfrm>
        </p:spPr>
        <p:txBody>
          <a:bodyPr/>
          <a:lstStyle/>
          <a:p>
            <a:fld id="{78CB4DC0-6D50-9C4E-BF65-F196BF9C4912}" type="datetimeFigureOut">
              <a:rPr kumimoji="1" lang="zh-CN" altLang="en-US" smtClean="0"/>
              <a:t>2019/2/21</a:t>
            </a:fld>
            <a:endParaRPr kumimoji="1" lang="zh-CN" altLang="en-US"/>
          </a:p>
        </p:txBody>
      </p:sp>
      <p:sp>
        <p:nvSpPr>
          <p:cNvPr id="5" name="Footer Placeholder 4"/>
          <p:cNvSpPr>
            <a:spLocks noGrp="1"/>
          </p:cNvSpPr>
          <p:nvPr>
            <p:ph type="ftr" sz="quarter" idx="11"/>
          </p:nvPr>
        </p:nvSpPr>
        <p:spPr>
          <a:xfrm>
            <a:off x="2971799" y="4402932"/>
            <a:ext cx="3670469" cy="283369"/>
          </a:xfrm>
        </p:spPr>
        <p:txBody>
          <a:bodyPr/>
          <a:lstStyle/>
          <a:p>
            <a:endParaRPr kumimoji="1" lang="zh-CN" altLang="en-US"/>
          </a:p>
        </p:txBody>
      </p:sp>
      <p:sp>
        <p:nvSpPr>
          <p:cNvPr id="6" name="Slide Number Placeholder 5"/>
          <p:cNvSpPr>
            <a:spLocks noGrp="1"/>
          </p:cNvSpPr>
          <p:nvPr>
            <p:ph type="sldNum" sz="quarter" idx="12"/>
          </p:nvPr>
        </p:nvSpPr>
        <p:spPr>
          <a:xfrm>
            <a:off x="7956719" y="4402932"/>
            <a:ext cx="413375" cy="283369"/>
          </a:xfrm>
        </p:spPr>
        <p:txBody>
          <a:bodyPr/>
          <a:lstStyle/>
          <a:p>
            <a:fld id="{4D76C624-F484-C94F-A08C-6BBB7841E739}" type="slidenum">
              <a:rPr kumimoji="1" lang="zh-CN" altLang="en-US" smtClean="0"/>
              <a:t>‹#›</a:t>
            </a:fld>
            <a:endParaRPr kumimoji="1" lang="zh-CN" altLang="en-US"/>
          </a:p>
        </p:txBody>
      </p:sp>
    </p:spTree>
  </p:cSld>
  <p:clrMapOvr>
    <a:overrideClrMapping bg1="dk1" tx1="lt1" bg2="dk2" tx2="lt2" accent1="accent1" accent2="accent2" accent3="accent3" accent4="accent4" accent5="accent5" accent6="accent6" hlink="hlink" folHlink="folHlink"/>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3549649"/>
            <a:ext cx="7598570" cy="425054"/>
          </a:xfrm>
        </p:spPr>
        <p:txBody>
          <a:bodyPr anchor="b">
            <a:normAutofit/>
          </a:bodyPr>
          <a:lstStyle>
            <a:lvl1pPr algn="l">
              <a:defRPr sz="1800" b="0"/>
            </a:lvl1pPr>
          </a:lstStyle>
          <a:p>
            <a:r>
              <a:rPr lang="zh-CN" altLang="en-US" smtClean="0"/>
              <a:t>单击此处编辑母版标题样式</a:t>
            </a:r>
            <a:endParaRPr lang="en-US" dirty="0"/>
          </a:p>
        </p:txBody>
      </p:sp>
      <p:sp>
        <p:nvSpPr>
          <p:cNvPr id="3" name="Picture Placeholder 2"/>
          <p:cNvSpPr>
            <a:spLocks noGrp="1" noChangeAspect="1"/>
          </p:cNvSpPr>
          <p:nvPr>
            <p:ph type="pic" idx="1" hasCustomPrompt="1"/>
          </p:nvPr>
        </p:nvSpPr>
        <p:spPr>
          <a:xfrm>
            <a:off x="1028701" y="699084"/>
            <a:ext cx="6569870" cy="237373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514351" y="3974702"/>
            <a:ext cx="7598570" cy="37028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8CB4DC0-6D50-9C4E-BF65-F196BF9C4912}" type="datetimeFigureOut">
              <a:rPr kumimoji="1" lang="zh-CN" altLang="en-US" smtClean="0"/>
              <a:t>2019/2/21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4D76C624-F484-C94F-A08C-6BBB7841E739}" type="slidenum">
              <a:rPr kumimoji="1" lang="zh-CN" altLang="en-US" smtClean="0"/>
              <a:t>‹#›</a:t>
            </a:fld>
            <a:endParaRPr kumimoji="1" lang="zh-CN" altLang="en-US"/>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343149"/>
          </a:xfrm>
        </p:spPr>
        <p:txBody>
          <a:bodyPr anchor="ctr">
            <a:normAutofit/>
          </a:bodyPr>
          <a:lstStyle>
            <a:lvl1pPr algn="l">
              <a:defRPr sz="2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14350" y="3257550"/>
            <a:ext cx="7598571"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8CB4DC0-6D50-9C4E-BF65-F196BF9C4912}" type="datetimeFigureOut">
              <a:rPr kumimoji="1" lang="zh-CN" altLang="en-US" smtClean="0"/>
              <a:t>2019/2/21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D76C624-F484-C94F-A08C-6BBB7841E739}" type="slidenum">
              <a:rPr kumimoji="1" lang="zh-CN" altLang="en-US" smtClean="0"/>
              <a:t>‹#›</a:t>
            </a:fld>
            <a:endParaRPr kumimoji="1" lang="zh-CN" altLang="en-US"/>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5" name="TextBox 14"/>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1" name="TextBox 10"/>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823406" y="2514600"/>
            <a:ext cx="7004388"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515599" y="3257550"/>
            <a:ext cx="7614275"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8CB4DC0-6D50-9C4E-BF65-F196BF9C4912}" type="datetimeFigureOut">
              <a:rPr kumimoji="1" lang="zh-CN" altLang="en-US" smtClean="0"/>
              <a:t>2019/2/21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D76C624-F484-C94F-A08C-6BBB7841E739}" type="slidenum">
              <a:rPr kumimoji="1" lang="zh-CN" altLang="en-US" smtClean="0"/>
              <a:t>‹#›</a:t>
            </a:fld>
            <a:endParaRPr kumimoji="1" lang="zh-CN" altLang="en-US"/>
          </a:p>
        </p:txBody>
      </p: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2" y="2481436"/>
            <a:ext cx="7598569" cy="1101600"/>
          </a:xfrm>
        </p:spPr>
        <p:txBody>
          <a:bodyPr anchor="b">
            <a:normAutofit/>
          </a:bodyPr>
          <a:lstStyle>
            <a:lvl1pPr algn="l">
              <a:defRPr sz="2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14351" y="3583036"/>
            <a:ext cx="7598570"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8CB4DC0-6D50-9C4E-BF65-F196BF9C4912}" type="datetimeFigureOut">
              <a:rPr kumimoji="1" lang="zh-CN" altLang="en-US" smtClean="0"/>
              <a:t>2019/2/21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D76C624-F484-C94F-A08C-6BBB7841E739}" type="slidenum">
              <a:rPr kumimoji="1" lang="zh-CN" altLang="en-US" smtClean="0"/>
              <a:t>‹#›</a:t>
            </a:fld>
            <a:endParaRPr kumimoji="1" lang="zh-CN" altLang="en-US"/>
          </a:p>
        </p:txBody>
      </p:sp>
    </p:spTree>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3" name="TextBox 12"/>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4" name="TextBox 13"/>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6"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514350" y="2914650"/>
            <a:ext cx="7601577" cy="666750"/>
          </a:xfrm>
        </p:spPr>
        <p:txBody>
          <a:bodyPr vert="horz" lIns="91440" tIns="45720" rIns="91440" bIns="45720" rtlCol="0" anchor="b">
            <a:normAutofit/>
          </a:bodyPr>
          <a:lstStyle>
            <a:lvl1pPr>
              <a:buNone/>
              <a:defRPr lang="en-US" sz="18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514349" y="3581400"/>
            <a:ext cx="7601577" cy="7620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8CB4DC0-6D50-9C4E-BF65-F196BF9C4912}" type="datetimeFigureOut">
              <a:rPr kumimoji="1" lang="zh-CN" altLang="en-US" smtClean="0"/>
              <a:t>2019/2/21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D76C624-F484-C94F-A08C-6BBB7841E739}" type="slidenum">
              <a:rPr kumimoji="1" lang="zh-CN" altLang="en-US" smtClean="0"/>
              <a:t>‹#›</a:t>
            </a:fld>
            <a:endParaRPr kumimoji="1" lang="zh-CN" altLang="en-US"/>
          </a:p>
        </p:txBody>
      </p:sp>
    </p:spTree>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057399"/>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514351" y="2628900"/>
            <a:ext cx="7598571"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514350" y="3257550"/>
            <a:ext cx="7598571"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8CB4DC0-6D50-9C4E-BF65-F196BF9C4912}" type="datetimeFigureOut">
              <a:rPr kumimoji="1" lang="zh-CN" altLang="en-US" smtClean="0"/>
              <a:t>2019/2/21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D76C624-F484-C94F-A08C-6BBB7841E739}" type="slidenum">
              <a:rPr kumimoji="1" lang="zh-CN" altLang="en-US" smtClean="0"/>
              <a:t>‹#›</a:t>
            </a:fld>
            <a:endParaRPr kumimoji="1" lang="zh-CN" altLang="en-US"/>
          </a:p>
        </p:txBody>
      </p:sp>
    </p:spTree>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78CB4DC0-6D50-9C4E-BF65-F196BF9C4912}" type="datetimeFigureOut">
              <a:rPr kumimoji="1" lang="zh-CN" altLang="en-US" smtClean="0"/>
              <a:t>2019/2/21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D76C624-F484-C94F-A08C-6BBB7841E739}" type="slidenum">
              <a:rPr kumimoji="1" lang="zh-CN" altLang="en-US" smtClean="0"/>
              <a:t>‹#›</a:t>
            </a:fld>
            <a:endParaRPr kumimoji="1" lang="zh-CN" altLang="en-US"/>
          </a:p>
        </p:txBody>
      </p:sp>
      <p:sp>
        <p:nvSpPr>
          <p:cNvPr id="8" name="Title 1"/>
          <p:cNvSpPr>
            <a:spLocks noGrp="1"/>
          </p:cNvSpPr>
          <p:nvPr>
            <p:ph type="title"/>
          </p:nvPr>
        </p:nvSpPr>
        <p:spPr>
          <a:xfrm>
            <a:off x="514351" y="457201"/>
            <a:ext cx="7598569" cy="1092200"/>
          </a:xfrm>
        </p:spPr>
        <p:txBody>
          <a:bodyPr/>
          <a:lstStyle/>
          <a:p>
            <a:r>
              <a:rPr lang="zh-CN" altLang="en-US" smtClean="0"/>
              <a:t>单击此处编辑母版标题样式</a:t>
            </a:r>
            <a:endParaRPr lang="en-US" dirty="0"/>
          </a:p>
        </p:txBody>
      </p:sp>
    </p:spTree>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Vertical Title 1"/>
          <p:cNvSpPr>
            <a:spLocks noGrp="1"/>
          </p:cNvSpPr>
          <p:nvPr>
            <p:ph type="title" orient="vert"/>
          </p:nvPr>
        </p:nvSpPr>
        <p:spPr>
          <a:xfrm>
            <a:off x="6494006" y="457200"/>
            <a:ext cx="1618914" cy="388620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514350" y="457200"/>
            <a:ext cx="5874087" cy="3886200"/>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78CB4DC0-6D50-9C4E-BF65-F196BF9C4912}" type="datetimeFigureOut">
              <a:rPr kumimoji="1" lang="zh-CN" altLang="en-US" smtClean="0"/>
              <a:t>2019/2/21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D76C624-F484-C94F-A08C-6BBB7841E739}" type="slidenum">
              <a:rPr kumimoji="1" lang="zh-CN" altLang="en-US" smtClean="0"/>
              <a:t>‹#›</a:t>
            </a:fld>
            <a:endParaRPr kumimoji="1"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78CB4DC0-6D50-9C4E-BF65-F196BF9C4912}" type="datetimeFigureOut">
              <a:rPr kumimoji="1" lang="zh-CN" altLang="en-US" smtClean="0"/>
              <a:t>2019/2/21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D76C624-F484-C94F-A08C-6BBB7841E739}" type="slidenum">
              <a:rPr kumimoji="1" lang="zh-CN" altLang="en-US" smtClean="0"/>
              <a:t>‹#›</a:t>
            </a:fld>
            <a:endParaRPr kumimoji="1" lang="zh-CN" altLang="en-US"/>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2481436"/>
            <a:ext cx="7598570" cy="1101600"/>
          </a:xfrm>
        </p:spPr>
        <p:txBody>
          <a:bodyPr anchor="b"/>
          <a:lstStyle>
            <a:lvl1pPr algn="l">
              <a:defRPr sz="30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14349" y="3583036"/>
            <a:ext cx="7598571" cy="645300"/>
          </a:xfrm>
        </p:spPr>
        <p:txBody>
          <a:bodyPr anchor="t">
            <a:normAutofit/>
          </a:bodyPr>
          <a:lstStyle>
            <a:lvl1pPr marL="0" indent="0" algn="l">
              <a:buNone/>
              <a:defRPr sz="1500" cap="all">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8CB4DC0-6D50-9C4E-BF65-F196BF9C4912}" type="datetimeFigureOut">
              <a:rPr kumimoji="1" lang="zh-CN" altLang="en-US" smtClean="0"/>
              <a:t>2019/2/21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D76C624-F484-C94F-A08C-6BBB7841E739}" type="slidenum">
              <a:rPr kumimoji="1" lang="zh-CN" altLang="en-US" smtClean="0"/>
              <a:t>‹#›</a:t>
            </a:fld>
            <a:endParaRPr kumimoji="1" lang="zh-CN" altLang="en-US"/>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514351" y="1606550"/>
            <a:ext cx="3746501" cy="2736851"/>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366421" y="1606551"/>
            <a:ext cx="3746499" cy="2736850"/>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78CB4DC0-6D50-9C4E-BF65-F196BF9C4912}" type="datetimeFigureOut">
              <a:rPr kumimoji="1" lang="zh-CN" altLang="en-US" smtClean="0"/>
              <a:t>2019/2/21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4D76C624-F484-C94F-A08C-6BBB7841E739}" type="slidenum">
              <a:rPr kumimoji="1" lang="zh-CN" altLang="en-US" smtClean="0"/>
              <a:t>‹#›</a:t>
            </a:fld>
            <a:endParaRPr kumimoji="1"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30252" y="1663700"/>
            <a:ext cx="3531791"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514351" y="2152651"/>
            <a:ext cx="3747692" cy="2190749"/>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572003" y="1670050"/>
            <a:ext cx="3542110"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367612" y="2152651"/>
            <a:ext cx="3746501" cy="2190749"/>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78CB4DC0-6D50-9C4E-BF65-F196BF9C4912}" type="datetimeFigureOut">
              <a:rPr kumimoji="1" lang="zh-CN" altLang="en-US" smtClean="0"/>
              <a:t>2019/2/21</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4D76C624-F484-C94F-A08C-6BBB7841E739}" type="slidenum">
              <a:rPr kumimoji="1" lang="zh-CN" altLang="en-US" smtClean="0"/>
              <a:t>‹#›</a:t>
            </a:fld>
            <a:endParaRPr kumimoji="1" lang="zh-CN"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8CB4DC0-6D50-9C4E-BF65-F196BF9C4912}" type="datetimeFigureOut">
              <a:rPr kumimoji="1" lang="zh-CN" altLang="en-US" smtClean="0"/>
              <a:t>2019/2/21</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4D76C624-F484-C94F-A08C-6BBB7841E739}" type="slidenum">
              <a:rPr kumimoji="1" lang="zh-CN" altLang="en-US" smtClean="0"/>
              <a:t>‹#›</a:t>
            </a:fld>
            <a:endParaRPr kumimoji="1"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Date Placeholder 1"/>
          <p:cNvSpPr>
            <a:spLocks noGrp="1"/>
          </p:cNvSpPr>
          <p:nvPr>
            <p:ph type="dt" sz="half" idx="10"/>
          </p:nvPr>
        </p:nvSpPr>
        <p:spPr/>
        <p:txBody>
          <a:bodyPr/>
          <a:lstStyle/>
          <a:p>
            <a:fld id="{78CB4DC0-6D50-9C4E-BF65-F196BF9C4912}" type="datetimeFigureOut">
              <a:rPr kumimoji="1" lang="zh-CN" altLang="en-US" smtClean="0"/>
              <a:t>2019/2/21</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4D76C624-F484-C94F-A08C-6BBB7841E739}" type="slidenum">
              <a:rPr kumimoji="1" lang="zh-CN" altLang="en-US" smtClean="0"/>
              <a:t>‹#›</a:t>
            </a:fld>
            <a:endParaRPr kumimoji="1" lang="zh-CN" alt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555750"/>
            <a:ext cx="2760664" cy="1028700"/>
          </a:xfrm>
        </p:spPr>
        <p:txBody>
          <a:bodyPr anchor="b">
            <a:normAutofit/>
          </a:bodyPr>
          <a:lstStyle>
            <a:lvl1pPr algn="l">
              <a:defRPr sz="18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486151" y="457201"/>
            <a:ext cx="4626770" cy="3886200"/>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514350" y="2584450"/>
            <a:ext cx="2760664" cy="137160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8CB4DC0-6D50-9C4E-BF65-F196BF9C4912}" type="datetimeFigureOut">
              <a:rPr kumimoji="1" lang="zh-CN" altLang="en-US" smtClean="0"/>
              <a:t>2019/2/21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4D76C624-F484-C94F-A08C-6BBB7841E739}" type="slidenum">
              <a:rPr kumimoji="1" lang="zh-CN" altLang="en-US" smtClean="0"/>
              <a:t>‹#›</a:t>
            </a:fld>
            <a:endParaRPr kumimoji="1"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200150"/>
            <a:ext cx="4623490" cy="1028700"/>
          </a:xfrm>
        </p:spPr>
        <p:txBody>
          <a:bodyPr anchor="b">
            <a:normAutofit/>
          </a:bodyPr>
          <a:lstStyle>
            <a:lvl1pPr algn="l">
              <a:defRPr sz="2100" b="0"/>
            </a:lvl1pPr>
          </a:lstStyle>
          <a:p>
            <a:r>
              <a:rPr lang="zh-CN" altLang="en-US" smtClean="0"/>
              <a:t>单击此处编辑母版标题样式</a:t>
            </a:r>
            <a:endParaRPr lang="en-US" dirty="0"/>
          </a:p>
        </p:txBody>
      </p:sp>
      <p:sp>
        <p:nvSpPr>
          <p:cNvPr id="14" name="Picture Placeholder 2"/>
          <p:cNvSpPr>
            <a:spLocks noGrp="1" noChangeAspect="1"/>
          </p:cNvSpPr>
          <p:nvPr>
            <p:ph type="pic" idx="1" hasCustomPrompt="1"/>
          </p:nvPr>
        </p:nvSpPr>
        <p:spPr>
          <a:xfrm>
            <a:off x="5652190" y="685800"/>
            <a:ext cx="2460731" cy="3429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514350" y="2228850"/>
            <a:ext cx="4623490" cy="13716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8CB4DC0-6D50-9C4E-BF65-F196BF9C4912}" type="datetimeFigureOut">
              <a:rPr kumimoji="1" lang="zh-CN" altLang="en-US" smtClean="0"/>
              <a:t>2019/2/21</a:t>
            </a:fld>
            <a:endParaRPr kumimoji="1" lang="zh-CN" alt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4D76C624-F484-C94F-A08C-6BBB7841E739}" type="slidenum">
              <a:rPr kumimoji="1" lang="zh-CN" altLang="en-US" smtClean="0"/>
              <a:t>‹#›</a:t>
            </a:fld>
            <a:endParaRPr kumimoji="1"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1" y="457201"/>
            <a:ext cx="7598569" cy="1092200"/>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514351" y="1606551"/>
            <a:ext cx="7598569" cy="2736850"/>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6442245" y="4402932"/>
            <a:ext cx="1200150"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78CB4DC0-6D50-9C4E-BF65-F196BF9C4912}" type="datetimeFigureOut">
              <a:rPr kumimoji="1" lang="zh-CN" altLang="en-US" smtClean="0"/>
              <a:t>2019/2/21</a:t>
            </a:fld>
            <a:endParaRPr kumimoji="1" lang="zh-CN" altLang="en-US"/>
          </a:p>
        </p:txBody>
      </p:sp>
      <p:sp>
        <p:nvSpPr>
          <p:cNvPr id="5" name="Footer Placeholder 4"/>
          <p:cNvSpPr>
            <a:spLocks noGrp="1"/>
          </p:cNvSpPr>
          <p:nvPr>
            <p:ph type="ftr" sz="quarter" idx="3"/>
          </p:nvPr>
        </p:nvSpPr>
        <p:spPr>
          <a:xfrm>
            <a:off x="514351" y="4402932"/>
            <a:ext cx="5870744" cy="283369"/>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kumimoji="1" lang="zh-CN" altLang="en-US"/>
          </a:p>
        </p:txBody>
      </p:sp>
      <p:sp>
        <p:nvSpPr>
          <p:cNvPr id="6" name="Slide Number Placeholder 5"/>
          <p:cNvSpPr>
            <a:spLocks noGrp="1"/>
          </p:cNvSpPr>
          <p:nvPr>
            <p:ph type="sldNum" sz="quarter" idx="4"/>
          </p:nvPr>
        </p:nvSpPr>
        <p:spPr>
          <a:xfrm>
            <a:off x="7699546" y="4402932"/>
            <a:ext cx="413375"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4D76C624-F484-C94F-A08C-6BBB7841E739}" type="slidenum">
              <a:rPr kumimoji="1" lang="zh-CN" altLang="en-US" smtClean="0"/>
              <a:t>‹#›</a:t>
            </a:fld>
            <a:endParaRPr kumimoji="1"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slow">
    <p:push dir="u"/>
  </p:transition>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630" indent="-214630" algn="l" defTabSz="342900" rtl="0" eaLnBrk="1" latinLnBrk="0" hangingPunct="1">
        <a:spcBef>
          <a:spcPts val="0"/>
        </a:spcBef>
        <a:spcAft>
          <a:spcPts val="750"/>
        </a:spcAft>
        <a:buClr>
          <a:schemeClr val="tx1"/>
        </a:buClr>
        <a:buSzPct val="100000"/>
        <a:buFont typeface="Arial" panose="020B0604020202020204"/>
        <a:buChar char="•"/>
        <a:defRPr sz="1350" kern="1200" cap="none">
          <a:solidFill>
            <a:schemeClr val="tx1"/>
          </a:solidFill>
          <a:effectLst/>
          <a:latin typeface="+mn-lt"/>
          <a:ea typeface="+mn-ea"/>
          <a:cs typeface="+mn-cs"/>
        </a:defRPr>
      </a:lvl1pPr>
      <a:lvl2pPr marL="557530" indent="-214630" algn="l" defTabSz="342900" rtl="0" eaLnBrk="1" latinLnBrk="0" hangingPunct="1">
        <a:spcBef>
          <a:spcPts val="0"/>
        </a:spcBef>
        <a:spcAft>
          <a:spcPts val="750"/>
        </a:spcAft>
        <a:buClr>
          <a:schemeClr val="tx1"/>
        </a:buClr>
        <a:buSzPct val="100000"/>
        <a:buFont typeface="Arial" panose="020B0604020202020204"/>
        <a:buChar char="•"/>
        <a:defRPr sz="1200" kern="1200" cap="none">
          <a:solidFill>
            <a:schemeClr val="tx1"/>
          </a:solidFill>
          <a:effectLst/>
          <a:latin typeface="+mn-lt"/>
          <a:ea typeface="+mn-ea"/>
          <a:cs typeface="+mn-cs"/>
        </a:defRPr>
      </a:lvl2pPr>
      <a:lvl3pPr marL="900430" indent="-214630" algn="l" defTabSz="342900" rtl="0" eaLnBrk="1" latinLnBrk="0" hangingPunct="1">
        <a:spcBef>
          <a:spcPts val="0"/>
        </a:spcBef>
        <a:spcAft>
          <a:spcPts val="750"/>
        </a:spcAft>
        <a:buClr>
          <a:schemeClr val="tx1"/>
        </a:buClr>
        <a:buSzPct val="100000"/>
        <a:buFont typeface="Arial" panose="020B0604020202020204"/>
        <a:buChar char="•"/>
        <a:defRPr sz="1050" kern="1200" cap="none">
          <a:solidFill>
            <a:schemeClr val="tx1"/>
          </a:solidFill>
          <a:effectLst/>
          <a:latin typeface="+mn-lt"/>
          <a:ea typeface="+mn-ea"/>
          <a:cs typeface="+mn-cs"/>
        </a:defRPr>
      </a:lvl3pPr>
      <a:lvl4pPr marL="1157605" indent="-128905" algn="l" defTabSz="342900" rtl="0" eaLnBrk="1" latinLnBrk="0" hangingPunct="1">
        <a:spcBef>
          <a:spcPts val="0"/>
        </a:spcBef>
        <a:spcAft>
          <a:spcPts val="750"/>
        </a:spcAft>
        <a:buClr>
          <a:schemeClr val="tx1"/>
        </a:buClr>
        <a:buSzPct val="100000"/>
        <a:buFont typeface="Arial" panose="020B0604020202020204"/>
        <a:buChar char="•"/>
        <a:defRPr sz="900" kern="1200" cap="none">
          <a:solidFill>
            <a:schemeClr val="tx1"/>
          </a:solidFill>
          <a:effectLst/>
          <a:latin typeface="+mn-lt"/>
          <a:ea typeface="+mn-ea"/>
          <a:cs typeface="+mn-cs"/>
        </a:defRPr>
      </a:lvl4pPr>
      <a:lvl5pPr marL="1500505" indent="-128905" algn="l" defTabSz="342900" rtl="0" eaLnBrk="1" latinLnBrk="0" hangingPunct="1">
        <a:spcBef>
          <a:spcPts val="0"/>
        </a:spcBef>
        <a:spcAft>
          <a:spcPts val="750"/>
        </a:spcAft>
        <a:buClr>
          <a:schemeClr val="tx1"/>
        </a:buClr>
        <a:buSzPct val="100000"/>
        <a:buFont typeface="Arial" panose="020B0604020202020204"/>
        <a:buChar char="•"/>
        <a:defRPr sz="900" kern="1200" cap="none">
          <a:solidFill>
            <a:schemeClr val="tx1"/>
          </a:solidFill>
          <a:effectLst/>
          <a:latin typeface="+mn-lt"/>
          <a:ea typeface="+mn-ea"/>
          <a:cs typeface="+mn-cs"/>
        </a:defRPr>
      </a:lvl5pPr>
      <a:lvl6pPr marL="1885950" indent="-171450" algn="l" defTabSz="342900" rtl="0" eaLnBrk="1" latinLnBrk="0" hangingPunct="1">
        <a:spcBef>
          <a:spcPts val="0"/>
        </a:spcBef>
        <a:spcAft>
          <a:spcPts val="750"/>
        </a:spcAft>
        <a:buClr>
          <a:schemeClr val="tx1"/>
        </a:buClr>
        <a:buSzPct val="100000"/>
        <a:buFont typeface="Arial" panose="020B0604020202020204"/>
        <a:buChar char="•"/>
        <a:defRPr sz="900" kern="1200" cap="none">
          <a:solidFill>
            <a:schemeClr val="tx1"/>
          </a:solidFill>
          <a:effectLst/>
          <a:latin typeface="+mn-lt"/>
          <a:ea typeface="+mn-ea"/>
          <a:cs typeface="+mn-cs"/>
        </a:defRPr>
      </a:lvl6pPr>
      <a:lvl7pPr marL="2228850" indent="-171450" algn="l" defTabSz="342900" rtl="0" eaLnBrk="1" latinLnBrk="0" hangingPunct="1">
        <a:spcBef>
          <a:spcPts val="0"/>
        </a:spcBef>
        <a:spcAft>
          <a:spcPts val="750"/>
        </a:spcAft>
        <a:buClr>
          <a:schemeClr val="tx1"/>
        </a:buClr>
        <a:buSzPct val="100000"/>
        <a:buFont typeface="Arial" panose="020B0604020202020204"/>
        <a:buChar char="•"/>
        <a:defRPr sz="900" kern="1200" cap="none">
          <a:solidFill>
            <a:schemeClr val="tx1"/>
          </a:solidFill>
          <a:effectLst/>
          <a:latin typeface="+mn-lt"/>
          <a:ea typeface="+mn-ea"/>
          <a:cs typeface="+mn-cs"/>
        </a:defRPr>
      </a:lvl7pPr>
      <a:lvl8pPr marL="2571750" indent="-171450" algn="l" defTabSz="342900" rtl="0" eaLnBrk="1" latinLnBrk="0" hangingPunct="1">
        <a:spcBef>
          <a:spcPts val="0"/>
        </a:spcBef>
        <a:spcAft>
          <a:spcPts val="750"/>
        </a:spcAft>
        <a:buClr>
          <a:schemeClr val="tx1"/>
        </a:buClr>
        <a:buSzPct val="100000"/>
        <a:buFont typeface="Arial" panose="020B0604020202020204"/>
        <a:buChar char="•"/>
        <a:defRPr sz="900" kern="1200" cap="none">
          <a:solidFill>
            <a:schemeClr val="tx1"/>
          </a:solidFill>
          <a:effectLst/>
          <a:latin typeface="+mn-lt"/>
          <a:ea typeface="+mn-ea"/>
          <a:cs typeface="+mn-cs"/>
        </a:defRPr>
      </a:lvl8pPr>
      <a:lvl9pPr marL="2914650" indent="-171450" algn="l" defTabSz="342900" rtl="0" eaLnBrk="1" latinLnBrk="0" hangingPunct="1">
        <a:spcBef>
          <a:spcPts val="0"/>
        </a:spcBef>
        <a:spcAft>
          <a:spcPts val="750"/>
        </a:spcAft>
        <a:buClr>
          <a:schemeClr val="tx1"/>
        </a:buClr>
        <a:buSzPct val="100000"/>
        <a:buFont typeface="Arial" panose="020B0604020202020204"/>
        <a:buChar char="•"/>
        <a:defRPr sz="90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eg"/><Relationship Id="rId5"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jpg"/><Relationship Id="rId3"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6"/>
          <p:cNvSpPr txBox="1"/>
          <p:nvPr/>
        </p:nvSpPr>
        <p:spPr>
          <a:xfrm>
            <a:off x="3043378" y="744658"/>
            <a:ext cx="3057247" cy="584775"/>
          </a:xfrm>
          <a:prstGeom prst="rect">
            <a:avLst/>
          </a:prstGeom>
          <a:noFill/>
        </p:spPr>
        <p:txBody>
          <a:bodyPr wrap="none" rtlCol="0">
            <a:spAutoFit/>
          </a:bodyPr>
          <a:lstStyle/>
          <a:p>
            <a:pPr algn="ctr"/>
            <a:r>
              <a:rPr kumimoji="1" lang="zh-CN" altLang="en-US" sz="3200" b="1" dirty="0" smtClean="0">
                <a:latin typeface="Heiti SC Medium" charset="-122"/>
                <a:ea typeface="Heiti SC Medium" charset="-122"/>
                <a:cs typeface="Heiti SC Medium" charset="-122"/>
              </a:rPr>
              <a:t>贪心科技公开课</a:t>
            </a:r>
            <a:endParaRPr kumimoji="1" lang="zh-CN" altLang="en-US" sz="3200" b="1" dirty="0">
              <a:latin typeface="Heiti SC Medium" charset="-122"/>
              <a:ea typeface="Heiti SC Medium" charset="-122"/>
              <a:cs typeface="Heiti SC Medium" charset="-122"/>
            </a:endParaRPr>
          </a:p>
        </p:txBody>
      </p:sp>
      <p:sp>
        <p:nvSpPr>
          <p:cNvPr id="4" name="文本框 3"/>
          <p:cNvSpPr txBox="1"/>
          <p:nvPr/>
        </p:nvSpPr>
        <p:spPr>
          <a:xfrm>
            <a:off x="1492915" y="1431132"/>
            <a:ext cx="6158230" cy="460375"/>
          </a:xfrm>
          <a:prstGeom prst="rect">
            <a:avLst/>
          </a:prstGeom>
          <a:noFill/>
        </p:spPr>
        <p:txBody>
          <a:bodyPr wrap="none" rtlCol="0">
            <a:spAutoFit/>
          </a:bodyPr>
          <a:lstStyle/>
          <a:p>
            <a:pPr algn="ctr"/>
            <a:r>
              <a:rPr kumimoji="1" lang="zh-CN" altLang="en-US" sz="2400" b="1" dirty="0">
                <a:latin typeface="Heiti SC Medium" charset="-122"/>
                <a:ea typeface="Heiti SC Medium" charset="-122"/>
                <a:cs typeface="Heiti SC Medium" charset="-122"/>
              </a:rPr>
              <a:t>手写</a:t>
            </a:r>
            <a:r>
              <a:rPr kumimoji="1" lang="en-US" altLang="zh-CN" sz="2400" b="1" dirty="0">
                <a:latin typeface="Heiti SC Medium" charset="-122"/>
                <a:ea typeface="Heiti SC Medium" charset="-122"/>
                <a:cs typeface="Heiti SC Medium" charset="-122"/>
              </a:rPr>
              <a:t>web</a:t>
            </a:r>
            <a:r>
              <a:rPr kumimoji="1" lang="zh-CN" altLang="en-US" sz="2400" b="1" dirty="0">
                <a:latin typeface="Heiti SC Medium" charset="-122"/>
                <a:ea typeface="Heiti SC Medium" charset="-122"/>
                <a:cs typeface="Heiti SC Medium" charset="-122"/>
              </a:rPr>
              <a:t>框架，搭建一个类似</a:t>
            </a:r>
            <a:r>
              <a:rPr kumimoji="1" lang="en-US" altLang="zh-CN" sz="2400" b="1" dirty="0">
                <a:latin typeface="Heiti SC Medium" charset="-122"/>
                <a:ea typeface="Heiti SC Medium" charset="-122"/>
                <a:cs typeface="Heiti SC Medium" charset="-122"/>
              </a:rPr>
              <a:t>flask</a:t>
            </a:r>
            <a:r>
              <a:rPr kumimoji="1" lang="zh-CN" altLang="en-US" sz="2400" b="1" dirty="0">
                <a:latin typeface="Heiti SC Medium" charset="-122"/>
                <a:ea typeface="Heiti SC Medium" charset="-122"/>
                <a:cs typeface="Heiti SC Medium" charset="-122"/>
              </a:rPr>
              <a:t>的</a:t>
            </a:r>
            <a:r>
              <a:rPr kumimoji="1" lang="en-US" altLang="zh-CN" sz="2400" b="1" dirty="0">
                <a:latin typeface="Heiti SC Medium" charset="-122"/>
                <a:ea typeface="Heiti SC Medium" charset="-122"/>
                <a:cs typeface="Heiti SC Medium" charset="-122"/>
              </a:rPr>
              <a:t>web</a:t>
            </a:r>
            <a:r>
              <a:rPr kumimoji="1" lang="zh-CN" altLang="en-US" sz="2400" b="1" dirty="0">
                <a:latin typeface="Heiti SC Medium" charset="-122"/>
                <a:ea typeface="Heiti SC Medium" charset="-122"/>
                <a:cs typeface="Heiti SC Medium" charset="-122"/>
              </a:rPr>
              <a:t>框架</a:t>
            </a:r>
          </a:p>
        </p:txBody>
      </p:sp>
      <p:pic>
        <p:nvPicPr>
          <p:cNvPr id="5" name="Picture 6"/>
          <p:cNvPicPr>
            <a:picLocks noChangeAspect="1"/>
          </p:cNvPicPr>
          <p:nvPr/>
        </p:nvPicPr>
        <p:blipFill rotWithShape="1">
          <a:blip r:embed="rId4">
            <a:extLst>
              <a:ext uri="{28A0092B-C50C-407E-A947-70E740481C1C}">
                <a14:useLocalDpi xmlns:a14="http://schemas.microsoft.com/office/drawing/2010/main" val="0"/>
              </a:ext>
            </a:extLst>
          </a:blip>
          <a:srcRect b="8320"/>
          <a:stretch>
            <a:fillRect/>
          </a:stretch>
        </p:blipFill>
        <p:spPr>
          <a:xfrm>
            <a:off x="488794" y="3069866"/>
            <a:ext cx="1365698" cy="1667518"/>
          </a:xfrm>
          <a:prstGeom prst="rect">
            <a:avLst/>
          </a:prstGeom>
          <a:ln>
            <a:noFill/>
          </a:ln>
          <a:effectLst>
            <a:softEdge rad="112500"/>
          </a:effectLst>
        </p:spPr>
      </p:pic>
      <p:sp>
        <p:nvSpPr>
          <p:cNvPr id="8" name="内容占位符 2"/>
          <p:cNvSpPr txBox="1"/>
          <p:nvPr/>
        </p:nvSpPr>
        <p:spPr>
          <a:xfrm>
            <a:off x="6157427" y="2571750"/>
            <a:ext cx="2987435" cy="352212"/>
          </a:xfrm>
          <a:prstGeom prst="rect">
            <a:avLst/>
          </a:prstGeom>
        </p:spPr>
        <p:txBody>
          <a:bodyPr>
            <a:normAutofit lnSpcReduction="10000"/>
          </a:bodyPr>
          <a:lstStyle>
            <a:lvl1pPr marL="214630" indent="-214630" algn="l" defTabSz="342900" rtl="0" eaLnBrk="1" latinLnBrk="0" hangingPunct="1">
              <a:spcBef>
                <a:spcPts val="0"/>
              </a:spcBef>
              <a:spcAft>
                <a:spcPts val="750"/>
              </a:spcAft>
              <a:buClr>
                <a:schemeClr val="tx1"/>
              </a:buClr>
              <a:buSzPct val="100000"/>
              <a:buFont typeface="Arial" panose="020B0604020202020204"/>
              <a:buChar char="•"/>
              <a:defRPr sz="1350" kern="1200" cap="none">
                <a:solidFill>
                  <a:schemeClr val="tx1"/>
                </a:solidFill>
                <a:effectLst/>
                <a:latin typeface="+mn-lt"/>
                <a:ea typeface="+mn-ea"/>
                <a:cs typeface="+mn-cs"/>
              </a:defRPr>
            </a:lvl1pPr>
            <a:lvl2pPr marL="557530" indent="-214630" algn="l" defTabSz="342900" rtl="0" eaLnBrk="1" latinLnBrk="0" hangingPunct="1">
              <a:spcBef>
                <a:spcPts val="0"/>
              </a:spcBef>
              <a:spcAft>
                <a:spcPts val="750"/>
              </a:spcAft>
              <a:buClr>
                <a:schemeClr val="tx1"/>
              </a:buClr>
              <a:buSzPct val="100000"/>
              <a:buFont typeface="Arial" panose="020B0604020202020204"/>
              <a:buChar char="•"/>
              <a:defRPr sz="1200" kern="1200" cap="none">
                <a:solidFill>
                  <a:schemeClr val="tx1"/>
                </a:solidFill>
                <a:effectLst/>
                <a:latin typeface="+mn-lt"/>
                <a:ea typeface="+mn-ea"/>
                <a:cs typeface="+mn-cs"/>
              </a:defRPr>
            </a:lvl2pPr>
            <a:lvl3pPr marL="900430" indent="-214630" algn="l" defTabSz="342900" rtl="0" eaLnBrk="1" latinLnBrk="0" hangingPunct="1">
              <a:spcBef>
                <a:spcPts val="0"/>
              </a:spcBef>
              <a:spcAft>
                <a:spcPts val="750"/>
              </a:spcAft>
              <a:buClr>
                <a:schemeClr val="tx1"/>
              </a:buClr>
              <a:buSzPct val="100000"/>
              <a:buFont typeface="Arial" panose="020B0604020202020204"/>
              <a:buChar char="•"/>
              <a:defRPr sz="1050" kern="1200" cap="none">
                <a:solidFill>
                  <a:schemeClr val="tx1"/>
                </a:solidFill>
                <a:effectLst/>
                <a:latin typeface="+mn-lt"/>
                <a:ea typeface="+mn-ea"/>
                <a:cs typeface="+mn-cs"/>
              </a:defRPr>
            </a:lvl3pPr>
            <a:lvl4pPr marL="1157605" indent="-128905" algn="l" defTabSz="342900" rtl="0" eaLnBrk="1" latinLnBrk="0" hangingPunct="1">
              <a:spcBef>
                <a:spcPts val="0"/>
              </a:spcBef>
              <a:spcAft>
                <a:spcPts val="750"/>
              </a:spcAft>
              <a:buClr>
                <a:schemeClr val="tx1"/>
              </a:buClr>
              <a:buSzPct val="100000"/>
              <a:buFont typeface="Arial" panose="020B0604020202020204"/>
              <a:buChar char="•"/>
              <a:defRPr sz="900" kern="1200" cap="none">
                <a:solidFill>
                  <a:schemeClr val="tx1"/>
                </a:solidFill>
                <a:effectLst/>
                <a:latin typeface="+mn-lt"/>
                <a:ea typeface="+mn-ea"/>
                <a:cs typeface="+mn-cs"/>
              </a:defRPr>
            </a:lvl4pPr>
            <a:lvl5pPr marL="1500505" indent="-128905" algn="l" defTabSz="342900" rtl="0" eaLnBrk="1" latinLnBrk="0" hangingPunct="1">
              <a:spcBef>
                <a:spcPts val="0"/>
              </a:spcBef>
              <a:spcAft>
                <a:spcPts val="750"/>
              </a:spcAft>
              <a:buClr>
                <a:schemeClr val="tx1"/>
              </a:buClr>
              <a:buSzPct val="100000"/>
              <a:buFont typeface="Arial" panose="020B0604020202020204"/>
              <a:buChar char="•"/>
              <a:defRPr sz="900" kern="1200" cap="none">
                <a:solidFill>
                  <a:schemeClr val="tx1"/>
                </a:solidFill>
                <a:effectLst/>
                <a:latin typeface="+mn-lt"/>
                <a:ea typeface="+mn-ea"/>
                <a:cs typeface="+mn-cs"/>
              </a:defRPr>
            </a:lvl5pPr>
            <a:lvl6pPr marL="1885950" indent="-171450" algn="l" defTabSz="342900" rtl="0" eaLnBrk="1" latinLnBrk="0" hangingPunct="1">
              <a:spcBef>
                <a:spcPts val="0"/>
              </a:spcBef>
              <a:spcAft>
                <a:spcPts val="750"/>
              </a:spcAft>
              <a:buClr>
                <a:schemeClr val="tx1"/>
              </a:buClr>
              <a:buSzPct val="100000"/>
              <a:buFont typeface="Arial" panose="020B0604020202020204"/>
              <a:buChar char="•"/>
              <a:defRPr sz="900" kern="1200" cap="none">
                <a:solidFill>
                  <a:schemeClr val="tx1"/>
                </a:solidFill>
                <a:effectLst/>
                <a:latin typeface="+mn-lt"/>
                <a:ea typeface="+mn-ea"/>
                <a:cs typeface="+mn-cs"/>
              </a:defRPr>
            </a:lvl6pPr>
            <a:lvl7pPr marL="2228850" indent="-171450" algn="l" defTabSz="342900" rtl="0" eaLnBrk="1" latinLnBrk="0" hangingPunct="1">
              <a:spcBef>
                <a:spcPts val="0"/>
              </a:spcBef>
              <a:spcAft>
                <a:spcPts val="750"/>
              </a:spcAft>
              <a:buClr>
                <a:schemeClr val="tx1"/>
              </a:buClr>
              <a:buSzPct val="100000"/>
              <a:buFont typeface="Arial" panose="020B0604020202020204"/>
              <a:buChar char="•"/>
              <a:defRPr sz="900" kern="1200" cap="none">
                <a:solidFill>
                  <a:schemeClr val="tx1"/>
                </a:solidFill>
                <a:effectLst/>
                <a:latin typeface="+mn-lt"/>
                <a:ea typeface="+mn-ea"/>
                <a:cs typeface="+mn-cs"/>
              </a:defRPr>
            </a:lvl7pPr>
            <a:lvl8pPr marL="2571750" indent="-171450" algn="l" defTabSz="342900" rtl="0" eaLnBrk="1" latinLnBrk="0" hangingPunct="1">
              <a:spcBef>
                <a:spcPts val="0"/>
              </a:spcBef>
              <a:spcAft>
                <a:spcPts val="750"/>
              </a:spcAft>
              <a:buClr>
                <a:schemeClr val="tx1"/>
              </a:buClr>
              <a:buSzPct val="100000"/>
              <a:buFont typeface="Arial" panose="020B0604020202020204"/>
              <a:buChar char="•"/>
              <a:defRPr sz="900" kern="1200" cap="none">
                <a:solidFill>
                  <a:schemeClr val="tx1"/>
                </a:solidFill>
                <a:effectLst/>
                <a:latin typeface="+mn-lt"/>
                <a:ea typeface="+mn-ea"/>
                <a:cs typeface="+mn-cs"/>
              </a:defRPr>
            </a:lvl8pPr>
            <a:lvl9pPr marL="2914650" indent="-171450" algn="l" defTabSz="342900" rtl="0" eaLnBrk="1" latinLnBrk="0" hangingPunct="1">
              <a:spcBef>
                <a:spcPts val="0"/>
              </a:spcBef>
              <a:spcAft>
                <a:spcPts val="750"/>
              </a:spcAft>
              <a:buClr>
                <a:schemeClr val="tx1"/>
              </a:buClr>
              <a:buSzPct val="100000"/>
              <a:buFont typeface="Arial" panose="020B0604020202020204"/>
              <a:buChar char="•"/>
              <a:defRPr sz="900" kern="1200" cap="none">
                <a:solidFill>
                  <a:schemeClr val="tx1"/>
                </a:solidFill>
                <a:effectLst/>
                <a:latin typeface="+mn-lt"/>
                <a:ea typeface="+mn-ea"/>
                <a:cs typeface="+mn-cs"/>
              </a:defRPr>
            </a:lvl9pPr>
          </a:lstStyle>
          <a:p>
            <a:pPr marL="0" indent="0">
              <a:buNone/>
            </a:pPr>
            <a:r>
              <a:rPr kumimoji="1" lang="zh-CN" altLang="en-US" sz="1800" dirty="0" smtClean="0">
                <a:latin typeface="Heiti SC" charset="-122"/>
                <a:ea typeface="Heiti SC" charset="-122"/>
                <a:cs typeface="Heiti SC" charset="-122"/>
              </a:rPr>
              <a:t>扫描下面二维码填写报名表</a:t>
            </a:r>
          </a:p>
        </p:txBody>
      </p:sp>
      <p:sp>
        <p:nvSpPr>
          <p:cNvPr id="10" name="内容占位符 2"/>
          <p:cNvSpPr txBox="1"/>
          <p:nvPr/>
        </p:nvSpPr>
        <p:spPr>
          <a:xfrm>
            <a:off x="0" y="2798914"/>
            <a:ext cx="2987435" cy="352212"/>
          </a:xfrm>
          <a:prstGeom prst="rect">
            <a:avLst/>
          </a:prstGeom>
        </p:spPr>
        <p:txBody>
          <a:bodyPr>
            <a:normAutofit fontScale="85000" lnSpcReduction="10000"/>
          </a:bodyPr>
          <a:lstStyle>
            <a:lvl1pPr marL="214630" indent="-214630" algn="l" defTabSz="342900" rtl="0" eaLnBrk="1" latinLnBrk="0" hangingPunct="1">
              <a:spcBef>
                <a:spcPts val="0"/>
              </a:spcBef>
              <a:spcAft>
                <a:spcPts val="750"/>
              </a:spcAft>
              <a:buClr>
                <a:schemeClr val="tx1"/>
              </a:buClr>
              <a:buSzPct val="100000"/>
              <a:buFont typeface="Arial" panose="020B0604020202020204"/>
              <a:buChar char="•"/>
              <a:defRPr sz="1350" kern="1200" cap="none">
                <a:solidFill>
                  <a:schemeClr val="tx1"/>
                </a:solidFill>
                <a:effectLst/>
                <a:latin typeface="+mn-lt"/>
                <a:ea typeface="+mn-ea"/>
                <a:cs typeface="+mn-cs"/>
              </a:defRPr>
            </a:lvl1pPr>
            <a:lvl2pPr marL="557530" indent="-214630" algn="l" defTabSz="342900" rtl="0" eaLnBrk="1" latinLnBrk="0" hangingPunct="1">
              <a:spcBef>
                <a:spcPts val="0"/>
              </a:spcBef>
              <a:spcAft>
                <a:spcPts val="750"/>
              </a:spcAft>
              <a:buClr>
                <a:schemeClr val="tx1"/>
              </a:buClr>
              <a:buSzPct val="100000"/>
              <a:buFont typeface="Arial" panose="020B0604020202020204"/>
              <a:buChar char="•"/>
              <a:defRPr sz="1200" kern="1200" cap="none">
                <a:solidFill>
                  <a:schemeClr val="tx1"/>
                </a:solidFill>
                <a:effectLst/>
                <a:latin typeface="+mn-lt"/>
                <a:ea typeface="+mn-ea"/>
                <a:cs typeface="+mn-cs"/>
              </a:defRPr>
            </a:lvl2pPr>
            <a:lvl3pPr marL="900430" indent="-214630" algn="l" defTabSz="342900" rtl="0" eaLnBrk="1" latinLnBrk="0" hangingPunct="1">
              <a:spcBef>
                <a:spcPts val="0"/>
              </a:spcBef>
              <a:spcAft>
                <a:spcPts val="750"/>
              </a:spcAft>
              <a:buClr>
                <a:schemeClr val="tx1"/>
              </a:buClr>
              <a:buSzPct val="100000"/>
              <a:buFont typeface="Arial" panose="020B0604020202020204"/>
              <a:buChar char="•"/>
              <a:defRPr sz="1050" kern="1200" cap="none">
                <a:solidFill>
                  <a:schemeClr val="tx1"/>
                </a:solidFill>
                <a:effectLst/>
                <a:latin typeface="+mn-lt"/>
                <a:ea typeface="+mn-ea"/>
                <a:cs typeface="+mn-cs"/>
              </a:defRPr>
            </a:lvl3pPr>
            <a:lvl4pPr marL="1157605" indent="-128905" algn="l" defTabSz="342900" rtl="0" eaLnBrk="1" latinLnBrk="0" hangingPunct="1">
              <a:spcBef>
                <a:spcPts val="0"/>
              </a:spcBef>
              <a:spcAft>
                <a:spcPts val="750"/>
              </a:spcAft>
              <a:buClr>
                <a:schemeClr val="tx1"/>
              </a:buClr>
              <a:buSzPct val="100000"/>
              <a:buFont typeface="Arial" panose="020B0604020202020204"/>
              <a:buChar char="•"/>
              <a:defRPr sz="900" kern="1200" cap="none">
                <a:solidFill>
                  <a:schemeClr val="tx1"/>
                </a:solidFill>
                <a:effectLst/>
                <a:latin typeface="+mn-lt"/>
                <a:ea typeface="+mn-ea"/>
                <a:cs typeface="+mn-cs"/>
              </a:defRPr>
            </a:lvl4pPr>
            <a:lvl5pPr marL="1500505" indent="-128905" algn="l" defTabSz="342900" rtl="0" eaLnBrk="1" latinLnBrk="0" hangingPunct="1">
              <a:spcBef>
                <a:spcPts val="0"/>
              </a:spcBef>
              <a:spcAft>
                <a:spcPts val="750"/>
              </a:spcAft>
              <a:buClr>
                <a:schemeClr val="tx1"/>
              </a:buClr>
              <a:buSzPct val="100000"/>
              <a:buFont typeface="Arial" panose="020B0604020202020204"/>
              <a:buChar char="•"/>
              <a:defRPr sz="900" kern="1200" cap="none">
                <a:solidFill>
                  <a:schemeClr val="tx1"/>
                </a:solidFill>
                <a:effectLst/>
                <a:latin typeface="+mn-lt"/>
                <a:ea typeface="+mn-ea"/>
                <a:cs typeface="+mn-cs"/>
              </a:defRPr>
            </a:lvl5pPr>
            <a:lvl6pPr marL="1885950" indent="-171450" algn="l" defTabSz="342900" rtl="0" eaLnBrk="1" latinLnBrk="0" hangingPunct="1">
              <a:spcBef>
                <a:spcPts val="0"/>
              </a:spcBef>
              <a:spcAft>
                <a:spcPts val="750"/>
              </a:spcAft>
              <a:buClr>
                <a:schemeClr val="tx1"/>
              </a:buClr>
              <a:buSzPct val="100000"/>
              <a:buFont typeface="Arial" panose="020B0604020202020204"/>
              <a:buChar char="•"/>
              <a:defRPr sz="900" kern="1200" cap="none">
                <a:solidFill>
                  <a:schemeClr val="tx1"/>
                </a:solidFill>
                <a:effectLst/>
                <a:latin typeface="+mn-lt"/>
                <a:ea typeface="+mn-ea"/>
                <a:cs typeface="+mn-cs"/>
              </a:defRPr>
            </a:lvl6pPr>
            <a:lvl7pPr marL="2228850" indent="-171450" algn="l" defTabSz="342900" rtl="0" eaLnBrk="1" latinLnBrk="0" hangingPunct="1">
              <a:spcBef>
                <a:spcPts val="0"/>
              </a:spcBef>
              <a:spcAft>
                <a:spcPts val="750"/>
              </a:spcAft>
              <a:buClr>
                <a:schemeClr val="tx1"/>
              </a:buClr>
              <a:buSzPct val="100000"/>
              <a:buFont typeface="Arial" panose="020B0604020202020204"/>
              <a:buChar char="•"/>
              <a:defRPr sz="900" kern="1200" cap="none">
                <a:solidFill>
                  <a:schemeClr val="tx1"/>
                </a:solidFill>
                <a:effectLst/>
                <a:latin typeface="+mn-lt"/>
                <a:ea typeface="+mn-ea"/>
                <a:cs typeface="+mn-cs"/>
              </a:defRPr>
            </a:lvl7pPr>
            <a:lvl8pPr marL="2571750" indent="-171450" algn="l" defTabSz="342900" rtl="0" eaLnBrk="1" latinLnBrk="0" hangingPunct="1">
              <a:spcBef>
                <a:spcPts val="0"/>
              </a:spcBef>
              <a:spcAft>
                <a:spcPts val="750"/>
              </a:spcAft>
              <a:buClr>
                <a:schemeClr val="tx1"/>
              </a:buClr>
              <a:buSzPct val="100000"/>
              <a:buFont typeface="Arial" panose="020B0604020202020204"/>
              <a:buChar char="•"/>
              <a:defRPr sz="900" kern="1200" cap="none">
                <a:solidFill>
                  <a:schemeClr val="tx1"/>
                </a:solidFill>
                <a:effectLst/>
                <a:latin typeface="+mn-lt"/>
                <a:ea typeface="+mn-ea"/>
                <a:cs typeface="+mn-cs"/>
              </a:defRPr>
            </a:lvl8pPr>
            <a:lvl9pPr marL="2914650" indent="-171450" algn="l" defTabSz="342900" rtl="0" eaLnBrk="1" latinLnBrk="0" hangingPunct="1">
              <a:spcBef>
                <a:spcPts val="0"/>
              </a:spcBef>
              <a:spcAft>
                <a:spcPts val="750"/>
              </a:spcAft>
              <a:buClr>
                <a:schemeClr val="tx1"/>
              </a:buClr>
              <a:buSzPct val="100000"/>
              <a:buFont typeface="Arial" panose="020B0604020202020204"/>
              <a:buChar char="•"/>
              <a:defRPr sz="900" kern="1200" cap="none">
                <a:solidFill>
                  <a:schemeClr val="tx1"/>
                </a:solidFill>
                <a:effectLst/>
                <a:latin typeface="+mn-lt"/>
                <a:ea typeface="+mn-ea"/>
                <a:cs typeface="+mn-cs"/>
              </a:defRPr>
            </a:lvl9pPr>
          </a:lstStyle>
          <a:p>
            <a:pPr marL="0" indent="0">
              <a:buNone/>
            </a:pPr>
            <a:r>
              <a:rPr kumimoji="1" lang="zh-CN" altLang="en-US" sz="1800" dirty="0" smtClean="0">
                <a:latin typeface="Heiti SC" charset="-122"/>
                <a:ea typeface="Heiti SC" charset="-122"/>
                <a:cs typeface="Heiti SC" charset="-122"/>
              </a:rPr>
              <a:t>课程详情咨询添加课程总监微信</a:t>
            </a:r>
          </a:p>
        </p:txBody>
      </p:sp>
      <p:sp>
        <p:nvSpPr>
          <p:cNvPr id="11" name="内容占位符 2"/>
          <p:cNvSpPr txBox="1"/>
          <p:nvPr/>
        </p:nvSpPr>
        <p:spPr>
          <a:xfrm>
            <a:off x="1806713" y="3164388"/>
            <a:ext cx="2271674" cy="352212"/>
          </a:xfrm>
          <a:prstGeom prst="rect">
            <a:avLst/>
          </a:prstGeom>
        </p:spPr>
        <p:txBody>
          <a:bodyPr>
            <a:normAutofit lnSpcReduction="10000"/>
          </a:bodyPr>
          <a:lstStyle>
            <a:lvl1pPr marL="214630" indent="-214630" algn="l" defTabSz="342900" rtl="0" eaLnBrk="1" latinLnBrk="0" hangingPunct="1">
              <a:spcBef>
                <a:spcPts val="0"/>
              </a:spcBef>
              <a:spcAft>
                <a:spcPts val="750"/>
              </a:spcAft>
              <a:buClr>
                <a:schemeClr val="tx1"/>
              </a:buClr>
              <a:buSzPct val="100000"/>
              <a:buFont typeface="Arial" panose="020B0604020202020204"/>
              <a:buChar char="•"/>
              <a:defRPr sz="1350" kern="1200" cap="none">
                <a:solidFill>
                  <a:schemeClr val="tx1"/>
                </a:solidFill>
                <a:effectLst/>
                <a:latin typeface="+mn-lt"/>
                <a:ea typeface="+mn-ea"/>
                <a:cs typeface="+mn-cs"/>
              </a:defRPr>
            </a:lvl1pPr>
            <a:lvl2pPr marL="557530" indent="-214630" algn="l" defTabSz="342900" rtl="0" eaLnBrk="1" latinLnBrk="0" hangingPunct="1">
              <a:spcBef>
                <a:spcPts val="0"/>
              </a:spcBef>
              <a:spcAft>
                <a:spcPts val="750"/>
              </a:spcAft>
              <a:buClr>
                <a:schemeClr val="tx1"/>
              </a:buClr>
              <a:buSzPct val="100000"/>
              <a:buFont typeface="Arial" panose="020B0604020202020204"/>
              <a:buChar char="•"/>
              <a:defRPr sz="1200" kern="1200" cap="none">
                <a:solidFill>
                  <a:schemeClr val="tx1"/>
                </a:solidFill>
                <a:effectLst/>
                <a:latin typeface="+mn-lt"/>
                <a:ea typeface="+mn-ea"/>
                <a:cs typeface="+mn-cs"/>
              </a:defRPr>
            </a:lvl2pPr>
            <a:lvl3pPr marL="900430" indent="-214630" algn="l" defTabSz="342900" rtl="0" eaLnBrk="1" latinLnBrk="0" hangingPunct="1">
              <a:spcBef>
                <a:spcPts val="0"/>
              </a:spcBef>
              <a:spcAft>
                <a:spcPts val="750"/>
              </a:spcAft>
              <a:buClr>
                <a:schemeClr val="tx1"/>
              </a:buClr>
              <a:buSzPct val="100000"/>
              <a:buFont typeface="Arial" panose="020B0604020202020204"/>
              <a:buChar char="•"/>
              <a:defRPr sz="1050" kern="1200" cap="none">
                <a:solidFill>
                  <a:schemeClr val="tx1"/>
                </a:solidFill>
                <a:effectLst/>
                <a:latin typeface="+mn-lt"/>
                <a:ea typeface="+mn-ea"/>
                <a:cs typeface="+mn-cs"/>
              </a:defRPr>
            </a:lvl3pPr>
            <a:lvl4pPr marL="1157605" indent="-128905" algn="l" defTabSz="342900" rtl="0" eaLnBrk="1" latinLnBrk="0" hangingPunct="1">
              <a:spcBef>
                <a:spcPts val="0"/>
              </a:spcBef>
              <a:spcAft>
                <a:spcPts val="750"/>
              </a:spcAft>
              <a:buClr>
                <a:schemeClr val="tx1"/>
              </a:buClr>
              <a:buSzPct val="100000"/>
              <a:buFont typeface="Arial" panose="020B0604020202020204"/>
              <a:buChar char="•"/>
              <a:defRPr sz="900" kern="1200" cap="none">
                <a:solidFill>
                  <a:schemeClr val="tx1"/>
                </a:solidFill>
                <a:effectLst/>
                <a:latin typeface="+mn-lt"/>
                <a:ea typeface="+mn-ea"/>
                <a:cs typeface="+mn-cs"/>
              </a:defRPr>
            </a:lvl4pPr>
            <a:lvl5pPr marL="1500505" indent="-128905" algn="l" defTabSz="342900" rtl="0" eaLnBrk="1" latinLnBrk="0" hangingPunct="1">
              <a:spcBef>
                <a:spcPts val="0"/>
              </a:spcBef>
              <a:spcAft>
                <a:spcPts val="750"/>
              </a:spcAft>
              <a:buClr>
                <a:schemeClr val="tx1"/>
              </a:buClr>
              <a:buSzPct val="100000"/>
              <a:buFont typeface="Arial" panose="020B0604020202020204"/>
              <a:buChar char="•"/>
              <a:defRPr sz="900" kern="1200" cap="none">
                <a:solidFill>
                  <a:schemeClr val="tx1"/>
                </a:solidFill>
                <a:effectLst/>
                <a:latin typeface="+mn-lt"/>
                <a:ea typeface="+mn-ea"/>
                <a:cs typeface="+mn-cs"/>
              </a:defRPr>
            </a:lvl5pPr>
            <a:lvl6pPr marL="1885950" indent="-171450" algn="l" defTabSz="342900" rtl="0" eaLnBrk="1" latinLnBrk="0" hangingPunct="1">
              <a:spcBef>
                <a:spcPts val="0"/>
              </a:spcBef>
              <a:spcAft>
                <a:spcPts val="750"/>
              </a:spcAft>
              <a:buClr>
                <a:schemeClr val="tx1"/>
              </a:buClr>
              <a:buSzPct val="100000"/>
              <a:buFont typeface="Arial" panose="020B0604020202020204"/>
              <a:buChar char="•"/>
              <a:defRPr sz="900" kern="1200" cap="none">
                <a:solidFill>
                  <a:schemeClr val="tx1"/>
                </a:solidFill>
                <a:effectLst/>
                <a:latin typeface="+mn-lt"/>
                <a:ea typeface="+mn-ea"/>
                <a:cs typeface="+mn-cs"/>
              </a:defRPr>
            </a:lvl6pPr>
            <a:lvl7pPr marL="2228850" indent="-171450" algn="l" defTabSz="342900" rtl="0" eaLnBrk="1" latinLnBrk="0" hangingPunct="1">
              <a:spcBef>
                <a:spcPts val="0"/>
              </a:spcBef>
              <a:spcAft>
                <a:spcPts val="750"/>
              </a:spcAft>
              <a:buClr>
                <a:schemeClr val="tx1"/>
              </a:buClr>
              <a:buSzPct val="100000"/>
              <a:buFont typeface="Arial" panose="020B0604020202020204"/>
              <a:buChar char="•"/>
              <a:defRPr sz="900" kern="1200" cap="none">
                <a:solidFill>
                  <a:schemeClr val="tx1"/>
                </a:solidFill>
                <a:effectLst/>
                <a:latin typeface="+mn-lt"/>
                <a:ea typeface="+mn-ea"/>
                <a:cs typeface="+mn-cs"/>
              </a:defRPr>
            </a:lvl7pPr>
            <a:lvl8pPr marL="2571750" indent="-171450" algn="l" defTabSz="342900" rtl="0" eaLnBrk="1" latinLnBrk="0" hangingPunct="1">
              <a:spcBef>
                <a:spcPts val="0"/>
              </a:spcBef>
              <a:spcAft>
                <a:spcPts val="750"/>
              </a:spcAft>
              <a:buClr>
                <a:schemeClr val="tx1"/>
              </a:buClr>
              <a:buSzPct val="100000"/>
              <a:buFont typeface="Arial" panose="020B0604020202020204"/>
              <a:buChar char="•"/>
              <a:defRPr sz="900" kern="1200" cap="none">
                <a:solidFill>
                  <a:schemeClr val="tx1"/>
                </a:solidFill>
                <a:effectLst/>
                <a:latin typeface="+mn-lt"/>
                <a:ea typeface="+mn-ea"/>
                <a:cs typeface="+mn-cs"/>
              </a:defRPr>
            </a:lvl8pPr>
            <a:lvl9pPr marL="2914650" indent="-171450" algn="l" defTabSz="342900" rtl="0" eaLnBrk="1" latinLnBrk="0" hangingPunct="1">
              <a:spcBef>
                <a:spcPts val="0"/>
              </a:spcBef>
              <a:spcAft>
                <a:spcPts val="750"/>
              </a:spcAft>
              <a:buClr>
                <a:schemeClr val="tx1"/>
              </a:buClr>
              <a:buSzPct val="100000"/>
              <a:buFont typeface="Arial" panose="020B0604020202020204"/>
              <a:buChar char="•"/>
              <a:defRPr sz="900" kern="1200" cap="none">
                <a:solidFill>
                  <a:schemeClr val="tx1"/>
                </a:solidFill>
                <a:effectLst/>
                <a:latin typeface="+mn-lt"/>
                <a:ea typeface="+mn-ea"/>
                <a:cs typeface="+mn-cs"/>
              </a:defRPr>
            </a:lvl9pPr>
          </a:lstStyle>
          <a:p>
            <a:pPr marL="0" indent="0">
              <a:buNone/>
            </a:pPr>
            <a:r>
              <a:rPr kumimoji="1" lang="zh-CN" altLang="en-US" sz="1800" dirty="0" smtClean="0">
                <a:latin typeface="Heiti SC" charset="-122"/>
                <a:ea typeface="Heiti SC" charset="-122"/>
                <a:cs typeface="Heiti SC" charset="-122"/>
              </a:rPr>
              <a:t>微信号：</a:t>
            </a:r>
            <a:r>
              <a:rPr kumimoji="1" lang="en-US" altLang="zh-CN" sz="1800" dirty="0" smtClean="0">
                <a:latin typeface="Heiti SC" charset="-122"/>
                <a:ea typeface="Heiti SC" charset="-122"/>
                <a:cs typeface="Heiti SC" charset="-122"/>
              </a:rPr>
              <a:t>anzhiqi007</a:t>
            </a:r>
            <a:endParaRPr kumimoji="1" lang="zh-CN" altLang="en-US" sz="1800" dirty="0" smtClean="0">
              <a:latin typeface="Heiti SC" charset="-122"/>
              <a:ea typeface="Heiti SC" charset="-122"/>
              <a:cs typeface="Heiti SC" charset="-122"/>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9125" y="3069866"/>
            <a:ext cx="1564038" cy="1564038"/>
          </a:xfrm>
          <a:prstGeom prst="rect">
            <a:avLst/>
          </a:prstGeom>
        </p:spPr>
      </p:pic>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p:cNvPicPr>
            <a:picLocks noChangeAspect="1"/>
          </p:cNvPicPr>
          <p:nvPr/>
        </p:nvPicPr>
        <p:blipFill>
          <a:blip r:embed="rId2"/>
          <a:stretch>
            <a:fillRect/>
          </a:stretch>
        </p:blipFill>
        <p:spPr>
          <a:xfrm>
            <a:off x="0" y="1"/>
            <a:ext cx="1690437" cy="2067701"/>
          </a:xfrm>
          <a:prstGeom prst="rect">
            <a:avLst/>
          </a:prstGeom>
        </p:spPr>
      </p:pic>
      <p:sp>
        <p:nvSpPr>
          <p:cNvPr id="7" name="文本框 6"/>
          <p:cNvSpPr txBox="1"/>
          <p:nvPr/>
        </p:nvSpPr>
        <p:spPr>
          <a:xfrm>
            <a:off x="3039035" y="739587"/>
            <a:ext cx="4061012" cy="523220"/>
          </a:xfrm>
          <a:prstGeom prst="rect">
            <a:avLst/>
          </a:prstGeom>
          <a:noFill/>
        </p:spPr>
        <p:txBody>
          <a:bodyPr wrap="square" rtlCol="0">
            <a:spAutoFit/>
          </a:bodyPr>
          <a:lstStyle/>
          <a:p>
            <a:r>
              <a:rPr kumimoji="1" lang="nl-NL" altLang="zh-CN" sz="2800" dirty="0" err="1">
                <a:solidFill>
                  <a:schemeClr val="bg1"/>
                </a:solidFill>
                <a:latin typeface="+mj-lt"/>
                <a:ea typeface="Bernard MT Condensed" charset="0"/>
                <a:cs typeface="Bernard MT Condensed" charset="0"/>
              </a:rPr>
              <a:t>uWSGI</a:t>
            </a:r>
            <a:r>
              <a:rPr kumimoji="1" lang="zh-CN" altLang="nl-NL" sz="2800" dirty="0">
                <a:solidFill>
                  <a:schemeClr val="bg1"/>
                </a:solidFill>
                <a:latin typeface="+mj-lt"/>
                <a:ea typeface="Bernard MT Condensed" charset="0"/>
                <a:cs typeface="Bernard MT Condensed" charset="0"/>
              </a:rPr>
              <a:t>、</a:t>
            </a:r>
            <a:r>
              <a:rPr kumimoji="1" lang="nl-NL" altLang="zh-CN" sz="2800" dirty="0">
                <a:solidFill>
                  <a:schemeClr val="bg1"/>
                </a:solidFill>
                <a:latin typeface="+mj-lt"/>
                <a:ea typeface="Bernard MT Condensed" charset="0"/>
                <a:cs typeface="Bernard MT Condensed" charset="0"/>
              </a:rPr>
              <a:t>WSGI</a:t>
            </a:r>
            <a:r>
              <a:rPr kumimoji="1" lang="zh-CN" altLang="nl-NL" sz="2800" dirty="0">
                <a:solidFill>
                  <a:schemeClr val="bg1"/>
                </a:solidFill>
                <a:latin typeface="+mj-lt"/>
                <a:ea typeface="Bernard MT Condensed" charset="0"/>
                <a:cs typeface="Bernard MT Condensed" charset="0"/>
              </a:rPr>
              <a:t>和</a:t>
            </a:r>
            <a:r>
              <a:rPr kumimoji="1" lang="nl-NL" altLang="zh-CN" sz="2800" dirty="0" err="1">
                <a:solidFill>
                  <a:schemeClr val="bg1"/>
                </a:solidFill>
                <a:latin typeface="+mj-lt"/>
                <a:ea typeface="Bernard MT Condensed" charset="0"/>
                <a:cs typeface="Bernard MT Condensed" charset="0"/>
              </a:rPr>
              <a:t>uwsgi</a:t>
            </a:r>
            <a:endParaRPr kumimoji="1" lang="zh-CN" altLang="en-US" sz="2800" dirty="0">
              <a:solidFill>
                <a:schemeClr val="bg1"/>
              </a:solidFill>
              <a:latin typeface="+mj-lt"/>
              <a:ea typeface="Bernard MT Condensed" charset="0"/>
              <a:cs typeface="Bernard MT Condensed" charset="0"/>
            </a:endParaRPr>
          </a:p>
        </p:txBody>
      </p:sp>
      <p:sp>
        <p:nvSpPr>
          <p:cNvPr id="8" name="文本框 7"/>
          <p:cNvSpPr txBox="1"/>
          <p:nvPr/>
        </p:nvSpPr>
        <p:spPr>
          <a:xfrm>
            <a:off x="1690437" y="1385047"/>
            <a:ext cx="6268105" cy="3046988"/>
          </a:xfrm>
          <a:prstGeom prst="rect">
            <a:avLst/>
          </a:prstGeom>
          <a:noFill/>
        </p:spPr>
        <p:txBody>
          <a:bodyPr wrap="square" rtlCol="0">
            <a:spAutoFit/>
          </a:bodyPr>
          <a:lstStyle/>
          <a:p>
            <a:r>
              <a:rPr lang="en-US" altLang="zh-CN" sz="1600" dirty="0">
                <a:solidFill>
                  <a:schemeClr val="bg1"/>
                </a:solidFill>
              </a:rPr>
              <a:t>WSGI</a:t>
            </a:r>
            <a:r>
              <a:rPr lang="zh-CN" altLang="en-US" sz="1600" dirty="0">
                <a:solidFill>
                  <a:schemeClr val="bg1"/>
                </a:solidFill>
              </a:rPr>
              <a:t>，全称 </a:t>
            </a:r>
            <a:r>
              <a:rPr lang="en-US" altLang="zh-CN" sz="1600" dirty="0">
                <a:solidFill>
                  <a:schemeClr val="bg1"/>
                </a:solidFill>
              </a:rPr>
              <a:t>Web Server Gateway Interface</a:t>
            </a:r>
            <a:r>
              <a:rPr lang="zh-CN" altLang="en-US" sz="1600" dirty="0">
                <a:solidFill>
                  <a:schemeClr val="bg1"/>
                </a:solidFill>
              </a:rPr>
              <a:t>，或者 </a:t>
            </a:r>
            <a:r>
              <a:rPr lang="en-US" altLang="zh-CN" sz="1600" dirty="0">
                <a:solidFill>
                  <a:schemeClr val="bg1"/>
                </a:solidFill>
              </a:rPr>
              <a:t>Python Web Server Gateway Interface </a:t>
            </a:r>
            <a:r>
              <a:rPr lang="zh-CN" altLang="en-US" sz="1600" dirty="0">
                <a:solidFill>
                  <a:schemeClr val="bg1"/>
                </a:solidFill>
              </a:rPr>
              <a:t>，是为 </a:t>
            </a:r>
            <a:r>
              <a:rPr lang="en-US" altLang="zh-CN" sz="1600" dirty="0">
                <a:solidFill>
                  <a:schemeClr val="bg1"/>
                </a:solidFill>
              </a:rPr>
              <a:t>Python </a:t>
            </a:r>
            <a:r>
              <a:rPr lang="zh-CN" altLang="en-US" sz="1600" dirty="0">
                <a:solidFill>
                  <a:schemeClr val="bg1"/>
                </a:solidFill>
              </a:rPr>
              <a:t>语言定义的 </a:t>
            </a:r>
            <a:r>
              <a:rPr lang="en-US" altLang="zh-CN" sz="1600" dirty="0">
                <a:solidFill>
                  <a:schemeClr val="bg1"/>
                </a:solidFill>
              </a:rPr>
              <a:t>Web </a:t>
            </a:r>
            <a:r>
              <a:rPr lang="zh-CN" altLang="en-US" sz="1600" dirty="0">
                <a:solidFill>
                  <a:schemeClr val="bg1"/>
                </a:solidFill>
              </a:rPr>
              <a:t>服务器和 </a:t>
            </a:r>
            <a:r>
              <a:rPr lang="en-US" altLang="zh-CN" sz="1600" dirty="0">
                <a:solidFill>
                  <a:schemeClr val="bg1"/>
                </a:solidFill>
              </a:rPr>
              <a:t>Web </a:t>
            </a:r>
            <a:r>
              <a:rPr lang="zh-CN" altLang="en-US" sz="1600" dirty="0">
                <a:solidFill>
                  <a:schemeClr val="bg1"/>
                </a:solidFill>
              </a:rPr>
              <a:t>应用程序或框架之间的一种简单而通用的接口。也可以认为</a:t>
            </a:r>
            <a:r>
              <a:rPr lang="en-US" altLang="zh-CN" sz="1600" dirty="0">
                <a:solidFill>
                  <a:schemeClr val="bg1"/>
                </a:solidFill>
              </a:rPr>
              <a:t>WSGI</a:t>
            </a:r>
            <a:r>
              <a:rPr lang="zh-CN" altLang="en-US" sz="1600" dirty="0">
                <a:solidFill>
                  <a:schemeClr val="bg1"/>
                </a:solidFill>
              </a:rPr>
              <a:t>是一种通信协议。自从 </a:t>
            </a:r>
            <a:r>
              <a:rPr lang="en-US" altLang="zh-CN" sz="1600" dirty="0">
                <a:solidFill>
                  <a:schemeClr val="bg1"/>
                </a:solidFill>
              </a:rPr>
              <a:t>WSGI </a:t>
            </a:r>
            <a:r>
              <a:rPr lang="zh-CN" altLang="en-US" sz="1600" dirty="0">
                <a:solidFill>
                  <a:schemeClr val="bg1"/>
                </a:solidFill>
              </a:rPr>
              <a:t>被开发出来以后，许多其它语言中也出现了类似接口。</a:t>
            </a:r>
          </a:p>
          <a:p>
            <a:endParaRPr kumimoji="1" lang="en-US" altLang="zh-CN" sz="1600" dirty="0" smtClean="0">
              <a:solidFill>
                <a:schemeClr val="bg1"/>
              </a:solidFill>
            </a:endParaRPr>
          </a:p>
          <a:p>
            <a:r>
              <a:rPr lang="en-US" altLang="zh-CN" sz="1600" dirty="0" err="1">
                <a:solidFill>
                  <a:schemeClr val="bg1"/>
                </a:solidFill>
              </a:rPr>
              <a:t>uWSGI</a:t>
            </a:r>
            <a:r>
              <a:rPr lang="zh-CN" altLang="en-US" sz="1600" dirty="0">
                <a:solidFill>
                  <a:schemeClr val="bg1"/>
                </a:solidFill>
              </a:rPr>
              <a:t>是一个</a:t>
            </a:r>
            <a:r>
              <a:rPr lang="en-US" altLang="zh-CN" sz="1600" dirty="0">
                <a:solidFill>
                  <a:schemeClr val="bg1"/>
                </a:solidFill>
              </a:rPr>
              <a:t>Web</a:t>
            </a:r>
            <a:r>
              <a:rPr lang="zh-CN" altLang="en-US" sz="1600" dirty="0">
                <a:solidFill>
                  <a:schemeClr val="bg1"/>
                </a:solidFill>
              </a:rPr>
              <a:t>服务器，它实现了</a:t>
            </a:r>
            <a:r>
              <a:rPr lang="en-US" altLang="zh-CN" sz="1600" dirty="0">
                <a:solidFill>
                  <a:schemeClr val="bg1"/>
                </a:solidFill>
              </a:rPr>
              <a:t>WSGI</a:t>
            </a:r>
            <a:r>
              <a:rPr lang="zh-CN" altLang="en-US" sz="1600" dirty="0">
                <a:solidFill>
                  <a:schemeClr val="bg1"/>
                </a:solidFill>
              </a:rPr>
              <a:t>协议、</a:t>
            </a:r>
            <a:r>
              <a:rPr lang="en-US" altLang="zh-CN" sz="1600" dirty="0" err="1">
                <a:solidFill>
                  <a:schemeClr val="bg1"/>
                </a:solidFill>
              </a:rPr>
              <a:t>uwsgi</a:t>
            </a:r>
            <a:r>
              <a:rPr lang="zh-CN" altLang="en-US" sz="1600" dirty="0">
                <a:solidFill>
                  <a:schemeClr val="bg1"/>
                </a:solidFill>
              </a:rPr>
              <a:t>、</a:t>
            </a:r>
            <a:r>
              <a:rPr lang="en-US" altLang="zh-CN" sz="1600" dirty="0">
                <a:solidFill>
                  <a:schemeClr val="bg1"/>
                </a:solidFill>
              </a:rPr>
              <a:t>http</a:t>
            </a:r>
            <a:r>
              <a:rPr lang="zh-CN" altLang="en-US" sz="1600" dirty="0">
                <a:solidFill>
                  <a:schemeClr val="bg1"/>
                </a:solidFill>
              </a:rPr>
              <a:t>等协议。</a:t>
            </a:r>
            <a:r>
              <a:rPr lang="en-US" altLang="zh-CN" sz="1600" dirty="0" err="1">
                <a:solidFill>
                  <a:schemeClr val="bg1"/>
                </a:solidFill>
              </a:rPr>
              <a:t>Nginx</a:t>
            </a:r>
            <a:r>
              <a:rPr lang="zh-CN" altLang="en-US" sz="1600" dirty="0">
                <a:solidFill>
                  <a:schemeClr val="bg1"/>
                </a:solidFill>
              </a:rPr>
              <a:t>中</a:t>
            </a:r>
            <a:r>
              <a:rPr lang="en-US" altLang="zh-CN" sz="1600" dirty="0" err="1">
                <a:solidFill>
                  <a:schemeClr val="bg1"/>
                </a:solidFill>
              </a:rPr>
              <a:t>HttpUwsgiModule</a:t>
            </a:r>
            <a:r>
              <a:rPr lang="zh-CN" altLang="en-US" sz="1600" dirty="0">
                <a:solidFill>
                  <a:schemeClr val="bg1"/>
                </a:solidFill>
              </a:rPr>
              <a:t>的作用是与</a:t>
            </a:r>
            <a:r>
              <a:rPr lang="en-US" altLang="zh-CN" sz="1600" dirty="0" err="1">
                <a:solidFill>
                  <a:schemeClr val="bg1"/>
                </a:solidFill>
              </a:rPr>
              <a:t>uWSGI</a:t>
            </a:r>
            <a:r>
              <a:rPr lang="zh-CN" altLang="en-US" sz="1600" dirty="0">
                <a:solidFill>
                  <a:schemeClr val="bg1"/>
                </a:solidFill>
              </a:rPr>
              <a:t>服务器进行交换</a:t>
            </a:r>
            <a:r>
              <a:rPr lang="zh-CN" altLang="en-US" sz="1600" dirty="0" smtClean="0">
                <a:solidFill>
                  <a:schemeClr val="bg1"/>
                </a:solidFill>
              </a:rPr>
              <a:t>。</a:t>
            </a:r>
            <a:endParaRPr lang="en-US" altLang="zh-CN" sz="1600" dirty="0" smtClean="0">
              <a:solidFill>
                <a:schemeClr val="bg1"/>
              </a:solidFill>
            </a:endParaRPr>
          </a:p>
          <a:p>
            <a:endParaRPr kumimoji="1" lang="en-US" altLang="zh-CN" sz="1600" dirty="0">
              <a:solidFill>
                <a:schemeClr val="bg1"/>
              </a:solidFill>
            </a:endParaRPr>
          </a:p>
          <a:p>
            <a:r>
              <a:rPr lang="en-US" altLang="zh-CN" sz="1600" dirty="0" err="1">
                <a:solidFill>
                  <a:schemeClr val="bg1"/>
                </a:solidFill>
              </a:rPr>
              <a:t>uwsgi</a:t>
            </a:r>
            <a:r>
              <a:rPr lang="zh-CN" altLang="en-US" sz="1600" dirty="0">
                <a:solidFill>
                  <a:schemeClr val="bg1"/>
                </a:solidFill>
              </a:rPr>
              <a:t>是服务器和服务端应用程序的一种协议，规定了怎么把请求转发给应用程序和返回</a:t>
            </a:r>
            <a:r>
              <a:rPr lang="en-US" altLang="zh-CN" sz="1600" dirty="0">
                <a:solidFill>
                  <a:schemeClr val="bg1"/>
                </a:solidFill>
              </a:rPr>
              <a:t>; </a:t>
            </a:r>
            <a:r>
              <a:rPr lang="en-US" altLang="zh-CN" sz="1600" dirty="0" err="1">
                <a:solidFill>
                  <a:schemeClr val="bg1"/>
                </a:solidFill>
              </a:rPr>
              <a:t>uwsgi</a:t>
            </a:r>
            <a:r>
              <a:rPr lang="zh-CN" altLang="en-US" sz="1600" dirty="0">
                <a:solidFill>
                  <a:schemeClr val="bg1"/>
                </a:solidFill>
              </a:rPr>
              <a:t>是一种线路协议而不是通信协议，在此常用于在</a:t>
            </a:r>
            <a:r>
              <a:rPr lang="en-US" altLang="zh-CN" sz="1600" dirty="0" err="1">
                <a:solidFill>
                  <a:schemeClr val="bg1"/>
                </a:solidFill>
              </a:rPr>
              <a:t>uWSGI</a:t>
            </a:r>
            <a:r>
              <a:rPr lang="zh-CN" altLang="en-US" sz="1600" dirty="0">
                <a:solidFill>
                  <a:schemeClr val="bg1"/>
                </a:solidFill>
              </a:rPr>
              <a:t>服务器与其他网络服务器的数据通信。</a:t>
            </a:r>
            <a:endParaRPr kumimoji="1" lang="zh-CN" altLang="en-US" sz="1600" dirty="0">
              <a:solidFill>
                <a:schemeClr val="bg1"/>
              </a:solidFill>
            </a:endParaRP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1"/>
          <p:cNvSpPr txBox="1"/>
          <p:nvPr/>
        </p:nvSpPr>
        <p:spPr>
          <a:xfrm>
            <a:off x="2102937" y="244551"/>
            <a:ext cx="5234386" cy="523220"/>
          </a:xfrm>
          <a:prstGeom prst="rect">
            <a:avLst/>
          </a:prstGeom>
          <a:ln w="12700">
            <a:miter lim="400000"/>
          </a:ln>
        </p:spPr>
        <p:txBody>
          <a:bodyPr wrap="square" lIns="34289" rIns="34289">
            <a:spAutoFit/>
          </a:bodyPr>
          <a:lstStyle>
            <a:lvl1pPr algn="ctr">
              <a:defRPr sz="4800">
                <a:solidFill>
                  <a:srgbClr val="11315E"/>
                </a:solidFill>
              </a:defRPr>
            </a:lvl1pPr>
          </a:lstStyle>
          <a:p>
            <a:r>
              <a:rPr lang="zh-CN" altLang="en-US" sz="2800" dirty="0" smtClean="0">
                <a:solidFill>
                  <a:srgbClr val="11305E"/>
                </a:solidFill>
                <a:latin typeface="PingFang SC" charset="-122"/>
                <a:ea typeface="PingFang SC" charset="-122"/>
                <a:cs typeface="PingFang SC" charset="-122"/>
              </a:rPr>
              <a:t>更直接的理解</a:t>
            </a:r>
            <a:endParaRPr lang="en-US" altLang="zh-CN" sz="2800" dirty="0">
              <a:solidFill>
                <a:srgbClr val="11305E"/>
              </a:solidFill>
              <a:latin typeface="PingFang SC" charset="-122"/>
              <a:ea typeface="PingFang SC" charset="-122"/>
              <a:cs typeface="PingFang SC" charset="-122"/>
            </a:endParaRPr>
          </a:p>
        </p:txBody>
      </p:sp>
      <p:pic>
        <p:nvPicPr>
          <p:cNvPr id="18" name="Picture 17"/>
          <p:cNvPicPr>
            <a:picLocks noChangeAspect="1"/>
          </p:cNvPicPr>
          <p:nvPr/>
        </p:nvPicPr>
        <p:blipFill>
          <a:blip r:embed="rId2"/>
          <a:stretch>
            <a:fillRect/>
          </a:stretch>
        </p:blipFill>
        <p:spPr>
          <a:xfrm>
            <a:off x="0" y="1"/>
            <a:ext cx="1690437" cy="2067701"/>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672" y="1946836"/>
            <a:ext cx="8095128" cy="2828508"/>
          </a:xfrm>
          <a:prstGeom prst="rect">
            <a:avLst/>
          </a:prstGeom>
        </p:spPr>
      </p:pic>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txBox="1"/>
          <p:nvPr/>
        </p:nvSpPr>
        <p:spPr>
          <a:xfrm>
            <a:off x="-73606" y="480563"/>
            <a:ext cx="8907888" cy="461665"/>
          </a:xfrm>
          <a:prstGeom prst="rect">
            <a:avLst/>
          </a:prstGeom>
          <a:noFill/>
        </p:spPr>
        <p:txBody>
          <a:bodyPr wrap="square" rtlCol="0">
            <a:spAutoFit/>
          </a:bodyPr>
          <a:lstStyle>
            <a:defPPr>
              <a:defRPr lang="zh-CN"/>
            </a:defPPr>
            <a:lvl1pPr algn="ctr">
              <a:defRPr kumimoji="1" sz="2800" b="1">
                <a:solidFill>
                  <a:srgbClr val="14488A"/>
                </a:solidFill>
                <a:latin typeface="Heiti SC Medium" charset="-122"/>
                <a:ea typeface="Heiti SC Medium" charset="-122"/>
                <a:cs typeface="Heiti SC Medium" charset="-122"/>
              </a:defRPr>
            </a:lvl1pPr>
          </a:lstStyle>
          <a:p>
            <a:r>
              <a:rPr lang="zh-CN" altLang="en-US" sz="2400" dirty="0" smtClean="0"/>
              <a:t>贪心学院</a:t>
            </a:r>
            <a:endParaRPr lang="zh-CN" altLang="en-US" sz="2400" dirty="0"/>
          </a:p>
        </p:txBody>
      </p:sp>
      <p:sp>
        <p:nvSpPr>
          <p:cNvPr id="9" name="Title 1"/>
          <p:cNvSpPr txBox="1"/>
          <p:nvPr/>
        </p:nvSpPr>
        <p:spPr>
          <a:xfrm>
            <a:off x="-73606" y="495334"/>
            <a:ext cx="9404723" cy="432124"/>
          </a:xfrm>
          <a:prstGeom prst="rect">
            <a:avLst/>
          </a:prstGeom>
          <a:ln w="12700">
            <a:miter lim="400000"/>
          </a:ln>
        </p:spPr>
        <p:txBody>
          <a:bodyPr lIns="45719" rIns="45719" anchor="b">
            <a:normAutofit/>
          </a:bodyPr>
          <a:lstStyle>
            <a:lvl1pPr marL="0" marR="0" indent="0" algn="ctr" defTabSz="914400" rtl="0" latinLnBrk="0">
              <a:lnSpc>
                <a:spcPct val="90000"/>
              </a:lnSpc>
              <a:spcBef>
                <a:spcPts val="0"/>
              </a:spcBef>
              <a:spcAft>
                <a:spcPts val="0"/>
              </a:spcAft>
              <a:buClrTx/>
              <a:buSzTx/>
              <a:buFontTx/>
              <a:buNone/>
              <a:defRPr sz="60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1pPr>
            <a:lvl2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2pPr>
            <a:lvl3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3pPr>
            <a:lvl4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4pPr>
            <a:lvl5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5pPr>
            <a:lvl6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6pPr>
            <a:lvl7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7pPr>
            <a:lvl8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8pPr>
            <a:lvl9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9pPr>
          </a:lstStyle>
          <a:p>
            <a:pPr hangingPunct="1"/>
            <a:endParaRPr lang="en-US" sz="1800" dirty="0">
              <a:solidFill>
                <a:schemeClr val="bg1"/>
              </a:solidFill>
              <a:latin typeface="PingFang SC" charset="-122"/>
              <a:ea typeface="PingFang SC" charset="-122"/>
              <a:cs typeface="PingFang SC" charset="-122"/>
            </a:endParaRPr>
          </a:p>
        </p:txBody>
      </p:sp>
      <p:sp>
        <p:nvSpPr>
          <p:cNvPr id="2" name="Rectangle 1"/>
          <p:cNvSpPr/>
          <p:nvPr/>
        </p:nvSpPr>
        <p:spPr>
          <a:xfrm>
            <a:off x="1740909" y="1006135"/>
            <a:ext cx="6661888" cy="3596369"/>
          </a:xfrm>
          <a:prstGeom prst="rect">
            <a:avLst/>
          </a:prstGeom>
        </p:spPr>
        <p:txBody>
          <a:bodyPr wrap="square">
            <a:spAutoFit/>
          </a:bodyPr>
          <a:lstStyle/>
          <a:p>
            <a:pPr algn="just">
              <a:lnSpc>
                <a:spcPct val="115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800" dirty="0" err="1">
                <a:solidFill>
                  <a:srgbClr val="000000"/>
                </a:solidFill>
                <a:latin typeface="SimSun" charset="0"/>
                <a:ea typeface="SimSun" charset="0"/>
                <a:cs typeface="SimSun" charset="0"/>
              </a:rPr>
              <a:t>贪心科技（Greedy</a:t>
            </a:r>
            <a:r>
              <a:rPr lang="en-US" sz="1800" dirty="0">
                <a:solidFill>
                  <a:srgbClr val="000000"/>
                </a:solidFill>
                <a:latin typeface="SimSun" charset="0"/>
                <a:ea typeface="SimSun" charset="0"/>
                <a:cs typeface="SimSun" charset="0"/>
              </a:rPr>
              <a:t> Tech.）是国内首家以职业领域在线项目式课程为主的自适应教育平台，初创团队由国内外顶尖的人工智能专家组成。平台提供最前沿的人工智能项目课程，并通过人工智能技术实时分析学员技能从而及时反馈以及提供建设性的建议，最终达到极大提升教学效率和质量的目的。公司同时跟多家知名AI企业合作</a:t>
            </a:r>
            <a:r>
              <a:rPr lang="en-US" sz="1800" dirty="0">
                <a:solidFill>
                  <a:schemeClr val="bg1"/>
                </a:solidFill>
                <a:latin typeface="SimSun" charset="0"/>
                <a:ea typeface="SimSun" charset="0"/>
                <a:cs typeface="SimSun" charset="0"/>
              </a:rPr>
              <a:t>，并提供精准人才推送的服务。 </a:t>
            </a:r>
            <a:endParaRPr lang="zh-CN" altLang="en-US" sz="1800" dirty="0" smtClean="0">
              <a:solidFill>
                <a:schemeClr val="bg1"/>
              </a:solidFill>
              <a:latin typeface="SimSun" charset="0"/>
              <a:ea typeface="SimSun" charset="0"/>
              <a:cs typeface="SimSun" charset="0"/>
            </a:endParaRPr>
          </a:p>
          <a:p>
            <a:pPr algn="just">
              <a:lnSpc>
                <a:spcPct val="115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zh-CN" altLang="en-US" sz="1800" dirty="0">
              <a:solidFill>
                <a:schemeClr val="bg1"/>
              </a:solidFill>
              <a:latin typeface="SimSun" charset="0"/>
              <a:ea typeface="SimSun" charset="0"/>
              <a:cs typeface="SimSun" charset="0"/>
            </a:endParaRPr>
          </a:p>
          <a:p>
            <a:pPr algn="just">
              <a:lnSpc>
                <a:spcPct val="115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zh-CN" altLang="en-US" sz="1800" dirty="0" smtClean="0">
                <a:solidFill>
                  <a:schemeClr val="bg1"/>
                </a:solidFill>
                <a:latin typeface="Times New Roman" charset="0"/>
                <a:ea typeface="SimSun" charset="0"/>
              </a:rPr>
              <a:t>我们的特色：</a:t>
            </a:r>
          </a:p>
          <a:p>
            <a:pPr marL="342900" indent="-342900" algn="just">
              <a:lnSpc>
                <a:spcPct val="115000"/>
              </a:lnSpc>
              <a:buAutoNum type="arabicPeriod"/>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zh-CN" altLang="en-US" sz="1800" dirty="0" smtClean="0">
                <a:solidFill>
                  <a:schemeClr val="bg1"/>
                </a:solidFill>
                <a:latin typeface="Times New Roman" charset="0"/>
                <a:ea typeface="SimSun" charset="0"/>
              </a:rPr>
              <a:t>人好</a:t>
            </a:r>
          </a:p>
          <a:p>
            <a:pPr marL="342900" indent="-342900" algn="just">
              <a:lnSpc>
                <a:spcPct val="115000"/>
              </a:lnSpc>
              <a:buAutoNum type="arabicPeriod"/>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zh-CN" altLang="en-US" sz="1800" dirty="0" smtClean="0">
                <a:solidFill>
                  <a:schemeClr val="bg1"/>
                </a:solidFill>
                <a:latin typeface="Times New Roman" charset="0"/>
                <a:ea typeface="SimSun" charset="0"/>
              </a:rPr>
              <a:t>课好</a:t>
            </a:r>
            <a:endParaRPr lang="zh-CN" altLang="en-US" sz="1800" dirty="0" smtClean="0">
              <a:latin typeface="Times New Roman" charset="0"/>
              <a:ea typeface="SimSun" charset="0"/>
            </a:endParaRPr>
          </a:p>
          <a:p>
            <a:pPr marL="342900" indent="-342900" algn="just">
              <a:lnSpc>
                <a:spcPct val="115000"/>
              </a:lnSpc>
              <a:buAutoNum type="arabicPeriod"/>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zh-CN" altLang="en-US" sz="1800" dirty="0" smtClean="0">
                <a:solidFill>
                  <a:schemeClr val="bg1"/>
                </a:solidFill>
                <a:latin typeface="Times New Roman" charset="0"/>
                <a:ea typeface="SimSun" charset="0"/>
              </a:rPr>
              <a:t>技术好</a:t>
            </a:r>
            <a:endParaRPr lang="en-US" sz="1800" dirty="0">
              <a:solidFill>
                <a:schemeClr val="bg1"/>
              </a:solidFill>
              <a:latin typeface="Times New Roman" charset="0"/>
              <a:ea typeface="SimSun" charset="0"/>
            </a:endParaRPr>
          </a:p>
        </p:txBody>
      </p:sp>
      <p:pic>
        <p:nvPicPr>
          <p:cNvPr id="6" name="Picture 5"/>
          <p:cNvPicPr>
            <a:picLocks noChangeAspect="1"/>
          </p:cNvPicPr>
          <p:nvPr/>
        </p:nvPicPr>
        <p:blipFill>
          <a:blip r:embed="rId2"/>
          <a:stretch>
            <a:fillRect/>
          </a:stretch>
        </p:blipFill>
        <p:spPr>
          <a:xfrm>
            <a:off x="0" y="-13567"/>
            <a:ext cx="1667303" cy="2039405"/>
          </a:xfrm>
          <a:prstGeom prst="rect">
            <a:avLst/>
          </a:prstGeom>
        </p:spPr>
      </p:pic>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0" y="590719"/>
            <a:ext cx="9079263" cy="523220"/>
          </a:xfrm>
          <a:prstGeom prst="rect">
            <a:avLst/>
          </a:prstGeom>
          <a:noFill/>
        </p:spPr>
        <p:txBody>
          <a:bodyPr wrap="square" rtlCol="0">
            <a:spAutoFit/>
          </a:bodyPr>
          <a:lstStyle/>
          <a:p>
            <a:pPr algn="ctr"/>
            <a:r>
              <a:rPr kumimoji="1" lang="zh-CN" altLang="en-US" sz="2800" b="1" dirty="0" smtClean="0">
                <a:solidFill>
                  <a:srgbClr val="14488A"/>
                </a:solidFill>
                <a:latin typeface="Heiti SC Medium" charset="-122"/>
                <a:ea typeface="Heiti SC Medium" charset="-122"/>
                <a:cs typeface="Heiti SC Medium" charset="-122"/>
              </a:rPr>
              <a:t>今天我将和大家分享</a:t>
            </a:r>
            <a:endParaRPr kumimoji="1" lang="zh-CN" altLang="en-US" sz="2800" dirty="0"/>
          </a:p>
        </p:txBody>
      </p:sp>
      <p:sp>
        <p:nvSpPr>
          <p:cNvPr id="2" name="内容占位符 1"/>
          <p:cNvSpPr>
            <a:spLocks noGrp="1"/>
          </p:cNvSpPr>
          <p:nvPr>
            <p:ph idx="1"/>
          </p:nvPr>
        </p:nvSpPr>
        <p:spPr>
          <a:xfrm>
            <a:off x="1580222" y="1255402"/>
            <a:ext cx="5918817" cy="2981038"/>
          </a:xfrm>
        </p:spPr>
        <p:txBody>
          <a:bodyPr>
            <a:normAutofit/>
          </a:bodyPr>
          <a:lstStyle/>
          <a:p>
            <a:pPr>
              <a:lnSpc>
                <a:spcPct val="150000"/>
              </a:lnSpc>
            </a:pPr>
            <a:r>
              <a:rPr kumimoji="1" lang="en-US" altLang="zh-CN" sz="2100" b="1" dirty="0">
                <a:solidFill>
                  <a:srgbClr val="14488A"/>
                </a:solidFill>
                <a:latin typeface="Heiti SC Medium" charset="-122"/>
                <a:ea typeface="Heiti SC Medium" charset="-122"/>
                <a:cs typeface="Heiti SC Medium" charset="-122"/>
              </a:rPr>
              <a:t>1.</a:t>
            </a:r>
            <a:r>
              <a:rPr kumimoji="1" lang="zh-CN" altLang="en-US" sz="2100" b="1" dirty="0">
                <a:solidFill>
                  <a:srgbClr val="14488A"/>
                </a:solidFill>
                <a:latin typeface="Heiti SC Medium" charset="-122"/>
                <a:ea typeface="Heiti SC Medium" charset="-122"/>
                <a:cs typeface="Heiti SC Medium" charset="-122"/>
              </a:rPr>
              <a:t> </a:t>
            </a:r>
            <a:r>
              <a:rPr kumimoji="1" lang="zh-CN" altLang="en-US" sz="2100" b="1" dirty="0" smtClean="0">
                <a:solidFill>
                  <a:srgbClr val="14488A"/>
                </a:solidFill>
                <a:latin typeface="Heiti SC Medium" charset="-122"/>
                <a:ea typeface="Heiti SC Medium" charset="-122"/>
                <a:cs typeface="Heiti SC Medium" charset="-122"/>
              </a:rPr>
              <a:t>我们这堂课要做什么</a:t>
            </a:r>
            <a:endParaRPr kumimoji="1" lang="en-US" altLang="zh-CN" sz="2100" b="1" dirty="0">
              <a:solidFill>
                <a:srgbClr val="14488A"/>
              </a:solidFill>
              <a:latin typeface="Heiti SC Medium" charset="-122"/>
              <a:ea typeface="Heiti SC Medium" charset="-122"/>
              <a:cs typeface="Heiti SC Medium" charset="-122"/>
            </a:endParaRPr>
          </a:p>
          <a:p>
            <a:pPr>
              <a:lnSpc>
                <a:spcPct val="150000"/>
              </a:lnSpc>
            </a:pPr>
            <a:r>
              <a:rPr kumimoji="1" lang="en-US" altLang="zh-CN" sz="2100" b="1" dirty="0">
                <a:solidFill>
                  <a:srgbClr val="14488A"/>
                </a:solidFill>
                <a:latin typeface="Heiti SC Medium" charset="-122"/>
                <a:ea typeface="Heiti SC Medium" charset="-122"/>
                <a:cs typeface="Heiti SC Medium" charset="-122"/>
              </a:rPr>
              <a:t>2.</a:t>
            </a:r>
            <a:r>
              <a:rPr kumimoji="1" lang="zh-CN" altLang="en-US" sz="2100" b="1" dirty="0">
                <a:solidFill>
                  <a:srgbClr val="14488A"/>
                </a:solidFill>
                <a:latin typeface="Heiti SC Medium" charset="-122"/>
                <a:ea typeface="Heiti SC Medium" charset="-122"/>
                <a:cs typeface="Heiti SC Medium" charset="-122"/>
              </a:rPr>
              <a:t> 怎么去实现</a:t>
            </a:r>
          </a:p>
          <a:p>
            <a:pPr>
              <a:lnSpc>
                <a:spcPct val="150000"/>
              </a:lnSpc>
            </a:pPr>
            <a:r>
              <a:rPr kumimoji="1" lang="en-US" altLang="zh-CN" sz="2100" b="1" dirty="0" smtClean="0">
                <a:solidFill>
                  <a:srgbClr val="14488A"/>
                </a:solidFill>
                <a:latin typeface="Heiti SC Medium" charset="-122"/>
                <a:ea typeface="Heiti SC Medium" charset="-122"/>
                <a:cs typeface="Heiti SC Medium" charset="-122"/>
              </a:rPr>
              <a:t>3.</a:t>
            </a:r>
            <a:r>
              <a:rPr kumimoji="1" lang="zh-CN" altLang="en-US" sz="2100" b="1" dirty="0" smtClean="0">
                <a:solidFill>
                  <a:srgbClr val="14488A"/>
                </a:solidFill>
                <a:latin typeface="Heiti SC Medium" charset="-122"/>
                <a:ea typeface="Heiti SC Medium" charset="-122"/>
                <a:cs typeface="Heiti SC Medium" charset="-122"/>
              </a:rPr>
              <a:t> </a:t>
            </a:r>
            <a:r>
              <a:rPr kumimoji="1" lang="en-US" altLang="zh-CN" sz="2100" b="1" dirty="0">
                <a:solidFill>
                  <a:srgbClr val="14488A"/>
                </a:solidFill>
                <a:latin typeface="Heiti SC Medium" charset="-122"/>
                <a:ea typeface="Heiti SC Medium" charset="-122"/>
                <a:cs typeface="Heiti SC Medium" charset="-122"/>
              </a:rPr>
              <a:t>http</a:t>
            </a:r>
            <a:r>
              <a:rPr kumimoji="1" lang="zh-CN" altLang="en-US" sz="2100" b="1" dirty="0">
                <a:solidFill>
                  <a:srgbClr val="14488A"/>
                </a:solidFill>
                <a:latin typeface="Heiti SC Medium" charset="-122"/>
                <a:ea typeface="Heiti SC Medium" charset="-122"/>
                <a:cs typeface="Heiti SC Medium" charset="-122"/>
              </a:rPr>
              <a:t>协议</a:t>
            </a:r>
            <a:endParaRPr kumimoji="1" lang="en-US" altLang="zh-CN" sz="2100" b="1" dirty="0">
              <a:solidFill>
                <a:srgbClr val="14488A"/>
              </a:solidFill>
              <a:latin typeface="Heiti SC Medium" charset="-122"/>
              <a:ea typeface="Heiti SC Medium" charset="-122"/>
              <a:cs typeface="Heiti SC Medium" charset="-122"/>
            </a:endParaRPr>
          </a:p>
          <a:p>
            <a:pPr>
              <a:lnSpc>
                <a:spcPct val="150000"/>
              </a:lnSpc>
            </a:pPr>
            <a:r>
              <a:rPr kumimoji="1" lang="en-US" altLang="zh-CN" sz="2100" b="1" dirty="0">
                <a:solidFill>
                  <a:srgbClr val="14488A"/>
                </a:solidFill>
                <a:latin typeface="Heiti SC Medium" charset="-122"/>
                <a:ea typeface="Heiti SC Medium" charset="-122"/>
                <a:cs typeface="Heiti SC Medium" charset="-122"/>
              </a:rPr>
              <a:t>4</a:t>
            </a:r>
            <a:r>
              <a:rPr kumimoji="1" lang="en-US" altLang="zh-CN" sz="2100" b="1" dirty="0" smtClean="0">
                <a:solidFill>
                  <a:srgbClr val="14488A"/>
                </a:solidFill>
                <a:latin typeface="Heiti SC Medium" charset="-122"/>
                <a:ea typeface="Heiti SC Medium" charset="-122"/>
                <a:cs typeface="Heiti SC Medium" charset="-122"/>
              </a:rPr>
              <a:t>.</a:t>
            </a:r>
            <a:r>
              <a:rPr kumimoji="1" lang="zh-CN" altLang="en-US" sz="2100" b="1" dirty="0" smtClean="0">
                <a:solidFill>
                  <a:srgbClr val="14488A"/>
                </a:solidFill>
                <a:latin typeface="Heiti SC Medium" charset="-122"/>
                <a:ea typeface="Heiti SC Medium" charset="-122"/>
                <a:cs typeface="Heiti SC Medium" charset="-122"/>
              </a:rPr>
              <a:t> </a:t>
            </a:r>
            <a:r>
              <a:rPr kumimoji="1" lang="en-US" altLang="zh-CN" sz="2100" b="1" dirty="0">
                <a:solidFill>
                  <a:srgbClr val="14488A"/>
                </a:solidFill>
                <a:latin typeface="Heiti SC Medium" charset="-122"/>
                <a:ea typeface="Heiti SC Medium" charset="-122"/>
                <a:cs typeface="Heiti SC Medium" charset="-122"/>
              </a:rPr>
              <a:t>get</a:t>
            </a:r>
            <a:r>
              <a:rPr kumimoji="1" lang="zh-CN" altLang="en-US" sz="2100" b="1" dirty="0">
                <a:solidFill>
                  <a:srgbClr val="14488A"/>
                </a:solidFill>
                <a:latin typeface="Heiti SC Medium" charset="-122"/>
                <a:ea typeface="Heiti SC Medium" charset="-122"/>
                <a:cs typeface="Heiti SC Medium" charset="-122"/>
              </a:rPr>
              <a:t>和</a:t>
            </a:r>
            <a:r>
              <a:rPr kumimoji="1" lang="en-US" altLang="zh-CN" sz="2100" b="1" dirty="0" smtClean="0">
                <a:solidFill>
                  <a:srgbClr val="14488A"/>
                </a:solidFill>
                <a:latin typeface="Heiti SC Medium" charset="-122"/>
                <a:ea typeface="Heiti SC Medium" charset="-122"/>
                <a:cs typeface="Heiti SC Medium" charset="-122"/>
              </a:rPr>
              <a:t>post</a:t>
            </a:r>
          </a:p>
          <a:p>
            <a:pPr>
              <a:lnSpc>
                <a:spcPct val="150000"/>
              </a:lnSpc>
            </a:pPr>
            <a:r>
              <a:rPr kumimoji="1" lang="en-US" altLang="zh-CN" sz="2100" b="1" dirty="0">
                <a:solidFill>
                  <a:srgbClr val="14488A"/>
                </a:solidFill>
                <a:latin typeface="Heiti SC Medium" charset="-122"/>
                <a:ea typeface="Heiti SC Medium" charset="-122"/>
                <a:cs typeface="Heiti SC Medium" charset="-122"/>
              </a:rPr>
              <a:t>5</a:t>
            </a:r>
            <a:r>
              <a:rPr kumimoji="1" lang="en-US" altLang="zh-CN" sz="2100" b="1" dirty="0" smtClean="0">
                <a:solidFill>
                  <a:srgbClr val="14488A"/>
                </a:solidFill>
                <a:latin typeface="Heiti SC Medium" charset="-122"/>
                <a:ea typeface="Heiti SC Medium" charset="-122"/>
                <a:cs typeface="Heiti SC Medium" charset="-122"/>
              </a:rPr>
              <a:t>.</a:t>
            </a:r>
            <a:r>
              <a:rPr kumimoji="1" lang="zh-CN" altLang="en-US" sz="2100" b="1" dirty="0" smtClean="0">
                <a:solidFill>
                  <a:srgbClr val="14488A"/>
                </a:solidFill>
                <a:latin typeface="Heiti SC Medium" charset="-122"/>
                <a:ea typeface="Heiti SC Medium" charset="-122"/>
                <a:cs typeface="Heiti SC Medium" charset="-122"/>
              </a:rPr>
              <a:t> </a:t>
            </a:r>
            <a:r>
              <a:rPr kumimoji="1" lang="en-US" altLang="zh-CN" sz="2100" b="1" dirty="0" err="1">
                <a:solidFill>
                  <a:srgbClr val="14488A"/>
                </a:solidFill>
                <a:latin typeface="Heiti SC Medium" charset="-122"/>
                <a:ea typeface="Heiti SC Medium" charset="-122"/>
                <a:cs typeface="Heiti SC Medium" charset="-122"/>
              </a:rPr>
              <a:t>uwsgi</a:t>
            </a:r>
            <a:r>
              <a:rPr kumimoji="1" lang="zh-CN" altLang="en-US" sz="2100" b="1" dirty="0">
                <a:solidFill>
                  <a:srgbClr val="14488A"/>
                </a:solidFill>
                <a:latin typeface="Heiti SC Medium" charset="-122"/>
                <a:ea typeface="Heiti SC Medium" charset="-122"/>
                <a:cs typeface="Heiti SC Medium" charset="-122"/>
              </a:rPr>
              <a:t>和</a:t>
            </a:r>
            <a:r>
              <a:rPr kumimoji="1" lang="en-US" altLang="zh-CN" sz="2100" b="1" dirty="0" err="1">
                <a:solidFill>
                  <a:srgbClr val="14488A"/>
                </a:solidFill>
                <a:latin typeface="Heiti SC Medium" charset="-122"/>
                <a:ea typeface="Heiti SC Medium" charset="-122"/>
                <a:cs typeface="Heiti SC Medium" charset="-122"/>
              </a:rPr>
              <a:t>wsgi</a:t>
            </a:r>
            <a:r>
              <a:rPr kumimoji="1" lang="zh-CN" altLang="en-US" sz="2100" b="1" dirty="0">
                <a:solidFill>
                  <a:srgbClr val="14488A"/>
                </a:solidFill>
                <a:latin typeface="Heiti SC Medium" charset="-122"/>
                <a:ea typeface="Heiti SC Medium" charset="-122"/>
                <a:cs typeface="Heiti SC Medium" charset="-122"/>
              </a:rPr>
              <a:t>以及</a:t>
            </a:r>
            <a:r>
              <a:rPr kumimoji="1" lang="en-US" altLang="zh-CN" sz="2100" b="1" dirty="0" smtClean="0">
                <a:solidFill>
                  <a:srgbClr val="14488A"/>
                </a:solidFill>
                <a:latin typeface="Heiti SC Medium" charset="-122"/>
                <a:ea typeface="Heiti SC Medium" charset="-122"/>
                <a:cs typeface="Heiti SC Medium" charset="-122"/>
              </a:rPr>
              <a:t>UWSGI</a:t>
            </a:r>
            <a:endParaRPr kumimoji="1" lang="en-US" altLang="zh-CN" sz="2100" b="1" dirty="0">
              <a:solidFill>
                <a:srgbClr val="14488A"/>
              </a:solidFill>
              <a:latin typeface="Heiti SC Medium" charset="-122"/>
              <a:ea typeface="Heiti SC Medium" charset="-122"/>
              <a:cs typeface="Heiti SC Medium" charset="-122"/>
            </a:endParaRP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b="8320"/>
          <a:stretch>
            <a:fillRect/>
          </a:stretch>
        </p:blipFill>
        <p:spPr>
          <a:xfrm>
            <a:off x="7046259" y="112699"/>
            <a:ext cx="2033004" cy="2482299"/>
          </a:xfrm>
          <a:prstGeom prst="rect">
            <a:avLst/>
          </a:prstGeom>
          <a:ln>
            <a:noFill/>
          </a:ln>
          <a:effectLst>
            <a:softEdge rad="112500"/>
          </a:effec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1"/>
          <p:cNvSpPr txBox="1"/>
          <p:nvPr/>
        </p:nvSpPr>
        <p:spPr>
          <a:xfrm>
            <a:off x="2013671" y="2076726"/>
            <a:ext cx="5234386" cy="523220"/>
          </a:xfrm>
          <a:prstGeom prst="rect">
            <a:avLst/>
          </a:prstGeom>
          <a:ln w="12700">
            <a:miter lim="400000"/>
          </a:ln>
        </p:spPr>
        <p:txBody>
          <a:bodyPr wrap="square" lIns="34289" rIns="34289">
            <a:spAutoFit/>
          </a:bodyPr>
          <a:lstStyle>
            <a:lvl1pPr algn="ctr">
              <a:defRPr sz="4800">
                <a:solidFill>
                  <a:srgbClr val="11315E"/>
                </a:solidFill>
              </a:defRPr>
            </a:lvl1pPr>
          </a:lstStyle>
          <a:p>
            <a:r>
              <a:rPr lang="zh-CN" altLang="en-US" sz="2800" dirty="0" smtClean="0">
                <a:solidFill>
                  <a:srgbClr val="11305E"/>
                </a:solidFill>
                <a:latin typeface="PingFang SC" charset="-122"/>
                <a:ea typeface="PingFang SC" charset="-122"/>
                <a:cs typeface="PingFang SC" charset="-122"/>
              </a:rPr>
              <a:t>我们要做什么？</a:t>
            </a:r>
            <a:endParaRPr lang="en-US" altLang="zh-CN" sz="2800" dirty="0">
              <a:solidFill>
                <a:srgbClr val="11305E"/>
              </a:solidFill>
              <a:latin typeface="PingFang SC" charset="-122"/>
              <a:ea typeface="PingFang SC" charset="-122"/>
              <a:cs typeface="PingFang SC" charset="-122"/>
            </a:endParaRPr>
          </a:p>
        </p:txBody>
      </p:sp>
      <p:pic>
        <p:nvPicPr>
          <p:cNvPr id="13" name="Picture 12"/>
          <p:cNvPicPr>
            <a:picLocks noChangeAspect="1"/>
          </p:cNvPicPr>
          <p:nvPr/>
        </p:nvPicPr>
        <p:blipFill>
          <a:blip r:embed="rId2"/>
          <a:stretch>
            <a:fillRect/>
          </a:stretch>
        </p:blipFill>
        <p:spPr>
          <a:xfrm>
            <a:off x="0" y="9025"/>
            <a:ext cx="1690437" cy="2067701"/>
          </a:xfrm>
          <a:prstGeom prst="rect">
            <a:avLst/>
          </a:prstGeom>
        </p:spPr>
      </p:pic>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txBox="1"/>
          <p:nvPr/>
        </p:nvSpPr>
        <p:spPr>
          <a:xfrm>
            <a:off x="1964946" y="972638"/>
            <a:ext cx="5234386" cy="523220"/>
          </a:xfrm>
          <a:prstGeom prst="rect">
            <a:avLst/>
          </a:prstGeom>
          <a:ln w="12700">
            <a:miter lim="400000"/>
          </a:ln>
        </p:spPr>
        <p:txBody>
          <a:bodyPr wrap="square" lIns="34289" rIns="34289">
            <a:spAutoFit/>
          </a:bodyPr>
          <a:lstStyle>
            <a:lvl1pPr algn="ctr">
              <a:defRPr sz="4800">
                <a:solidFill>
                  <a:srgbClr val="11315E"/>
                </a:solidFill>
              </a:defRPr>
            </a:lvl1pPr>
          </a:lstStyle>
          <a:p>
            <a:endParaRPr lang="en-US" altLang="zh-CN" sz="2800" dirty="0">
              <a:solidFill>
                <a:srgbClr val="11305E"/>
              </a:solidFill>
              <a:latin typeface="PingFang SC" charset="-122"/>
              <a:ea typeface="PingFang SC" charset="-122"/>
              <a:cs typeface="PingFang SC" charset="-122"/>
            </a:endParaRPr>
          </a:p>
        </p:txBody>
      </p:sp>
      <p:pic>
        <p:nvPicPr>
          <p:cNvPr id="384" name="Picture 383"/>
          <p:cNvPicPr>
            <a:picLocks noChangeAspect="1"/>
          </p:cNvPicPr>
          <p:nvPr/>
        </p:nvPicPr>
        <p:blipFill>
          <a:blip r:embed="rId2"/>
          <a:stretch>
            <a:fillRect/>
          </a:stretch>
        </p:blipFill>
        <p:spPr>
          <a:xfrm>
            <a:off x="1" y="1"/>
            <a:ext cx="1590348" cy="1945275"/>
          </a:xfrm>
          <a:prstGeom prst="rect">
            <a:avLst/>
          </a:prstGeom>
        </p:spPr>
      </p:pic>
      <p:sp>
        <p:nvSpPr>
          <p:cNvPr id="6" name="文本框 5"/>
          <p:cNvSpPr txBox="1"/>
          <p:nvPr/>
        </p:nvSpPr>
        <p:spPr>
          <a:xfrm>
            <a:off x="1842247" y="510973"/>
            <a:ext cx="1566454" cy="461665"/>
          </a:xfrm>
          <a:prstGeom prst="rect">
            <a:avLst/>
          </a:prstGeom>
          <a:noFill/>
        </p:spPr>
        <p:txBody>
          <a:bodyPr wrap="none" rtlCol="0">
            <a:spAutoFit/>
          </a:bodyPr>
          <a:lstStyle/>
          <a:p>
            <a:r>
              <a:rPr kumimoji="1" lang="zh-CN" altLang="en-US" sz="2400" dirty="0" smtClean="0">
                <a:solidFill>
                  <a:schemeClr val="bg1"/>
                </a:solidFill>
              </a:rPr>
              <a:t>需求分析</a:t>
            </a:r>
            <a:r>
              <a:rPr kumimoji="1" lang="en-US" altLang="zh-CN" sz="2400" dirty="0" smtClean="0">
                <a:solidFill>
                  <a:schemeClr val="bg1"/>
                </a:solidFill>
              </a:rPr>
              <a:t>:</a:t>
            </a:r>
            <a:r>
              <a:rPr kumimoji="1" lang="zh-CN" altLang="en-US" sz="2400" dirty="0" smtClean="0"/>
              <a:t> </a:t>
            </a:r>
            <a:endParaRPr kumimoji="1" lang="zh-CN" altLang="en-US" sz="2400" dirty="0"/>
          </a:p>
        </p:txBody>
      </p:sp>
      <p:sp>
        <p:nvSpPr>
          <p:cNvPr id="11" name="文本框 10"/>
          <p:cNvSpPr txBox="1"/>
          <p:nvPr/>
        </p:nvSpPr>
        <p:spPr>
          <a:xfrm>
            <a:off x="2423594" y="1234248"/>
            <a:ext cx="3116109" cy="369332"/>
          </a:xfrm>
          <a:prstGeom prst="rect">
            <a:avLst/>
          </a:prstGeom>
          <a:noFill/>
        </p:spPr>
        <p:txBody>
          <a:bodyPr wrap="none" rtlCol="0">
            <a:spAutoFit/>
          </a:bodyPr>
          <a:lstStyle/>
          <a:p>
            <a:r>
              <a:rPr kumimoji="1" lang="zh-CN" altLang="en-US" sz="1800" dirty="0" smtClean="0">
                <a:solidFill>
                  <a:schemeClr val="bg1"/>
                </a:solidFill>
              </a:rPr>
              <a:t>实现</a:t>
            </a:r>
            <a:r>
              <a:rPr kumimoji="1" lang="en-US" altLang="zh-CN" sz="1800" dirty="0" smtClean="0">
                <a:solidFill>
                  <a:schemeClr val="bg1"/>
                </a:solidFill>
              </a:rPr>
              <a:t>http</a:t>
            </a:r>
            <a:r>
              <a:rPr kumimoji="1" lang="zh-CN" altLang="en-US" sz="1800" dirty="0" smtClean="0">
                <a:solidFill>
                  <a:schemeClr val="bg1"/>
                </a:solidFill>
              </a:rPr>
              <a:t>协议监听某一个端口</a:t>
            </a:r>
            <a:endParaRPr kumimoji="1" lang="zh-CN" altLang="en-US" sz="1800" dirty="0">
              <a:solidFill>
                <a:schemeClr val="bg1"/>
              </a:solidFill>
            </a:endParaRPr>
          </a:p>
        </p:txBody>
      </p:sp>
      <p:sp>
        <p:nvSpPr>
          <p:cNvPr id="12" name="文本框 11"/>
          <p:cNvSpPr txBox="1"/>
          <p:nvPr/>
        </p:nvSpPr>
        <p:spPr>
          <a:xfrm>
            <a:off x="2423594" y="1881371"/>
            <a:ext cx="2723823" cy="369332"/>
          </a:xfrm>
          <a:prstGeom prst="rect">
            <a:avLst/>
          </a:prstGeom>
          <a:noFill/>
        </p:spPr>
        <p:txBody>
          <a:bodyPr wrap="none" rtlCol="0">
            <a:spAutoFit/>
          </a:bodyPr>
          <a:lstStyle/>
          <a:p>
            <a:r>
              <a:rPr kumimoji="1" lang="zh-CN" altLang="en-US" sz="1800" dirty="0" smtClean="0">
                <a:solidFill>
                  <a:schemeClr val="bg1"/>
                </a:solidFill>
              </a:rPr>
              <a:t>得到请求并给于响应结果</a:t>
            </a:r>
            <a:endParaRPr kumimoji="1" lang="zh-CN" altLang="en-US" sz="1800" dirty="0">
              <a:solidFill>
                <a:schemeClr val="bg1"/>
              </a:solidFill>
            </a:endParaRPr>
          </a:p>
        </p:txBody>
      </p:sp>
      <p:sp>
        <p:nvSpPr>
          <p:cNvPr id="13" name="文本框 12"/>
          <p:cNvSpPr txBox="1"/>
          <p:nvPr/>
        </p:nvSpPr>
        <p:spPr>
          <a:xfrm>
            <a:off x="2423594" y="2540041"/>
            <a:ext cx="4620176" cy="369332"/>
          </a:xfrm>
          <a:prstGeom prst="rect">
            <a:avLst/>
          </a:prstGeom>
          <a:noFill/>
        </p:spPr>
        <p:txBody>
          <a:bodyPr wrap="none" rtlCol="0">
            <a:spAutoFit/>
          </a:bodyPr>
          <a:lstStyle/>
          <a:p>
            <a:r>
              <a:rPr kumimoji="1" lang="zh-CN" altLang="en-US" sz="1800" dirty="0" smtClean="0">
                <a:solidFill>
                  <a:schemeClr val="bg1"/>
                </a:solidFill>
              </a:rPr>
              <a:t>实现通过</a:t>
            </a:r>
            <a:r>
              <a:rPr kumimoji="1" lang="en-US" altLang="zh-CN" sz="1800" dirty="0" err="1" smtClean="0">
                <a:solidFill>
                  <a:schemeClr val="bg1"/>
                </a:solidFill>
              </a:rPr>
              <a:t>Url</a:t>
            </a:r>
            <a:r>
              <a:rPr kumimoji="1" lang="zh-CN" altLang="en-US" sz="1800" dirty="0" smtClean="0">
                <a:solidFill>
                  <a:schemeClr val="bg1"/>
                </a:solidFill>
              </a:rPr>
              <a:t>路由到相应的解决方案（方法）</a:t>
            </a:r>
            <a:endParaRPr kumimoji="1" lang="zh-CN" altLang="en-US" sz="1800" dirty="0">
              <a:solidFill>
                <a:schemeClr val="bg1"/>
              </a:solidFill>
            </a:endParaRPr>
          </a:p>
        </p:txBody>
      </p:sp>
      <p:sp>
        <p:nvSpPr>
          <p:cNvPr id="14" name="文本框 13"/>
          <p:cNvSpPr txBox="1"/>
          <p:nvPr/>
        </p:nvSpPr>
        <p:spPr>
          <a:xfrm>
            <a:off x="2423594" y="3187164"/>
            <a:ext cx="2445926" cy="369332"/>
          </a:xfrm>
          <a:prstGeom prst="rect">
            <a:avLst/>
          </a:prstGeom>
          <a:noFill/>
        </p:spPr>
        <p:txBody>
          <a:bodyPr wrap="none" rtlCol="0">
            <a:spAutoFit/>
          </a:bodyPr>
          <a:lstStyle/>
          <a:p>
            <a:r>
              <a:rPr kumimoji="1" lang="zh-CN" altLang="en-US" sz="1800" dirty="0" smtClean="0">
                <a:solidFill>
                  <a:schemeClr val="bg1"/>
                </a:solidFill>
              </a:rPr>
              <a:t>封装</a:t>
            </a:r>
            <a:r>
              <a:rPr kumimoji="1" lang="en-US" altLang="zh-CN" sz="1800" dirty="0" smtClean="0">
                <a:solidFill>
                  <a:schemeClr val="bg1"/>
                </a:solidFill>
              </a:rPr>
              <a:t>request</a:t>
            </a:r>
            <a:r>
              <a:rPr kumimoji="1" lang="zh-CN" altLang="en-US" sz="1800" dirty="0" smtClean="0">
                <a:solidFill>
                  <a:schemeClr val="bg1"/>
                </a:solidFill>
              </a:rPr>
              <a:t>和</a:t>
            </a:r>
            <a:r>
              <a:rPr kumimoji="1" lang="en-US" altLang="zh-CN" sz="1800" dirty="0" smtClean="0">
                <a:solidFill>
                  <a:schemeClr val="bg1"/>
                </a:solidFill>
              </a:rPr>
              <a:t>response</a:t>
            </a:r>
            <a:endParaRPr kumimoji="1" lang="zh-CN" altLang="en-US" sz="1800" dirty="0">
              <a:solidFill>
                <a:schemeClr val="bg1"/>
              </a:solidFill>
            </a:endParaRPr>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p:nvPr/>
        </p:nvSpPr>
        <p:spPr>
          <a:xfrm>
            <a:off x="1866908" y="416785"/>
            <a:ext cx="5920546" cy="523220"/>
          </a:xfrm>
          <a:prstGeom prst="rect">
            <a:avLst/>
          </a:prstGeom>
          <a:ln w="12700">
            <a:miter lim="400000"/>
          </a:ln>
        </p:spPr>
        <p:txBody>
          <a:bodyPr wrap="square" lIns="34289" rIns="34289">
            <a:spAutoFit/>
          </a:bodyPr>
          <a:lstStyle>
            <a:lvl1pPr algn="ctr">
              <a:defRPr sz="4800">
                <a:solidFill>
                  <a:srgbClr val="11315E"/>
                </a:solidFill>
              </a:defRPr>
            </a:lvl1pPr>
          </a:lstStyle>
          <a:p>
            <a:r>
              <a:rPr lang="en-US" altLang="zh-CN" sz="2800" dirty="0" smtClean="0">
                <a:solidFill>
                  <a:srgbClr val="11305E"/>
                </a:solidFill>
                <a:latin typeface="PingFang SC" charset="-122"/>
                <a:ea typeface="PingFang SC" charset="-122"/>
                <a:cs typeface="PingFang SC" charset="-122"/>
              </a:rPr>
              <a:t>python</a:t>
            </a:r>
            <a:r>
              <a:rPr lang="zh-CN" altLang="en-US" sz="2800" dirty="0" smtClean="0">
                <a:solidFill>
                  <a:srgbClr val="11305E"/>
                </a:solidFill>
                <a:latin typeface="PingFang SC" charset="-122"/>
                <a:ea typeface="PingFang SC" charset="-122"/>
                <a:cs typeface="PingFang SC" charset="-122"/>
              </a:rPr>
              <a:t>的必备技能</a:t>
            </a:r>
            <a:endParaRPr lang="en-US" altLang="zh-CN" sz="2800" dirty="0">
              <a:solidFill>
                <a:srgbClr val="11305E"/>
              </a:solidFill>
              <a:latin typeface="PingFang SC" charset="-122"/>
              <a:ea typeface="PingFang SC" charset="-122"/>
              <a:cs typeface="PingFang SC" charset="-122"/>
            </a:endParaRPr>
          </a:p>
        </p:txBody>
      </p:sp>
      <p:sp>
        <p:nvSpPr>
          <p:cNvPr id="6" name="文本框 5"/>
          <p:cNvSpPr txBox="1"/>
          <p:nvPr/>
        </p:nvSpPr>
        <p:spPr>
          <a:xfrm>
            <a:off x="1410177" y="1967807"/>
            <a:ext cx="6510628" cy="400110"/>
          </a:xfrm>
          <a:prstGeom prst="rect">
            <a:avLst/>
          </a:prstGeom>
          <a:noFill/>
        </p:spPr>
        <p:txBody>
          <a:bodyPr wrap="none" rtlCol="0">
            <a:spAutoFit/>
          </a:bodyPr>
          <a:lstStyle/>
          <a:p>
            <a:r>
              <a:rPr kumimoji="1" lang="en-US" altLang="zh-CN" sz="2000" dirty="0" smtClean="0">
                <a:solidFill>
                  <a:schemeClr val="bg1"/>
                </a:solidFill>
              </a:rPr>
              <a:t>Web</a:t>
            </a:r>
            <a:r>
              <a:rPr kumimoji="1" lang="zh-CN" altLang="en-US" sz="2000" dirty="0" smtClean="0">
                <a:solidFill>
                  <a:schemeClr val="bg1"/>
                </a:solidFill>
              </a:rPr>
              <a:t>开发：</a:t>
            </a:r>
            <a:r>
              <a:rPr kumimoji="1" lang="en-US" altLang="zh-CN" sz="2000" dirty="0" err="1" smtClean="0">
                <a:solidFill>
                  <a:schemeClr val="bg1"/>
                </a:solidFill>
              </a:rPr>
              <a:t>django,flask</a:t>
            </a:r>
            <a:r>
              <a:rPr kumimoji="1" lang="en-US" altLang="zh-CN" sz="2000" dirty="0" smtClean="0">
                <a:solidFill>
                  <a:schemeClr val="bg1"/>
                </a:solidFill>
              </a:rPr>
              <a:t>,</a:t>
            </a:r>
            <a:r>
              <a:rPr kumimoji="1" lang="zh-CN" altLang="en-US" sz="2000" dirty="0" smtClean="0">
                <a:solidFill>
                  <a:schemeClr val="bg1"/>
                </a:solidFill>
              </a:rPr>
              <a:t>数据库</a:t>
            </a:r>
            <a:r>
              <a:rPr kumimoji="1" lang="en-US" altLang="zh-CN" sz="2000" dirty="0" smtClean="0">
                <a:solidFill>
                  <a:schemeClr val="bg1"/>
                </a:solidFill>
              </a:rPr>
              <a:t>,</a:t>
            </a:r>
            <a:r>
              <a:rPr kumimoji="1" lang="en-US" altLang="zh-CN" sz="2000" dirty="0" err="1" smtClean="0">
                <a:solidFill>
                  <a:schemeClr val="bg1"/>
                </a:solidFill>
              </a:rPr>
              <a:t>linux,redis</a:t>
            </a:r>
            <a:r>
              <a:rPr kumimoji="1" lang="en-US" altLang="zh-CN" sz="2000" dirty="0" smtClean="0">
                <a:solidFill>
                  <a:schemeClr val="bg1"/>
                </a:solidFill>
              </a:rPr>
              <a:t>,</a:t>
            </a:r>
            <a:r>
              <a:rPr kumimoji="1" lang="zh-CN" altLang="en-US" sz="2000" dirty="0" smtClean="0">
                <a:solidFill>
                  <a:schemeClr val="bg1"/>
                </a:solidFill>
              </a:rPr>
              <a:t>基本的前端知识</a:t>
            </a:r>
            <a:endParaRPr kumimoji="1" lang="zh-CN" altLang="en-US" sz="2000" dirty="0">
              <a:solidFill>
                <a:schemeClr val="bg1"/>
              </a:solidFill>
            </a:endParaRPr>
          </a:p>
        </p:txBody>
      </p:sp>
      <p:sp>
        <p:nvSpPr>
          <p:cNvPr id="7" name="文本框 6"/>
          <p:cNvSpPr txBox="1"/>
          <p:nvPr/>
        </p:nvSpPr>
        <p:spPr>
          <a:xfrm>
            <a:off x="1410177" y="2696835"/>
            <a:ext cx="7263783" cy="400110"/>
          </a:xfrm>
          <a:prstGeom prst="rect">
            <a:avLst/>
          </a:prstGeom>
          <a:noFill/>
        </p:spPr>
        <p:txBody>
          <a:bodyPr wrap="none" rtlCol="0">
            <a:spAutoFit/>
          </a:bodyPr>
          <a:lstStyle/>
          <a:p>
            <a:r>
              <a:rPr kumimoji="1" lang="zh-CN" altLang="en-US" sz="2000" dirty="0" smtClean="0">
                <a:solidFill>
                  <a:schemeClr val="bg1"/>
                </a:solidFill>
              </a:rPr>
              <a:t>爬虫工程师：</a:t>
            </a:r>
            <a:r>
              <a:rPr kumimoji="1" lang="en-US" altLang="zh-CN" sz="2000" dirty="0" err="1" smtClean="0">
                <a:solidFill>
                  <a:schemeClr val="bg1"/>
                </a:solidFill>
              </a:rPr>
              <a:t>scrapy</a:t>
            </a:r>
            <a:r>
              <a:rPr kumimoji="1" lang="zh-CN" altLang="en-US" sz="2000" dirty="0" smtClean="0">
                <a:solidFill>
                  <a:schemeClr val="bg1"/>
                </a:solidFill>
              </a:rPr>
              <a:t>，前端的基本知识，数据库，网络基本知识</a:t>
            </a:r>
            <a:endParaRPr kumimoji="1" lang="zh-CN" altLang="en-US" sz="2000" dirty="0">
              <a:solidFill>
                <a:schemeClr val="bg1"/>
              </a:solidFill>
            </a:endParaRPr>
          </a:p>
        </p:txBody>
      </p:sp>
      <p:sp>
        <p:nvSpPr>
          <p:cNvPr id="11" name="文本框 10"/>
          <p:cNvSpPr txBox="1"/>
          <p:nvPr/>
        </p:nvSpPr>
        <p:spPr>
          <a:xfrm>
            <a:off x="1410177" y="3398969"/>
            <a:ext cx="954107" cy="400110"/>
          </a:xfrm>
          <a:prstGeom prst="rect">
            <a:avLst/>
          </a:prstGeom>
          <a:noFill/>
        </p:spPr>
        <p:txBody>
          <a:bodyPr wrap="none" rtlCol="0">
            <a:spAutoFit/>
          </a:bodyPr>
          <a:lstStyle/>
          <a:p>
            <a:r>
              <a:rPr kumimoji="1" lang="zh-CN" altLang="en-US" sz="2000" dirty="0" smtClean="0">
                <a:solidFill>
                  <a:schemeClr val="bg1"/>
                </a:solidFill>
              </a:rPr>
              <a:t>。。。</a:t>
            </a:r>
            <a:endParaRPr kumimoji="1" lang="zh-CN" altLang="en-US" sz="2000" dirty="0">
              <a:solidFill>
                <a:schemeClr val="bg1"/>
              </a:solidFill>
            </a:endParaRPr>
          </a:p>
        </p:txBody>
      </p:sp>
      <p:sp>
        <p:nvSpPr>
          <p:cNvPr id="12" name="文本框 11"/>
          <p:cNvSpPr txBox="1"/>
          <p:nvPr/>
        </p:nvSpPr>
        <p:spPr>
          <a:xfrm>
            <a:off x="1317812" y="1062318"/>
            <a:ext cx="184731" cy="715581"/>
          </a:xfrm>
          <a:prstGeom prst="rect">
            <a:avLst/>
          </a:prstGeom>
          <a:noFill/>
        </p:spPr>
        <p:txBody>
          <a:bodyPr wrap="none" rtlCol="0">
            <a:spAutoFit/>
          </a:bodyPr>
          <a:lstStyle/>
          <a:p>
            <a:endParaRPr kumimoji="1" lang="en-US" altLang="zh-CN" dirty="0" smtClean="0"/>
          </a:p>
          <a:p>
            <a:endParaRPr kumimoji="1" lang="en-US" altLang="zh-CN" dirty="0"/>
          </a:p>
          <a:p>
            <a:endParaRPr kumimoji="1" lang="zh-CN" altLang="en-US" dirty="0"/>
          </a:p>
        </p:txBody>
      </p:sp>
      <p:pic>
        <p:nvPicPr>
          <p:cNvPr id="8" name="Picture 7"/>
          <p:cNvPicPr>
            <a:picLocks noChangeAspect="1"/>
          </p:cNvPicPr>
          <p:nvPr/>
        </p:nvPicPr>
        <p:blipFill>
          <a:blip r:embed="rId2"/>
          <a:stretch>
            <a:fillRect/>
          </a:stretch>
        </p:blipFill>
        <p:spPr>
          <a:xfrm>
            <a:off x="0" y="-13567"/>
            <a:ext cx="1667303" cy="2039405"/>
          </a:xfrm>
          <a:prstGeom prst="rect">
            <a:avLst/>
          </a:prstGeom>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27591" y="99871"/>
            <a:ext cx="9079263" cy="521970"/>
          </a:xfrm>
          <a:prstGeom prst="rect">
            <a:avLst/>
          </a:prstGeom>
          <a:noFill/>
        </p:spPr>
        <p:txBody>
          <a:bodyPr wrap="square" rtlCol="0">
            <a:spAutoFit/>
          </a:bodyPr>
          <a:lstStyle/>
          <a:p>
            <a:pPr algn="ctr"/>
            <a:endParaRPr kumimoji="1" lang="zh-CN" altLang="en-US" sz="2800" dirty="0"/>
          </a:p>
        </p:txBody>
      </p:sp>
      <p:sp>
        <p:nvSpPr>
          <p:cNvPr id="2" name="内容占位符 1"/>
          <p:cNvSpPr>
            <a:spLocks noGrp="1"/>
          </p:cNvSpPr>
          <p:nvPr>
            <p:ph idx="1"/>
          </p:nvPr>
        </p:nvSpPr>
        <p:spPr>
          <a:xfrm>
            <a:off x="929662" y="416595"/>
            <a:ext cx="7456805" cy="410492"/>
          </a:xfrm>
        </p:spPr>
        <p:txBody>
          <a:bodyPr>
            <a:normAutofit fontScale="82500" lnSpcReduction="20000"/>
          </a:bodyPr>
          <a:lstStyle/>
          <a:p>
            <a:pPr marL="0" indent="0" algn="ctr">
              <a:buNone/>
            </a:pPr>
            <a:r>
              <a:rPr kumimoji="1" lang="zh-CN" altLang="en-US" sz="3200" b="1" dirty="0" smtClean="0">
                <a:solidFill>
                  <a:srgbClr val="14488A"/>
                </a:solidFill>
                <a:latin typeface="微软雅黑" panose="020B0503020204020204" charset="-122"/>
                <a:ea typeface="微软雅黑" panose="020B0503020204020204" charset="-122"/>
                <a:cs typeface="微软雅黑" panose="020B0503020204020204" charset="-122"/>
              </a:rPr>
              <a:t>一张图说明</a:t>
            </a:r>
            <a:r>
              <a:rPr kumimoji="1" lang="en-US" altLang="zh-CN" sz="3200" b="1" dirty="0" smtClean="0">
                <a:solidFill>
                  <a:srgbClr val="14488A"/>
                </a:solidFill>
                <a:latin typeface="微软雅黑" panose="020B0503020204020204" charset="-122"/>
                <a:ea typeface="微软雅黑" panose="020B0503020204020204" charset="-122"/>
                <a:cs typeface="微软雅黑" panose="020B0503020204020204" charset="-122"/>
              </a:rPr>
              <a:t>http</a:t>
            </a:r>
            <a:r>
              <a:rPr kumimoji="1" lang="zh-CN" altLang="en-US" sz="3200" b="1" dirty="0" smtClean="0">
                <a:solidFill>
                  <a:srgbClr val="14488A"/>
                </a:solidFill>
                <a:latin typeface="微软雅黑" panose="020B0503020204020204" charset="-122"/>
                <a:ea typeface="微软雅黑" panose="020B0503020204020204" charset="-122"/>
                <a:cs typeface="微软雅黑" panose="020B0503020204020204" charset="-122"/>
              </a:rPr>
              <a:t>协议机制</a:t>
            </a:r>
            <a:endParaRPr kumimoji="1" lang="zh-CN" altLang="en-US" sz="3200" b="1" dirty="0">
              <a:solidFill>
                <a:srgbClr val="14488A"/>
              </a:solidFill>
              <a:latin typeface="微软雅黑" panose="020B0503020204020204" charset="-122"/>
              <a:ea typeface="微软雅黑" panose="020B0503020204020204" charset="-122"/>
              <a:cs typeface="微软雅黑" panose="020B0503020204020204" charset="-122"/>
            </a:endParaRP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b="8320"/>
          <a:stretch>
            <a:fillRect/>
          </a:stretch>
        </p:blipFill>
        <p:spPr>
          <a:xfrm>
            <a:off x="-1" y="-6958"/>
            <a:ext cx="1756789" cy="2145040"/>
          </a:xfrm>
          <a:prstGeom prst="rect">
            <a:avLst/>
          </a:prstGeom>
          <a:ln>
            <a:noFill/>
          </a:ln>
          <a:effectLst>
            <a:softEdge rad="112500"/>
          </a:effectLst>
        </p:spPr>
      </p:pic>
      <p:sp>
        <p:nvSpPr>
          <p:cNvPr id="8" name="内容占位符 1"/>
          <p:cNvSpPr txBox="1"/>
          <p:nvPr/>
        </p:nvSpPr>
        <p:spPr>
          <a:xfrm>
            <a:off x="2467650" y="3257746"/>
            <a:ext cx="5918817" cy="634943"/>
          </a:xfrm>
          <a:prstGeom prst="rect">
            <a:avLst/>
          </a:prstGeom>
        </p:spPr>
        <p:txBody>
          <a:bodyPr vert="horz" lIns="91440" tIns="45720" rIns="91440" bIns="45720" rtlCol="0" anchor="ctr">
            <a:normAutofit/>
          </a:bodyPr>
          <a:lstStyle>
            <a:lvl1pPr marL="214630" indent="-214630" algn="l" defTabSz="342900" rtl="0" eaLnBrk="1" latinLnBrk="0" hangingPunct="1">
              <a:spcBef>
                <a:spcPts val="0"/>
              </a:spcBef>
              <a:spcAft>
                <a:spcPts val="750"/>
              </a:spcAft>
              <a:buClr>
                <a:schemeClr val="tx1"/>
              </a:buClr>
              <a:buSzPct val="100000"/>
              <a:buFont typeface="Arial" panose="020B0604020202020204"/>
              <a:buChar char="•"/>
              <a:defRPr sz="1350" kern="1200" cap="none">
                <a:solidFill>
                  <a:schemeClr val="tx1"/>
                </a:solidFill>
                <a:effectLst/>
                <a:latin typeface="+mn-lt"/>
                <a:ea typeface="+mn-ea"/>
                <a:cs typeface="+mn-cs"/>
              </a:defRPr>
            </a:lvl1pPr>
            <a:lvl2pPr marL="557530" indent="-214630" algn="l" defTabSz="342900" rtl="0" eaLnBrk="1" latinLnBrk="0" hangingPunct="1">
              <a:spcBef>
                <a:spcPts val="0"/>
              </a:spcBef>
              <a:spcAft>
                <a:spcPts val="750"/>
              </a:spcAft>
              <a:buClr>
                <a:schemeClr val="tx1"/>
              </a:buClr>
              <a:buSzPct val="100000"/>
              <a:buFont typeface="Arial" panose="020B0604020202020204"/>
              <a:buChar char="•"/>
              <a:defRPr sz="1200" kern="1200" cap="none">
                <a:solidFill>
                  <a:schemeClr val="tx1"/>
                </a:solidFill>
                <a:effectLst/>
                <a:latin typeface="+mn-lt"/>
                <a:ea typeface="+mn-ea"/>
                <a:cs typeface="+mn-cs"/>
              </a:defRPr>
            </a:lvl2pPr>
            <a:lvl3pPr marL="900430" indent="-214630" algn="l" defTabSz="342900" rtl="0" eaLnBrk="1" latinLnBrk="0" hangingPunct="1">
              <a:spcBef>
                <a:spcPts val="0"/>
              </a:spcBef>
              <a:spcAft>
                <a:spcPts val="750"/>
              </a:spcAft>
              <a:buClr>
                <a:schemeClr val="tx1"/>
              </a:buClr>
              <a:buSzPct val="100000"/>
              <a:buFont typeface="Arial" panose="020B0604020202020204"/>
              <a:buChar char="•"/>
              <a:defRPr sz="1050" kern="1200" cap="none">
                <a:solidFill>
                  <a:schemeClr val="tx1"/>
                </a:solidFill>
                <a:effectLst/>
                <a:latin typeface="+mn-lt"/>
                <a:ea typeface="+mn-ea"/>
                <a:cs typeface="+mn-cs"/>
              </a:defRPr>
            </a:lvl3pPr>
            <a:lvl4pPr marL="1157605" indent="-128905" algn="l" defTabSz="342900" rtl="0" eaLnBrk="1" latinLnBrk="0" hangingPunct="1">
              <a:spcBef>
                <a:spcPts val="0"/>
              </a:spcBef>
              <a:spcAft>
                <a:spcPts val="750"/>
              </a:spcAft>
              <a:buClr>
                <a:schemeClr val="tx1"/>
              </a:buClr>
              <a:buSzPct val="100000"/>
              <a:buFont typeface="Arial" panose="020B0604020202020204"/>
              <a:buChar char="•"/>
              <a:defRPr sz="900" kern="1200" cap="none">
                <a:solidFill>
                  <a:schemeClr val="tx1"/>
                </a:solidFill>
                <a:effectLst/>
                <a:latin typeface="+mn-lt"/>
                <a:ea typeface="+mn-ea"/>
                <a:cs typeface="+mn-cs"/>
              </a:defRPr>
            </a:lvl4pPr>
            <a:lvl5pPr marL="1500505" indent="-128905" algn="l" defTabSz="342900" rtl="0" eaLnBrk="1" latinLnBrk="0" hangingPunct="1">
              <a:spcBef>
                <a:spcPts val="0"/>
              </a:spcBef>
              <a:spcAft>
                <a:spcPts val="750"/>
              </a:spcAft>
              <a:buClr>
                <a:schemeClr val="tx1"/>
              </a:buClr>
              <a:buSzPct val="100000"/>
              <a:buFont typeface="Arial" panose="020B0604020202020204"/>
              <a:buChar char="•"/>
              <a:defRPr sz="900" kern="1200" cap="none">
                <a:solidFill>
                  <a:schemeClr val="tx1"/>
                </a:solidFill>
                <a:effectLst/>
                <a:latin typeface="+mn-lt"/>
                <a:ea typeface="+mn-ea"/>
                <a:cs typeface="+mn-cs"/>
              </a:defRPr>
            </a:lvl5pPr>
            <a:lvl6pPr marL="1885950" indent="-171450" algn="l" defTabSz="342900" rtl="0" eaLnBrk="1" latinLnBrk="0" hangingPunct="1">
              <a:spcBef>
                <a:spcPts val="0"/>
              </a:spcBef>
              <a:spcAft>
                <a:spcPts val="750"/>
              </a:spcAft>
              <a:buClr>
                <a:schemeClr val="tx1"/>
              </a:buClr>
              <a:buSzPct val="100000"/>
              <a:buFont typeface="Arial" panose="020B0604020202020204"/>
              <a:buChar char="•"/>
              <a:defRPr sz="900" kern="1200" cap="none">
                <a:solidFill>
                  <a:schemeClr val="tx1"/>
                </a:solidFill>
                <a:effectLst/>
                <a:latin typeface="+mn-lt"/>
                <a:ea typeface="+mn-ea"/>
                <a:cs typeface="+mn-cs"/>
              </a:defRPr>
            </a:lvl6pPr>
            <a:lvl7pPr marL="2228850" indent="-171450" algn="l" defTabSz="342900" rtl="0" eaLnBrk="1" latinLnBrk="0" hangingPunct="1">
              <a:spcBef>
                <a:spcPts val="0"/>
              </a:spcBef>
              <a:spcAft>
                <a:spcPts val="750"/>
              </a:spcAft>
              <a:buClr>
                <a:schemeClr val="tx1"/>
              </a:buClr>
              <a:buSzPct val="100000"/>
              <a:buFont typeface="Arial" panose="020B0604020202020204"/>
              <a:buChar char="•"/>
              <a:defRPr sz="900" kern="1200" cap="none">
                <a:solidFill>
                  <a:schemeClr val="tx1"/>
                </a:solidFill>
                <a:effectLst/>
                <a:latin typeface="+mn-lt"/>
                <a:ea typeface="+mn-ea"/>
                <a:cs typeface="+mn-cs"/>
              </a:defRPr>
            </a:lvl7pPr>
            <a:lvl8pPr marL="2571750" indent="-171450" algn="l" defTabSz="342900" rtl="0" eaLnBrk="1" latinLnBrk="0" hangingPunct="1">
              <a:spcBef>
                <a:spcPts val="0"/>
              </a:spcBef>
              <a:spcAft>
                <a:spcPts val="750"/>
              </a:spcAft>
              <a:buClr>
                <a:schemeClr val="tx1"/>
              </a:buClr>
              <a:buSzPct val="100000"/>
              <a:buFont typeface="Arial" panose="020B0604020202020204"/>
              <a:buChar char="•"/>
              <a:defRPr sz="900" kern="1200" cap="none">
                <a:solidFill>
                  <a:schemeClr val="tx1"/>
                </a:solidFill>
                <a:effectLst/>
                <a:latin typeface="+mn-lt"/>
                <a:ea typeface="+mn-ea"/>
                <a:cs typeface="+mn-cs"/>
              </a:defRPr>
            </a:lvl8pPr>
            <a:lvl9pPr marL="2914650" indent="-171450" algn="l" defTabSz="342900" rtl="0" eaLnBrk="1" latinLnBrk="0" hangingPunct="1">
              <a:spcBef>
                <a:spcPts val="0"/>
              </a:spcBef>
              <a:spcAft>
                <a:spcPts val="750"/>
              </a:spcAft>
              <a:buClr>
                <a:schemeClr val="tx1"/>
              </a:buClr>
              <a:buSzPct val="100000"/>
              <a:buFont typeface="Arial" panose="020B0604020202020204"/>
              <a:buChar char="•"/>
              <a:defRPr sz="900" kern="1200" cap="none">
                <a:solidFill>
                  <a:schemeClr val="tx1"/>
                </a:solidFill>
                <a:effectLst/>
                <a:latin typeface="+mn-lt"/>
                <a:ea typeface="+mn-ea"/>
                <a:cs typeface="+mn-cs"/>
              </a:defRPr>
            </a:lvl9pPr>
          </a:lstStyle>
          <a:p>
            <a:pPr marL="0" indent="0">
              <a:buFont typeface="Arial" panose="020B0604020202020204"/>
              <a:buNone/>
            </a:pPr>
            <a:endParaRPr kumimoji="1" lang="zh-CN" altLang="en-US" sz="2000" b="1" dirty="0">
              <a:solidFill>
                <a:srgbClr val="14488A"/>
              </a:solidFill>
              <a:latin typeface="Heiti SC Medium" charset="-122"/>
              <a:ea typeface="Heiti SC Medium" charset="-122"/>
              <a:cs typeface="Heiti SC Medium"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6788" y="1143811"/>
            <a:ext cx="6794500" cy="267970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583712" y="482997"/>
            <a:ext cx="9079263" cy="738664"/>
          </a:xfrm>
          <a:prstGeom prst="rect">
            <a:avLst/>
          </a:prstGeom>
          <a:noFill/>
        </p:spPr>
        <p:txBody>
          <a:bodyPr wrap="square" rtlCol="0">
            <a:spAutoFit/>
          </a:bodyPr>
          <a:lstStyle/>
          <a:p>
            <a:pPr>
              <a:lnSpc>
                <a:spcPct val="150000"/>
              </a:lnSpc>
            </a:pPr>
            <a:r>
              <a:rPr kumimoji="1" lang="en-US" altLang="zh-CN" sz="2800" b="1" dirty="0" smtClean="0">
                <a:solidFill>
                  <a:srgbClr val="14488A"/>
                </a:solidFill>
                <a:latin typeface="Heiti SC Medium" charset="-122"/>
                <a:ea typeface="Heiti SC Medium" charset="-122"/>
                <a:cs typeface="Heiti SC Medium" charset="-122"/>
              </a:rPr>
              <a:t>Http</a:t>
            </a:r>
            <a:r>
              <a:rPr kumimoji="1" lang="zh-CN" altLang="en-US" sz="2800" b="1" dirty="0" smtClean="0">
                <a:solidFill>
                  <a:srgbClr val="14488A"/>
                </a:solidFill>
                <a:latin typeface="Heiti SC Medium" charset="-122"/>
                <a:ea typeface="Heiti SC Medium" charset="-122"/>
                <a:cs typeface="Heiti SC Medium" charset="-122"/>
              </a:rPr>
              <a:t>请求</a:t>
            </a:r>
            <a:endParaRPr kumimoji="1" lang="en-US" sz="2800" b="1" dirty="0">
              <a:solidFill>
                <a:srgbClr val="14488A"/>
              </a:solidFill>
              <a:latin typeface="Heiti SC Medium" charset="-122"/>
              <a:ea typeface="Heiti SC Medium" charset="-122"/>
              <a:cs typeface="Heiti SC Medium" charset="-122"/>
            </a:endParaRP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b="8320"/>
          <a:stretch>
            <a:fillRect/>
          </a:stretch>
        </p:blipFill>
        <p:spPr>
          <a:xfrm>
            <a:off x="7179251" y="18569"/>
            <a:ext cx="1890065" cy="2307771"/>
          </a:xfrm>
          <a:prstGeom prst="rect">
            <a:avLst/>
          </a:prstGeom>
          <a:ln>
            <a:noFill/>
          </a:ln>
          <a:effectLst>
            <a:softEdge rad="112500"/>
          </a:effectLst>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049" y="1124689"/>
            <a:ext cx="5874784" cy="3464616"/>
          </a:xfrm>
          <a:prstGeom prst="rect">
            <a:avLst/>
          </a:prstGeom>
        </p:spPr>
      </p:pic>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txBox="1"/>
          <p:nvPr/>
        </p:nvSpPr>
        <p:spPr>
          <a:xfrm>
            <a:off x="1826490" y="327564"/>
            <a:ext cx="5234386" cy="507831"/>
          </a:xfrm>
          <a:prstGeom prst="rect">
            <a:avLst/>
          </a:prstGeom>
          <a:ln w="12700">
            <a:miter lim="400000"/>
          </a:ln>
        </p:spPr>
        <p:txBody>
          <a:bodyPr wrap="square" lIns="34289" rIns="34289">
            <a:spAutoFit/>
          </a:bodyPr>
          <a:lstStyle>
            <a:lvl1pPr algn="ctr">
              <a:defRPr sz="4800">
                <a:solidFill>
                  <a:srgbClr val="11315E"/>
                </a:solidFill>
              </a:defRPr>
            </a:lvl1pPr>
          </a:lstStyle>
          <a:p>
            <a:r>
              <a:rPr lang="en-US" altLang="zh-CN" sz="2700" b="1" dirty="0" smtClean="0">
                <a:solidFill>
                  <a:srgbClr val="11305E"/>
                </a:solidFill>
                <a:latin typeface="PingFang SC" charset="-122"/>
                <a:ea typeface="PingFang SC" charset="-122"/>
                <a:cs typeface="PingFang SC" charset="-122"/>
              </a:rPr>
              <a:t>Http</a:t>
            </a:r>
            <a:r>
              <a:rPr lang="zh-CN" altLang="en-US" sz="2700" b="1" dirty="0" smtClean="0">
                <a:solidFill>
                  <a:srgbClr val="11305E"/>
                </a:solidFill>
                <a:latin typeface="PingFang SC" charset="-122"/>
                <a:ea typeface="PingFang SC" charset="-122"/>
                <a:cs typeface="PingFang SC" charset="-122"/>
              </a:rPr>
              <a:t>响应</a:t>
            </a:r>
            <a:endParaRPr sz="2700" b="1" dirty="0">
              <a:solidFill>
                <a:srgbClr val="11305E"/>
              </a:solidFill>
              <a:latin typeface="PingFang SC" charset="-122"/>
              <a:ea typeface="PingFang SC" charset="-122"/>
              <a:cs typeface="PingFang SC"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6490" y="1178857"/>
            <a:ext cx="5342523" cy="2505635"/>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8320"/>
          <a:stretch>
            <a:fillRect/>
          </a:stretch>
        </p:blipFill>
        <p:spPr>
          <a:xfrm>
            <a:off x="7289381" y="18569"/>
            <a:ext cx="1779935" cy="2173301"/>
          </a:xfrm>
          <a:prstGeom prst="rect">
            <a:avLst/>
          </a:prstGeom>
          <a:ln>
            <a:noFill/>
          </a:ln>
          <a:effectLst>
            <a:softEdge rad="112500"/>
          </a:effectLst>
        </p:spPr>
      </p:pic>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txBox="1"/>
          <p:nvPr/>
        </p:nvSpPr>
        <p:spPr>
          <a:xfrm>
            <a:off x="2284259" y="410748"/>
            <a:ext cx="5234386" cy="507831"/>
          </a:xfrm>
          <a:prstGeom prst="rect">
            <a:avLst/>
          </a:prstGeom>
          <a:ln w="12700">
            <a:miter lim="400000"/>
          </a:ln>
        </p:spPr>
        <p:txBody>
          <a:bodyPr wrap="square" lIns="34289" rIns="34289">
            <a:spAutoFit/>
          </a:bodyPr>
          <a:lstStyle>
            <a:lvl1pPr algn="ctr">
              <a:defRPr sz="4800">
                <a:solidFill>
                  <a:srgbClr val="11315E"/>
                </a:solidFill>
              </a:defRPr>
            </a:lvl1pPr>
          </a:lstStyle>
          <a:p>
            <a:r>
              <a:rPr lang="en-US" altLang="zh-CN" sz="2700" b="1" dirty="0" smtClean="0">
                <a:solidFill>
                  <a:srgbClr val="11305E"/>
                </a:solidFill>
                <a:latin typeface="PingFang SC" charset="-122"/>
                <a:ea typeface="PingFang SC" charset="-122"/>
                <a:cs typeface="PingFang SC" charset="-122"/>
              </a:rPr>
              <a:t>get</a:t>
            </a:r>
            <a:r>
              <a:rPr lang="zh-CN" altLang="en-US" sz="2700" b="1" dirty="0" smtClean="0">
                <a:solidFill>
                  <a:srgbClr val="11305E"/>
                </a:solidFill>
                <a:latin typeface="PingFang SC" charset="-122"/>
                <a:ea typeface="PingFang SC" charset="-122"/>
                <a:cs typeface="PingFang SC" charset="-122"/>
              </a:rPr>
              <a:t>和</a:t>
            </a:r>
            <a:r>
              <a:rPr lang="en-US" altLang="zh-CN" sz="2700" b="1" dirty="0" smtClean="0">
                <a:solidFill>
                  <a:srgbClr val="11305E"/>
                </a:solidFill>
                <a:latin typeface="PingFang SC" charset="-122"/>
                <a:ea typeface="PingFang SC" charset="-122"/>
                <a:cs typeface="PingFang SC" charset="-122"/>
              </a:rPr>
              <a:t>post</a:t>
            </a:r>
            <a:endParaRPr sz="2700" b="1" dirty="0">
              <a:solidFill>
                <a:srgbClr val="11305E"/>
              </a:solidFill>
              <a:latin typeface="PingFang SC" charset="-122"/>
              <a:ea typeface="PingFang SC" charset="-122"/>
              <a:cs typeface="PingFang SC" charset="-122"/>
            </a:endParaRPr>
          </a:p>
        </p:txBody>
      </p:sp>
      <p:sp>
        <p:nvSpPr>
          <p:cNvPr id="3" name="矩形 2"/>
          <p:cNvSpPr/>
          <p:nvPr/>
        </p:nvSpPr>
        <p:spPr>
          <a:xfrm>
            <a:off x="255493" y="1483356"/>
            <a:ext cx="8485095" cy="2862322"/>
          </a:xfrm>
          <a:prstGeom prst="rect">
            <a:avLst/>
          </a:prstGeom>
        </p:spPr>
        <p:txBody>
          <a:bodyPr wrap="square">
            <a:spAutoFit/>
          </a:bodyPr>
          <a:lstStyle/>
          <a:p>
            <a:pPr latinLnBrk="1">
              <a:buFont typeface="Arial" charset="0"/>
              <a:buChar char="•"/>
            </a:pPr>
            <a:r>
              <a:rPr lang="en-US" altLang="zh-CN" sz="1800" dirty="0" smtClean="0">
                <a:solidFill>
                  <a:srgbClr val="494949"/>
                </a:solidFill>
                <a:latin typeface="Lantinghei SC Demibold" charset="-122"/>
                <a:ea typeface="Lantinghei SC Demibold" charset="-122"/>
                <a:cs typeface="Lantinghei SC Demibold" charset="-122"/>
              </a:rPr>
              <a:t>GET</a:t>
            </a:r>
            <a:r>
              <a:rPr lang="zh-CN" altLang="en-US" sz="1800" dirty="0">
                <a:solidFill>
                  <a:srgbClr val="494949"/>
                </a:solidFill>
                <a:latin typeface="Lantinghei SC Demibold" charset="-122"/>
                <a:ea typeface="Lantinghei SC Demibold" charset="-122"/>
                <a:cs typeface="Lantinghei SC Demibold" charset="-122"/>
              </a:rPr>
              <a:t>在浏览器回退时是无害的，而</a:t>
            </a:r>
            <a:r>
              <a:rPr lang="en-US" altLang="zh-CN" sz="1800" dirty="0">
                <a:solidFill>
                  <a:srgbClr val="494949"/>
                </a:solidFill>
                <a:latin typeface="Lantinghei SC Demibold" charset="-122"/>
                <a:ea typeface="Lantinghei SC Demibold" charset="-122"/>
                <a:cs typeface="Lantinghei SC Demibold" charset="-122"/>
              </a:rPr>
              <a:t>POST</a:t>
            </a:r>
            <a:r>
              <a:rPr lang="zh-CN" altLang="en-US" sz="1800" dirty="0">
                <a:solidFill>
                  <a:srgbClr val="494949"/>
                </a:solidFill>
                <a:latin typeface="Lantinghei SC Demibold" charset="-122"/>
                <a:ea typeface="Lantinghei SC Demibold" charset="-122"/>
                <a:cs typeface="Lantinghei SC Demibold" charset="-122"/>
              </a:rPr>
              <a:t>会再次提交请求</a:t>
            </a:r>
            <a:r>
              <a:rPr lang="zh-CN" altLang="en-US" sz="1800" dirty="0" smtClean="0">
                <a:solidFill>
                  <a:srgbClr val="494949"/>
                </a:solidFill>
                <a:latin typeface="Lantinghei SC Demibold" charset="-122"/>
                <a:ea typeface="Lantinghei SC Demibold" charset="-122"/>
                <a:cs typeface="Lantinghei SC Demibold" charset="-122"/>
              </a:rPr>
              <a:t>。</a:t>
            </a:r>
            <a:endParaRPr lang="zh-CN" altLang="en-US" sz="1800" dirty="0">
              <a:solidFill>
                <a:srgbClr val="494949"/>
              </a:solidFill>
              <a:latin typeface="Lantinghei SC Demibold" charset="-122"/>
              <a:ea typeface="Lantinghei SC Demibold" charset="-122"/>
              <a:cs typeface="Lantinghei SC Demibold" charset="-122"/>
            </a:endParaRPr>
          </a:p>
          <a:p>
            <a:pPr latinLnBrk="1">
              <a:buFont typeface="Arial" charset="0"/>
              <a:buChar char="•"/>
            </a:pPr>
            <a:r>
              <a:rPr lang="en-US" altLang="zh-CN" sz="1800" dirty="0">
                <a:solidFill>
                  <a:srgbClr val="494949"/>
                </a:solidFill>
                <a:latin typeface="Lantinghei SC Demibold" charset="-122"/>
                <a:ea typeface="Lantinghei SC Demibold" charset="-122"/>
                <a:cs typeface="Lantinghei SC Demibold" charset="-122"/>
              </a:rPr>
              <a:t>GET</a:t>
            </a:r>
            <a:r>
              <a:rPr lang="zh-CN" altLang="en-US" sz="1800" dirty="0">
                <a:solidFill>
                  <a:srgbClr val="494949"/>
                </a:solidFill>
                <a:latin typeface="Lantinghei SC Demibold" charset="-122"/>
                <a:ea typeface="Lantinghei SC Demibold" charset="-122"/>
                <a:cs typeface="Lantinghei SC Demibold" charset="-122"/>
              </a:rPr>
              <a:t>产生的</a:t>
            </a:r>
            <a:r>
              <a:rPr lang="en-US" altLang="zh-CN" sz="1800" dirty="0">
                <a:solidFill>
                  <a:srgbClr val="494949"/>
                </a:solidFill>
                <a:latin typeface="Lantinghei SC Demibold" charset="-122"/>
                <a:ea typeface="Lantinghei SC Demibold" charset="-122"/>
                <a:cs typeface="Lantinghei SC Demibold" charset="-122"/>
              </a:rPr>
              <a:t>URL</a:t>
            </a:r>
            <a:r>
              <a:rPr lang="zh-CN" altLang="en-US" sz="1800" dirty="0">
                <a:solidFill>
                  <a:srgbClr val="494949"/>
                </a:solidFill>
                <a:latin typeface="Lantinghei SC Demibold" charset="-122"/>
                <a:ea typeface="Lantinghei SC Demibold" charset="-122"/>
                <a:cs typeface="Lantinghei SC Demibold" charset="-122"/>
              </a:rPr>
              <a:t>地址可以被</a:t>
            </a:r>
            <a:r>
              <a:rPr lang="en-US" altLang="zh-CN" sz="1800" dirty="0">
                <a:solidFill>
                  <a:srgbClr val="494949"/>
                </a:solidFill>
                <a:latin typeface="Lantinghei SC Demibold" charset="-122"/>
                <a:ea typeface="Lantinghei SC Demibold" charset="-122"/>
                <a:cs typeface="Lantinghei SC Demibold" charset="-122"/>
              </a:rPr>
              <a:t>Bookmark</a:t>
            </a:r>
            <a:r>
              <a:rPr lang="zh-CN" altLang="en-US" sz="1800" dirty="0">
                <a:solidFill>
                  <a:srgbClr val="494949"/>
                </a:solidFill>
                <a:latin typeface="Lantinghei SC Demibold" charset="-122"/>
                <a:ea typeface="Lantinghei SC Demibold" charset="-122"/>
                <a:cs typeface="Lantinghei SC Demibold" charset="-122"/>
              </a:rPr>
              <a:t>，而</a:t>
            </a:r>
            <a:r>
              <a:rPr lang="en-US" altLang="zh-CN" sz="1800" dirty="0">
                <a:solidFill>
                  <a:srgbClr val="494949"/>
                </a:solidFill>
                <a:latin typeface="Lantinghei SC Demibold" charset="-122"/>
                <a:ea typeface="Lantinghei SC Demibold" charset="-122"/>
                <a:cs typeface="Lantinghei SC Demibold" charset="-122"/>
              </a:rPr>
              <a:t>POST</a:t>
            </a:r>
            <a:r>
              <a:rPr lang="zh-CN" altLang="en-US" sz="1800" dirty="0">
                <a:solidFill>
                  <a:srgbClr val="494949"/>
                </a:solidFill>
                <a:latin typeface="Lantinghei SC Demibold" charset="-122"/>
                <a:ea typeface="Lantinghei SC Demibold" charset="-122"/>
                <a:cs typeface="Lantinghei SC Demibold" charset="-122"/>
              </a:rPr>
              <a:t>不可以</a:t>
            </a:r>
            <a:r>
              <a:rPr lang="zh-CN" altLang="en-US" sz="1800" dirty="0" smtClean="0">
                <a:solidFill>
                  <a:srgbClr val="494949"/>
                </a:solidFill>
                <a:latin typeface="Lantinghei SC Demibold" charset="-122"/>
                <a:ea typeface="Lantinghei SC Demibold" charset="-122"/>
                <a:cs typeface="Lantinghei SC Demibold" charset="-122"/>
              </a:rPr>
              <a:t>。</a:t>
            </a:r>
            <a:r>
              <a:rPr lang="zh-CN" altLang="en-US" sz="1800" dirty="0">
                <a:solidFill>
                  <a:srgbClr val="494949"/>
                </a:solidFill>
                <a:latin typeface="Lantinghei SC Demibold" charset="-122"/>
                <a:ea typeface="Lantinghei SC Demibold" charset="-122"/>
                <a:cs typeface="Lantinghei SC Demibold" charset="-122"/>
              </a:rPr>
              <a:t> </a:t>
            </a:r>
          </a:p>
          <a:p>
            <a:pPr latinLnBrk="1">
              <a:buFont typeface="Arial" charset="0"/>
              <a:buChar char="•"/>
            </a:pPr>
            <a:r>
              <a:rPr lang="en-US" altLang="zh-CN" sz="1800" dirty="0">
                <a:solidFill>
                  <a:srgbClr val="494949"/>
                </a:solidFill>
                <a:latin typeface="Lantinghei SC Demibold" charset="-122"/>
                <a:ea typeface="Lantinghei SC Demibold" charset="-122"/>
                <a:cs typeface="Lantinghei SC Demibold" charset="-122"/>
              </a:rPr>
              <a:t>GET</a:t>
            </a:r>
            <a:r>
              <a:rPr lang="zh-CN" altLang="en-US" sz="1800" dirty="0">
                <a:solidFill>
                  <a:srgbClr val="494949"/>
                </a:solidFill>
                <a:latin typeface="Lantinghei SC Demibold" charset="-122"/>
                <a:ea typeface="Lantinghei SC Demibold" charset="-122"/>
                <a:cs typeface="Lantinghei SC Demibold" charset="-122"/>
              </a:rPr>
              <a:t>请求会被浏览器主动</a:t>
            </a:r>
            <a:r>
              <a:rPr lang="en-US" altLang="zh-CN" sz="1800" dirty="0">
                <a:solidFill>
                  <a:srgbClr val="494949"/>
                </a:solidFill>
                <a:latin typeface="Lantinghei SC Demibold" charset="-122"/>
                <a:ea typeface="Lantinghei SC Demibold" charset="-122"/>
                <a:cs typeface="Lantinghei SC Demibold" charset="-122"/>
              </a:rPr>
              <a:t>cache</a:t>
            </a:r>
            <a:r>
              <a:rPr lang="zh-CN" altLang="en-US" sz="1800" dirty="0">
                <a:solidFill>
                  <a:srgbClr val="494949"/>
                </a:solidFill>
                <a:latin typeface="Lantinghei SC Demibold" charset="-122"/>
                <a:ea typeface="Lantinghei SC Demibold" charset="-122"/>
                <a:cs typeface="Lantinghei SC Demibold" charset="-122"/>
              </a:rPr>
              <a:t>，而</a:t>
            </a:r>
            <a:r>
              <a:rPr lang="en-US" altLang="zh-CN" sz="1800" dirty="0">
                <a:solidFill>
                  <a:srgbClr val="494949"/>
                </a:solidFill>
                <a:latin typeface="Lantinghei SC Demibold" charset="-122"/>
                <a:ea typeface="Lantinghei SC Demibold" charset="-122"/>
                <a:cs typeface="Lantinghei SC Demibold" charset="-122"/>
              </a:rPr>
              <a:t>POST</a:t>
            </a:r>
            <a:r>
              <a:rPr lang="zh-CN" altLang="en-US" sz="1800" dirty="0">
                <a:solidFill>
                  <a:srgbClr val="494949"/>
                </a:solidFill>
                <a:latin typeface="Lantinghei SC Demibold" charset="-122"/>
                <a:ea typeface="Lantinghei SC Demibold" charset="-122"/>
                <a:cs typeface="Lantinghei SC Demibold" charset="-122"/>
              </a:rPr>
              <a:t>不会，除非手动设置</a:t>
            </a:r>
            <a:r>
              <a:rPr lang="zh-CN" altLang="en-US" sz="1800" dirty="0" smtClean="0">
                <a:solidFill>
                  <a:srgbClr val="494949"/>
                </a:solidFill>
                <a:latin typeface="Lantinghei SC Demibold" charset="-122"/>
                <a:ea typeface="Lantinghei SC Demibold" charset="-122"/>
                <a:cs typeface="Lantinghei SC Demibold" charset="-122"/>
              </a:rPr>
              <a:t>。</a:t>
            </a:r>
            <a:endParaRPr lang="zh-CN" altLang="en-US" sz="1800" dirty="0">
              <a:solidFill>
                <a:srgbClr val="494949"/>
              </a:solidFill>
              <a:latin typeface="Lantinghei SC Demibold" charset="-122"/>
              <a:ea typeface="Lantinghei SC Demibold" charset="-122"/>
              <a:cs typeface="Lantinghei SC Demibold" charset="-122"/>
            </a:endParaRPr>
          </a:p>
          <a:p>
            <a:pPr latinLnBrk="1">
              <a:buFont typeface="Arial" charset="0"/>
              <a:buChar char="•"/>
            </a:pPr>
            <a:r>
              <a:rPr lang="en-US" altLang="zh-CN" sz="1800" dirty="0">
                <a:solidFill>
                  <a:srgbClr val="494949"/>
                </a:solidFill>
                <a:latin typeface="Lantinghei SC Demibold" charset="-122"/>
                <a:ea typeface="Lantinghei SC Demibold" charset="-122"/>
                <a:cs typeface="Lantinghei SC Demibold" charset="-122"/>
              </a:rPr>
              <a:t>GET</a:t>
            </a:r>
            <a:r>
              <a:rPr lang="zh-CN" altLang="en-US" sz="1800" dirty="0">
                <a:solidFill>
                  <a:srgbClr val="494949"/>
                </a:solidFill>
                <a:latin typeface="Lantinghei SC Demibold" charset="-122"/>
                <a:ea typeface="Lantinghei SC Demibold" charset="-122"/>
                <a:cs typeface="Lantinghei SC Demibold" charset="-122"/>
              </a:rPr>
              <a:t>请求只能进行</a:t>
            </a:r>
            <a:r>
              <a:rPr lang="en-US" altLang="zh-CN" sz="1800" dirty="0" err="1">
                <a:solidFill>
                  <a:srgbClr val="494949"/>
                </a:solidFill>
                <a:latin typeface="Lantinghei SC Demibold" charset="-122"/>
                <a:ea typeface="Lantinghei SC Demibold" charset="-122"/>
                <a:cs typeface="Lantinghei SC Demibold" charset="-122"/>
              </a:rPr>
              <a:t>url</a:t>
            </a:r>
            <a:r>
              <a:rPr lang="zh-CN" altLang="en-US" sz="1800" dirty="0">
                <a:solidFill>
                  <a:srgbClr val="494949"/>
                </a:solidFill>
                <a:latin typeface="Lantinghei SC Demibold" charset="-122"/>
                <a:ea typeface="Lantinghei SC Demibold" charset="-122"/>
                <a:cs typeface="Lantinghei SC Demibold" charset="-122"/>
              </a:rPr>
              <a:t>编码，而</a:t>
            </a:r>
            <a:r>
              <a:rPr lang="en-US" altLang="zh-CN" sz="1800" dirty="0">
                <a:solidFill>
                  <a:srgbClr val="494949"/>
                </a:solidFill>
                <a:latin typeface="Lantinghei SC Demibold" charset="-122"/>
                <a:ea typeface="Lantinghei SC Demibold" charset="-122"/>
                <a:cs typeface="Lantinghei SC Demibold" charset="-122"/>
              </a:rPr>
              <a:t>POST</a:t>
            </a:r>
            <a:r>
              <a:rPr lang="zh-CN" altLang="en-US" sz="1800" dirty="0">
                <a:solidFill>
                  <a:srgbClr val="494949"/>
                </a:solidFill>
                <a:latin typeface="Lantinghei SC Demibold" charset="-122"/>
                <a:ea typeface="Lantinghei SC Demibold" charset="-122"/>
                <a:cs typeface="Lantinghei SC Demibold" charset="-122"/>
              </a:rPr>
              <a:t>支持多种编码方式</a:t>
            </a:r>
            <a:r>
              <a:rPr lang="zh-CN" altLang="en-US" sz="1800" dirty="0" smtClean="0">
                <a:solidFill>
                  <a:srgbClr val="494949"/>
                </a:solidFill>
                <a:latin typeface="Lantinghei SC Demibold" charset="-122"/>
                <a:ea typeface="Lantinghei SC Demibold" charset="-122"/>
                <a:cs typeface="Lantinghei SC Demibold" charset="-122"/>
              </a:rPr>
              <a:t>。</a:t>
            </a:r>
            <a:endParaRPr lang="zh-CN" altLang="en-US" sz="1800" dirty="0">
              <a:solidFill>
                <a:srgbClr val="494949"/>
              </a:solidFill>
              <a:latin typeface="Lantinghei SC Demibold" charset="-122"/>
              <a:ea typeface="Lantinghei SC Demibold" charset="-122"/>
              <a:cs typeface="Lantinghei SC Demibold" charset="-122"/>
            </a:endParaRPr>
          </a:p>
          <a:p>
            <a:pPr latinLnBrk="1">
              <a:buFont typeface="Arial" charset="0"/>
              <a:buChar char="•"/>
            </a:pPr>
            <a:r>
              <a:rPr lang="en-US" altLang="zh-CN" sz="1800" dirty="0">
                <a:solidFill>
                  <a:srgbClr val="494949"/>
                </a:solidFill>
                <a:latin typeface="Lantinghei SC Demibold" charset="-122"/>
                <a:ea typeface="Lantinghei SC Demibold" charset="-122"/>
                <a:cs typeface="Lantinghei SC Demibold" charset="-122"/>
              </a:rPr>
              <a:t>GET</a:t>
            </a:r>
            <a:r>
              <a:rPr lang="zh-CN" altLang="en-US" sz="1800" dirty="0">
                <a:solidFill>
                  <a:srgbClr val="494949"/>
                </a:solidFill>
                <a:latin typeface="Lantinghei SC Demibold" charset="-122"/>
                <a:ea typeface="Lantinghei SC Demibold" charset="-122"/>
                <a:cs typeface="Lantinghei SC Demibold" charset="-122"/>
              </a:rPr>
              <a:t>请求参数会被完整保留在浏览器历史记录里，而</a:t>
            </a:r>
            <a:r>
              <a:rPr lang="en-US" altLang="zh-CN" sz="1800" dirty="0">
                <a:solidFill>
                  <a:srgbClr val="494949"/>
                </a:solidFill>
                <a:latin typeface="Lantinghei SC Demibold" charset="-122"/>
                <a:ea typeface="Lantinghei SC Demibold" charset="-122"/>
                <a:cs typeface="Lantinghei SC Demibold" charset="-122"/>
              </a:rPr>
              <a:t>POST</a:t>
            </a:r>
            <a:r>
              <a:rPr lang="zh-CN" altLang="en-US" sz="1800" dirty="0">
                <a:solidFill>
                  <a:srgbClr val="494949"/>
                </a:solidFill>
                <a:latin typeface="Lantinghei SC Demibold" charset="-122"/>
                <a:ea typeface="Lantinghei SC Demibold" charset="-122"/>
                <a:cs typeface="Lantinghei SC Demibold" charset="-122"/>
              </a:rPr>
              <a:t>中的参数不会被保留</a:t>
            </a:r>
            <a:r>
              <a:rPr lang="zh-CN" altLang="en-US" sz="1800" dirty="0" smtClean="0">
                <a:solidFill>
                  <a:srgbClr val="494949"/>
                </a:solidFill>
                <a:latin typeface="Lantinghei SC Demibold" charset="-122"/>
                <a:ea typeface="Lantinghei SC Demibold" charset="-122"/>
                <a:cs typeface="Lantinghei SC Demibold" charset="-122"/>
              </a:rPr>
              <a:t>。</a:t>
            </a:r>
            <a:endParaRPr lang="zh-CN" altLang="en-US" sz="1800" dirty="0">
              <a:solidFill>
                <a:srgbClr val="494949"/>
              </a:solidFill>
              <a:latin typeface="Lantinghei SC Demibold" charset="-122"/>
              <a:ea typeface="Lantinghei SC Demibold" charset="-122"/>
              <a:cs typeface="Lantinghei SC Demibold" charset="-122"/>
            </a:endParaRPr>
          </a:p>
          <a:p>
            <a:pPr latinLnBrk="1">
              <a:buFont typeface="Arial" charset="0"/>
              <a:buChar char="•"/>
            </a:pPr>
            <a:r>
              <a:rPr lang="en-US" altLang="zh-CN" sz="1800" dirty="0">
                <a:solidFill>
                  <a:srgbClr val="494949"/>
                </a:solidFill>
                <a:latin typeface="Lantinghei SC Demibold" charset="-122"/>
                <a:ea typeface="Lantinghei SC Demibold" charset="-122"/>
                <a:cs typeface="Lantinghei SC Demibold" charset="-122"/>
              </a:rPr>
              <a:t>GET</a:t>
            </a:r>
            <a:r>
              <a:rPr lang="zh-CN" altLang="en-US" sz="1800" dirty="0">
                <a:solidFill>
                  <a:srgbClr val="494949"/>
                </a:solidFill>
                <a:latin typeface="Lantinghei SC Demibold" charset="-122"/>
                <a:ea typeface="Lantinghei SC Demibold" charset="-122"/>
                <a:cs typeface="Lantinghei SC Demibold" charset="-122"/>
              </a:rPr>
              <a:t>请求在</a:t>
            </a:r>
            <a:r>
              <a:rPr lang="en-US" altLang="zh-CN" sz="1800" dirty="0">
                <a:solidFill>
                  <a:srgbClr val="494949"/>
                </a:solidFill>
                <a:latin typeface="Lantinghei SC Demibold" charset="-122"/>
                <a:ea typeface="Lantinghei SC Demibold" charset="-122"/>
                <a:cs typeface="Lantinghei SC Demibold" charset="-122"/>
              </a:rPr>
              <a:t>URL</a:t>
            </a:r>
            <a:r>
              <a:rPr lang="zh-CN" altLang="en-US" sz="1800" dirty="0">
                <a:solidFill>
                  <a:srgbClr val="494949"/>
                </a:solidFill>
                <a:latin typeface="Lantinghei SC Demibold" charset="-122"/>
                <a:ea typeface="Lantinghei SC Demibold" charset="-122"/>
                <a:cs typeface="Lantinghei SC Demibold" charset="-122"/>
              </a:rPr>
              <a:t>中传送的参数是有长度限制的，而</a:t>
            </a:r>
            <a:r>
              <a:rPr lang="en-US" altLang="zh-CN" sz="1800" dirty="0">
                <a:solidFill>
                  <a:srgbClr val="494949"/>
                </a:solidFill>
                <a:latin typeface="Lantinghei SC Demibold" charset="-122"/>
                <a:ea typeface="Lantinghei SC Demibold" charset="-122"/>
                <a:cs typeface="Lantinghei SC Demibold" charset="-122"/>
              </a:rPr>
              <a:t>POST</a:t>
            </a:r>
            <a:r>
              <a:rPr lang="zh-CN" altLang="en-US" sz="1800" dirty="0">
                <a:solidFill>
                  <a:srgbClr val="494949"/>
                </a:solidFill>
                <a:latin typeface="Lantinghei SC Demibold" charset="-122"/>
                <a:ea typeface="Lantinghei SC Demibold" charset="-122"/>
                <a:cs typeface="Lantinghei SC Demibold" charset="-122"/>
              </a:rPr>
              <a:t>么有</a:t>
            </a:r>
            <a:r>
              <a:rPr lang="zh-CN" altLang="en-US" sz="1800" dirty="0" smtClean="0">
                <a:solidFill>
                  <a:srgbClr val="494949"/>
                </a:solidFill>
                <a:latin typeface="Lantinghei SC Demibold" charset="-122"/>
                <a:ea typeface="Lantinghei SC Demibold" charset="-122"/>
                <a:cs typeface="Lantinghei SC Demibold" charset="-122"/>
              </a:rPr>
              <a:t>。</a:t>
            </a:r>
            <a:endParaRPr lang="zh-CN" altLang="en-US" sz="1800" dirty="0">
              <a:solidFill>
                <a:srgbClr val="494949"/>
              </a:solidFill>
              <a:latin typeface="Lantinghei SC Demibold" charset="-122"/>
              <a:ea typeface="Lantinghei SC Demibold" charset="-122"/>
              <a:cs typeface="Lantinghei SC Demibold" charset="-122"/>
            </a:endParaRPr>
          </a:p>
          <a:p>
            <a:pPr latinLnBrk="1">
              <a:buFont typeface="Arial" charset="0"/>
              <a:buChar char="•"/>
            </a:pPr>
            <a:r>
              <a:rPr lang="zh-CN" altLang="en-US" sz="1800" dirty="0">
                <a:solidFill>
                  <a:srgbClr val="494949"/>
                </a:solidFill>
                <a:latin typeface="Lantinghei SC Demibold" charset="-122"/>
                <a:ea typeface="Lantinghei SC Demibold" charset="-122"/>
                <a:cs typeface="Lantinghei SC Demibold" charset="-122"/>
              </a:rPr>
              <a:t>对参数的数据类型，</a:t>
            </a:r>
            <a:r>
              <a:rPr lang="en-US" altLang="zh-CN" sz="1800" dirty="0">
                <a:solidFill>
                  <a:srgbClr val="494949"/>
                </a:solidFill>
                <a:latin typeface="Lantinghei SC Demibold" charset="-122"/>
                <a:ea typeface="Lantinghei SC Demibold" charset="-122"/>
                <a:cs typeface="Lantinghei SC Demibold" charset="-122"/>
              </a:rPr>
              <a:t>GET</a:t>
            </a:r>
            <a:r>
              <a:rPr lang="zh-CN" altLang="en-US" sz="1800" dirty="0">
                <a:solidFill>
                  <a:srgbClr val="494949"/>
                </a:solidFill>
                <a:latin typeface="Lantinghei SC Demibold" charset="-122"/>
                <a:ea typeface="Lantinghei SC Demibold" charset="-122"/>
                <a:cs typeface="Lantinghei SC Demibold" charset="-122"/>
              </a:rPr>
              <a:t>只接受</a:t>
            </a:r>
            <a:r>
              <a:rPr lang="en-US" altLang="zh-CN" sz="1800" dirty="0">
                <a:solidFill>
                  <a:srgbClr val="494949"/>
                </a:solidFill>
                <a:latin typeface="Lantinghei SC Demibold" charset="-122"/>
                <a:ea typeface="Lantinghei SC Demibold" charset="-122"/>
                <a:cs typeface="Lantinghei SC Demibold" charset="-122"/>
              </a:rPr>
              <a:t>ASCII</a:t>
            </a:r>
            <a:r>
              <a:rPr lang="zh-CN" altLang="en-US" sz="1800" dirty="0">
                <a:solidFill>
                  <a:srgbClr val="494949"/>
                </a:solidFill>
                <a:latin typeface="Lantinghei SC Demibold" charset="-122"/>
                <a:ea typeface="Lantinghei SC Demibold" charset="-122"/>
                <a:cs typeface="Lantinghei SC Demibold" charset="-122"/>
              </a:rPr>
              <a:t>字符，而</a:t>
            </a:r>
            <a:r>
              <a:rPr lang="en-US" altLang="zh-CN" sz="1800" dirty="0">
                <a:solidFill>
                  <a:srgbClr val="494949"/>
                </a:solidFill>
                <a:latin typeface="Lantinghei SC Demibold" charset="-122"/>
                <a:ea typeface="Lantinghei SC Demibold" charset="-122"/>
                <a:cs typeface="Lantinghei SC Demibold" charset="-122"/>
              </a:rPr>
              <a:t>POST</a:t>
            </a:r>
            <a:r>
              <a:rPr lang="zh-CN" altLang="en-US" sz="1800" dirty="0">
                <a:solidFill>
                  <a:srgbClr val="494949"/>
                </a:solidFill>
                <a:latin typeface="Lantinghei SC Demibold" charset="-122"/>
                <a:ea typeface="Lantinghei SC Demibold" charset="-122"/>
                <a:cs typeface="Lantinghei SC Demibold" charset="-122"/>
              </a:rPr>
              <a:t>没有限制</a:t>
            </a:r>
            <a:r>
              <a:rPr lang="zh-CN" altLang="en-US" sz="1800" dirty="0" smtClean="0">
                <a:solidFill>
                  <a:srgbClr val="494949"/>
                </a:solidFill>
                <a:latin typeface="Lantinghei SC Demibold" charset="-122"/>
                <a:ea typeface="Lantinghei SC Demibold" charset="-122"/>
                <a:cs typeface="Lantinghei SC Demibold" charset="-122"/>
              </a:rPr>
              <a:t>。</a:t>
            </a:r>
            <a:endParaRPr lang="zh-CN" altLang="en-US" sz="1800" dirty="0">
              <a:solidFill>
                <a:srgbClr val="494949"/>
              </a:solidFill>
              <a:latin typeface="Lantinghei SC Demibold" charset="-122"/>
              <a:ea typeface="Lantinghei SC Demibold" charset="-122"/>
              <a:cs typeface="Lantinghei SC Demibold" charset="-122"/>
            </a:endParaRPr>
          </a:p>
          <a:p>
            <a:pPr latinLnBrk="1">
              <a:buFont typeface="Arial" charset="0"/>
              <a:buChar char="•"/>
            </a:pPr>
            <a:r>
              <a:rPr lang="en-US" altLang="zh-CN" sz="1800" dirty="0">
                <a:solidFill>
                  <a:srgbClr val="494949"/>
                </a:solidFill>
                <a:latin typeface="Lantinghei SC Demibold" charset="-122"/>
                <a:ea typeface="Lantinghei SC Demibold" charset="-122"/>
                <a:cs typeface="Lantinghei SC Demibold" charset="-122"/>
              </a:rPr>
              <a:t>GET</a:t>
            </a:r>
            <a:r>
              <a:rPr lang="zh-CN" altLang="en-US" sz="1800" dirty="0">
                <a:solidFill>
                  <a:srgbClr val="494949"/>
                </a:solidFill>
                <a:latin typeface="Lantinghei SC Demibold" charset="-122"/>
                <a:ea typeface="Lantinghei SC Demibold" charset="-122"/>
                <a:cs typeface="Lantinghei SC Demibold" charset="-122"/>
              </a:rPr>
              <a:t>比</a:t>
            </a:r>
            <a:r>
              <a:rPr lang="en-US" altLang="zh-CN" sz="1800" dirty="0">
                <a:solidFill>
                  <a:srgbClr val="494949"/>
                </a:solidFill>
                <a:latin typeface="Lantinghei SC Demibold" charset="-122"/>
                <a:ea typeface="Lantinghei SC Demibold" charset="-122"/>
                <a:cs typeface="Lantinghei SC Demibold" charset="-122"/>
              </a:rPr>
              <a:t>POST</a:t>
            </a:r>
            <a:r>
              <a:rPr lang="zh-CN" altLang="en-US" sz="1800" dirty="0">
                <a:solidFill>
                  <a:srgbClr val="494949"/>
                </a:solidFill>
                <a:latin typeface="Lantinghei SC Demibold" charset="-122"/>
                <a:ea typeface="Lantinghei SC Demibold" charset="-122"/>
                <a:cs typeface="Lantinghei SC Demibold" charset="-122"/>
              </a:rPr>
              <a:t>更不安全，因为参数直接暴露在</a:t>
            </a:r>
            <a:r>
              <a:rPr lang="en-US" altLang="zh-CN" sz="1800" dirty="0">
                <a:solidFill>
                  <a:srgbClr val="494949"/>
                </a:solidFill>
                <a:latin typeface="Lantinghei SC Demibold" charset="-122"/>
                <a:ea typeface="Lantinghei SC Demibold" charset="-122"/>
                <a:cs typeface="Lantinghei SC Demibold" charset="-122"/>
              </a:rPr>
              <a:t>URL</a:t>
            </a:r>
            <a:r>
              <a:rPr lang="zh-CN" altLang="en-US" sz="1800" dirty="0">
                <a:solidFill>
                  <a:srgbClr val="494949"/>
                </a:solidFill>
                <a:latin typeface="Lantinghei SC Demibold" charset="-122"/>
                <a:ea typeface="Lantinghei SC Demibold" charset="-122"/>
                <a:cs typeface="Lantinghei SC Demibold" charset="-122"/>
              </a:rPr>
              <a:t>上，所以不能用来传递敏感信息</a:t>
            </a:r>
            <a:r>
              <a:rPr lang="zh-CN" altLang="en-US" sz="1800" dirty="0" smtClean="0">
                <a:solidFill>
                  <a:srgbClr val="494949"/>
                </a:solidFill>
                <a:latin typeface="Lantinghei SC Demibold" charset="-122"/>
                <a:ea typeface="Lantinghei SC Demibold" charset="-122"/>
                <a:cs typeface="Lantinghei SC Demibold" charset="-122"/>
              </a:rPr>
              <a:t>。</a:t>
            </a:r>
            <a:endParaRPr lang="zh-CN" altLang="en-US" sz="1800" dirty="0">
              <a:solidFill>
                <a:srgbClr val="494949"/>
              </a:solidFill>
              <a:latin typeface="Lantinghei SC Demibold" charset="-122"/>
              <a:ea typeface="Lantinghei SC Demibold" charset="-122"/>
              <a:cs typeface="Lantinghei SC Demibold" charset="-122"/>
            </a:endParaRPr>
          </a:p>
          <a:p>
            <a:pPr latinLnBrk="1">
              <a:buFont typeface="Arial" charset="0"/>
              <a:buChar char="•"/>
            </a:pPr>
            <a:r>
              <a:rPr lang="en-US" altLang="zh-CN" sz="1800" dirty="0">
                <a:solidFill>
                  <a:srgbClr val="494949"/>
                </a:solidFill>
                <a:latin typeface="Lantinghei SC Demibold" charset="-122"/>
                <a:ea typeface="Lantinghei SC Demibold" charset="-122"/>
                <a:cs typeface="Lantinghei SC Demibold" charset="-122"/>
              </a:rPr>
              <a:t>GET</a:t>
            </a:r>
            <a:r>
              <a:rPr lang="zh-CN" altLang="en-US" sz="1800" dirty="0">
                <a:solidFill>
                  <a:srgbClr val="494949"/>
                </a:solidFill>
                <a:latin typeface="Lantinghei SC Demibold" charset="-122"/>
                <a:ea typeface="Lantinghei SC Demibold" charset="-122"/>
                <a:cs typeface="Lantinghei SC Demibold" charset="-122"/>
              </a:rPr>
              <a:t>参数通过</a:t>
            </a:r>
            <a:r>
              <a:rPr lang="en-US" altLang="zh-CN" sz="1800" dirty="0">
                <a:solidFill>
                  <a:srgbClr val="494949"/>
                </a:solidFill>
                <a:latin typeface="Lantinghei SC Demibold" charset="-122"/>
                <a:ea typeface="Lantinghei SC Demibold" charset="-122"/>
                <a:cs typeface="Lantinghei SC Demibold" charset="-122"/>
              </a:rPr>
              <a:t>URL</a:t>
            </a:r>
            <a:r>
              <a:rPr lang="zh-CN" altLang="en-US" sz="1800" dirty="0">
                <a:solidFill>
                  <a:srgbClr val="494949"/>
                </a:solidFill>
                <a:latin typeface="Lantinghei SC Demibold" charset="-122"/>
                <a:ea typeface="Lantinghei SC Demibold" charset="-122"/>
                <a:cs typeface="Lantinghei SC Demibold" charset="-122"/>
              </a:rPr>
              <a:t>传递，</a:t>
            </a:r>
            <a:r>
              <a:rPr lang="en-US" altLang="zh-CN" sz="1800" dirty="0">
                <a:solidFill>
                  <a:srgbClr val="494949"/>
                </a:solidFill>
                <a:latin typeface="Lantinghei SC Demibold" charset="-122"/>
                <a:ea typeface="Lantinghei SC Demibold" charset="-122"/>
                <a:cs typeface="Lantinghei SC Demibold" charset="-122"/>
              </a:rPr>
              <a:t>POST</a:t>
            </a:r>
            <a:r>
              <a:rPr lang="zh-CN" altLang="en-US" sz="1800" dirty="0">
                <a:solidFill>
                  <a:srgbClr val="494949"/>
                </a:solidFill>
                <a:latin typeface="Lantinghei SC Demibold" charset="-122"/>
                <a:ea typeface="Lantinghei SC Demibold" charset="-122"/>
                <a:cs typeface="Lantinghei SC Demibold" charset="-122"/>
              </a:rPr>
              <a:t>放在</a:t>
            </a:r>
            <a:r>
              <a:rPr lang="en-US" altLang="zh-CN" sz="1800" dirty="0">
                <a:solidFill>
                  <a:srgbClr val="494949"/>
                </a:solidFill>
                <a:latin typeface="Lantinghei SC Demibold" charset="-122"/>
                <a:ea typeface="Lantinghei SC Demibold" charset="-122"/>
                <a:cs typeface="Lantinghei SC Demibold" charset="-122"/>
              </a:rPr>
              <a:t>Request body</a:t>
            </a:r>
            <a:r>
              <a:rPr lang="zh-CN" altLang="en-US" sz="1800" dirty="0">
                <a:solidFill>
                  <a:srgbClr val="494949"/>
                </a:solidFill>
                <a:latin typeface="Lantinghei SC Demibold" charset="-122"/>
                <a:ea typeface="Lantinghei SC Demibold" charset="-122"/>
                <a:cs typeface="Lantinghei SC Demibold" charset="-122"/>
              </a:rPr>
              <a:t>中。</a:t>
            </a:r>
            <a:endParaRPr lang="zh-CN" altLang="en-US" sz="1800" b="0" i="0" dirty="0">
              <a:solidFill>
                <a:srgbClr val="494949"/>
              </a:solidFill>
              <a:effectLst/>
              <a:latin typeface="Lantinghei SC Demibold" charset="-122"/>
              <a:ea typeface="Lantinghei SC Demibold" charset="-122"/>
              <a:cs typeface="Lantinghei SC Demibold" charset="-122"/>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8320"/>
          <a:stretch>
            <a:fillRect/>
          </a:stretch>
        </p:blipFill>
        <p:spPr>
          <a:xfrm>
            <a:off x="7368988" y="105845"/>
            <a:ext cx="1667435" cy="2035940"/>
          </a:xfrm>
          <a:prstGeom prst="rect">
            <a:avLst/>
          </a:prstGeom>
          <a:ln>
            <a:noFill/>
          </a:ln>
          <a:effectLst>
            <a:softEdge rad="112500"/>
          </a:effectLst>
        </p:spPr>
      </p:pic>
    </p:spTree>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天体">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天体">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体">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252</TotalTime>
  <Words>351</Words>
  <Application>Microsoft Macintosh PowerPoint</Application>
  <PresentationFormat>全屏显示(16:9)</PresentationFormat>
  <Paragraphs>50</Paragraphs>
  <Slides>12</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Bernard MT Condensed</vt:lpstr>
      <vt:lpstr>Calibri</vt:lpstr>
      <vt:lpstr>Calibri Light</vt:lpstr>
      <vt:lpstr>Heiti SC</vt:lpstr>
      <vt:lpstr>Heiti SC Medium</vt:lpstr>
      <vt:lpstr>Lantinghei SC Demibold</vt:lpstr>
      <vt:lpstr>PingFang SC</vt:lpstr>
      <vt:lpstr>SimSun</vt:lpstr>
      <vt:lpstr>Times New Roman</vt:lpstr>
      <vt:lpstr>宋体</vt:lpstr>
      <vt:lpstr>微软雅黑</vt:lpstr>
      <vt:lpstr>Arial</vt:lpstr>
      <vt:lpstr>天体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263</cp:revision>
  <dcterms:created xsi:type="dcterms:W3CDTF">2018-02-04T09:53:00Z</dcterms:created>
  <dcterms:modified xsi:type="dcterms:W3CDTF">2019-02-21T11:05:57Z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