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4"/>
  </p:sldMasterIdLst>
  <p:notesMasterIdLst>
    <p:notesMasterId r:id="rId12"/>
  </p:notesMasterIdLst>
  <p:sldIdLst>
    <p:sldId id="256" r:id="rId5"/>
    <p:sldId id="281" r:id="rId6"/>
    <p:sldId id="282" r:id="rId7"/>
    <p:sldId id="283" r:id="rId8"/>
    <p:sldId id="280" r:id="rId9"/>
    <p:sldId id="28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54557" autoAdjust="0"/>
  </p:normalViewPr>
  <p:slideViewPr>
    <p:cSldViewPr snapToGrid="0">
      <p:cViewPr varScale="1">
        <p:scale>
          <a:sx n="44" d="100"/>
          <a:sy n="44" d="100"/>
        </p:scale>
        <p:origin x="19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LEN Christophe" userId="63c51a9f-ab91-4a94-840f-d42254e026b1" providerId="ADAL" clId="{AB0F594D-14B7-4235-A71D-0D8F5536AE88}"/>
    <pc:docChg chg="custSel delSld modSld sldOrd">
      <pc:chgData name="MERLEN Christophe" userId="63c51a9f-ab91-4a94-840f-d42254e026b1" providerId="ADAL" clId="{AB0F594D-14B7-4235-A71D-0D8F5536AE88}" dt="2020-04-23T13:10:57.805" v="460" actId="2"/>
      <pc:docMkLst>
        <pc:docMk/>
      </pc:docMkLst>
      <pc:sldChg chg="modSp">
        <pc:chgData name="MERLEN Christophe" userId="63c51a9f-ab91-4a94-840f-d42254e026b1" providerId="ADAL" clId="{AB0F594D-14B7-4235-A71D-0D8F5536AE88}" dt="2020-04-23T07:53:59.856" v="45" actId="20577"/>
        <pc:sldMkLst>
          <pc:docMk/>
          <pc:sldMk cId="3235030901" sldId="256"/>
        </pc:sldMkLst>
        <pc:spChg chg="mod">
          <ac:chgData name="MERLEN Christophe" userId="63c51a9f-ab91-4a94-840f-d42254e026b1" providerId="ADAL" clId="{AB0F594D-14B7-4235-A71D-0D8F5536AE88}" dt="2020-04-23T07:53:59.856" v="45" actId="20577"/>
          <ac:spMkLst>
            <pc:docMk/>
            <pc:sldMk cId="3235030901" sldId="256"/>
            <ac:spMk id="2" creationId="{C839CC88-844A-4065-BB3E-26B844842A8E}"/>
          </ac:spMkLst>
        </pc:spChg>
      </pc:sldChg>
      <pc:sldChg chg="del">
        <pc:chgData name="MERLEN Christophe" userId="63c51a9f-ab91-4a94-840f-d42254e026b1" providerId="ADAL" clId="{AB0F594D-14B7-4235-A71D-0D8F5536AE88}" dt="2020-04-23T07:53:32.674" v="1" actId="2696"/>
        <pc:sldMkLst>
          <pc:docMk/>
          <pc:sldMk cId="2827928382" sldId="258"/>
        </pc:sldMkLst>
      </pc:sldChg>
      <pc:sldChg chg="del">
        <pc:chgData name="MERLEN Christophe" userId="63c51a9f-ab91-4a94-840f-d42254e026b1" providerId="ADAL" clId="{AB0F594D-14B7-4235-A71D-0D8F5536AE88}" dt="2020-04-23T07:53:32.674" v="4" actId="2696"/>
        <pc:sldMkLst>
          <pc:docMk/>
          <pc:sldMk cId="3610853592" sldId="273"/>
        </pc:sldMkLst>
      </pc:sldChg>
      <pc:sldChg chg="del">
        <pc:chgData name="MERLEN Christophe" userId="63c51a9f-ab91-4a94-840f-d42254e026b1" providerId="ADAL" clId="{AB0F594D-14B7-4235-A71D-0D8F5536AE88}" dt="2020-04-23T07:53:32.674" v="3" actId="2696"/>
        <pc:sldMkLst>
          <pc:docMk/>
          <pc:sldMk cId="3421918643" sldId="274"/>
        </pc:sldMkLst>
      </pc:sldChg>
      <pc:sldChg chg="del">
        <pc:chgData name="MERLEN Christophe" userId="63c51a9f-ab91-4a94-840f-d42254e026b1" providerId="ADAL" clId="{AB0F594D-14B7-4235-A71D-0D8F5536AE88}" dt="2020-04-23T07:53:32.674" v="6" actId="2696"/>
        <pc:sldMkLst>
          <pc:docMk/>
          <pc:sldMk cId="3974346007" sldId="275"/>
        </pc:sldMkLst>
      </pc:sldChg>
      <pc:sldChg chg="modSp">
        <pc:chgData name="MERLEN Christophe" userId="63c51a9f-ab91-4a94-840f-d42254e026b1" providerId="ADAL" clId="{AB0F594D-14B7-4235-A71D-0D8F5536AE88}" dt="2020-04-23T13:10:52.456" v="455" actId="2"/>
        <pc:sldMkLst>
          <pc:docMk/>
          <pc:sldMk cId="2765610941" sldId="276"/>
        </pc:sldMkLst>
        <pc:spChg chg="mod">
          <ac:chgData name="MERLEN Christophe" userId="63c51a9f-ab91-4a94-840f-d42254e026b1" providerId="ADAL" clId="{AB0F594D-14B7-4235-A71D-0D8F5536AE88}" dt="2020-04-23T13:10:52.456" v="455" actId="2"/>
          <ac:spMkLst>
            <pc:docMk/>
            <pc:sldMk cId="2765610941" sldId="276"/>
            <ac:spMk id="2" creationId="{AFAF1318-EB6C-4666-8DFB-29AC1C68E018}"/>
          </ac:spMkLst>
        </pc:spChg>
      </pc:sldChg>
      <pc:sldChg chg="del">
        <pc:chgData name="MERLEN Christophe" userId="63c51a9f-ab91-4a94-840f-d42254e026b1" providerId="ADAL" clId="{AB0F594D-14B7-4235-A71D-0D8F5536AE88}" dt="2020-04-23T07:53:32.674" v="2" actId="2696"/>
        <pc:sldMkLst>
          <pc:docMk/>
          <pc:sldMk cId="2207772172" sldId="277"/>
        </pc:sldMkLst>
      </pc:sldChg>
      <pc:sldChg chg="del">
        <pc:chgData name="MERLEN Christophe" userId="63c51a9f-ab91-4a94-840f-d42254e026b1" providerId="ADAL" clId="{AB0F594D-14B7-4235-A71D-0D8F5536AE88}" dt="2020-04-23T07:53:32.674" v="7" actId="2696"/>
        <pc:sldMkLst>
          <pc:docMk/>
          <pc:sldMk cId="779731435" sldId="278"/>
        </pc:sldMkLst>
      </pc:sldChg>
      <pc:sldChg chg="del">
        <pc:chgData name="MERLEN Christophe" userId="63c51a9f-ab91-4a94-840f-d42254e026b1" providerId="ADAL" clId="{AB0F594D-14B7-4235-A71D-0D8F5536AE88}" dt="2020-04-23T07:53:32.674" v="0" actId="2696"/>
        <pc:sldMkLst>
          <pc:docMk/>
          <pc:sldMk cId="3059172907" sldId="279"/>
        </pc:sldMkLst>
      </pc:sldChg>
      <pc:sldChg chg="modSp">
        <pc:chgData name="MERLEN Christophe" userId="63c51a9f-ab91-4a94-840f-d42254e026b1" providerId="ADAL" clId="{AB0F594D-14B7-4235-A71D-0D8F5536AE88}" dt="2020-04-23T11:46:47.065" v="448" actId="27636"/>
        <pc:sldMkLst>
          <pc:docMk/>
          <pc:sldMk cId="2516634280" sldId="280"/>
        </pc:sldMkLst>
        <pc:spChg chg="mod">
          <ac:chgData name="MERLEN Christophe" userId="63c51a9f-ab91-4a94-840f-d42254e026b1" providerId="ADAL" clId="{AB0F594D-14B7-4235-A71D-0D8F5536AE88}" dt="2020-04-23T11:46:47.065" v="448" actId="27636"/>
          <ac:spMkLst>
            <pc:docMk/>
            <pc:sldMk cId="2516634280" sldId="280"/>
            <ac:spMk id="3" creationId="{05DFEB1A-A2EB-4B80-B3DF-EB851FB64E50}"/>
          </ac:spMkLst>
        </pc:spChg>
      </pc:sldChg>
      <pc:sldChg chg="modSp">
        <pc:chgData name="MERLEN Christophe" userId="63c51a9f-ab91-4a94-840f-d42254e026b1" providerId="ADAL" clId="{AB0F594D-14B7-4235-A71D-0D8F5536AE88}" dt="2020-04-23T13:10:55.974" v="457" actId="2"/>
        <pc:sldMkLst>
          <pc:docMk/>
          <pc:sldMk cId="2214686399" sldId="281"/>
        </pc:sldMkLst>
        <pc:spChg chg="mod">
          <ac:chgData name="MERLEN Christophe" userId="63c51a9f-ab91-4a94-840f-d42254e026b1" providerId="ADAL" clId="{AB0F594D-14B7-4235-A71D-0D8F5536AE88}" dt="2020-04-23T13:10:55.974" v="457" actId="2"/>
          <ac:spMkLst>
            <pc:docMk/>
            <pc:sldMk cId="2214686399" sldId="281"/>
            <ac:spMk id="2" creationId="{AFAF1318-EB6C-4666-8DFB-29AC1C68E018}"/>
          </ac:spMkLst>
        </pc:spChg>
      </pc:sldChg>
      <pc:sldChg chg="modSp">
        <pc:chgData name="MERLEN Christophe" userId="63c51a9f-ab91-4a94-840f-d42254e026b1" providerId="ADAL" clId="{AB0F594D-14B7-4235-A71D-0D8F5536AE88}" dt="2020-04-23T13:10:57.805" v="460" actId="2"/>
        <pc:sldMkLst>
          <pc:docMk/>
          <pc:sldMk cId="3896803706" sldId="282"/>
        </pc:sldMkLst>
        <pc:spChg chg="mod">
          <ac:chgData name="MERLEN Christophe" userId="63c51a9f-ab91-4a94-840f-d42254e026b1" providerId="ADAL" clId="{AB0F594D-14B7-4235-A71D-0D8F5536AE88}" dt="2020-04-23T13:10:57.805" v="460" actId="2"/>
          <ac:spMkLst>
            <pc:docMk/>
            <pc:sldMk cId="3896803706" sldId="282"/>
            <ac:spMk id="2" creationId="{AFAF1318-EB6C-4666-8DFB-29AC1C68E018}"/>
          </ac:spMkLst>
        </pc:spChg>
      </pc:sldChg>
      <pc:sldChg chg="delSp modSp ord modNotesTx">
        <pc:chgData name="MERLEN Christophe" userId="63c51a9f-ab91-4a94-840f-d42254e026b1" providerId="ADAL" clId="{AB0F594D-14B7-4235-A71D-0D8F5536AE88}" dt="2020-04-23T13:10:32.742" v="453" actId="2"/>
        <pc:sldMkLst>
          <pc:docMk/>
          <pc:sldMk cId="3823799270" sldId="283"/>
        </pc:sldMkLst>
        <pc:spChg chg="mod">
          <ac:chgData name="MERLEN Christophe" userId="63c51a9f-ab91-4a94-840f-d42254e026b1" providerId="ADAL" clId="{AB0F594D-14B7-4235-A71D-0D8F5536AE88}" dt="2020-04-23T11:40:31.683" v="430" actId="6549"/>
          <ac:spMkLst>
            <pc:docMk/>
            <pc:sldMk cId="3823799270" sldId="283"/>
            <ac:spMk id="2" creationId="{ED2FFD56-EA1D-4EC9-80DE-801CA44AA3B6}"/>
          </ac:spMkLst>
        </pc:spChg>
        <pc:spChg chg="mod">
          <ac:chgData name="MERLEN Christophe" userId="63c51a9f-ab91-4a94-840f-d42254e026b1" providerId="ADAL" clId="{AB0F594D-14B7-4235-A71D-0D8F5536AE88}" dt="2020-04-23T13:10:32.742" v="453" actId="2"/>
          <ac:spMkLst>
            <pc:docMk/>
            <pc:sldMk cId="3823799270" sldId="283"/>
            <ac:spMk id="3" creationId="{05DFEB1A-A2EB-4B80-B3DF-EB851FB64E50}"/>
          </ac:spMkLst>
        </pc:spChg>
        <pc:spChg chg="del">
          <ac:chgData name="MERLEN Christophe" userId="63c51a9f-ab91-4a94-840f-d42254e026b1" providerId="ADAL" clId="{AB0F594D-14B7-4235-A71D-0D8F5536AE88}" dt="2020-04-23T07:58:29.815" v="149" actId="478"/>
          <ac:spMkLst>
            <pc:docMk/>
            <pc:sldMk cId="3823799270" sldId="283"/>
            <ac:spMk id="5" creationId="{1073B091-CD07-488C-9D2D-333A617678E0}"/>
          </ac:spMkLst>
        </pc:spChg>
      </pc:sldChg>
      <pc:sldChg chg="delSp modSp modNotesTx">
        <pc:chgData name="MERLEN Christophe" userId="63c51a9f-ab91-4a94-840f-d42254e026b1" providerId="ADAL" clId="{AB0F594D-14B7-4235-A71D-0D8F5536AE88}" dt="2020-04-23T13:10:45.327" v="454" actId="313"/>
        <pc:sldMkLst>
          <pc:docMk/>
          <pc:sldMk cId="1870748135" sldId="284"/>
        </pc:sldMkLst>
        <pc:spChg chg="mod">
          <ac:chgData name="MERLEN Christophe" userId="63c51a9f-ab91-4a94-840f-d42254e026b1" providerId="ADAL" clId="{AB0F594D-14B7-4235-A71D-0D8F5536AE88}" dt="2020-04-23T08:01:23.732" v="285" actId="113"/>
          <ac:spMkLst>
            <pc:docMk/>
            <pc:sldMk cId="1870748135" sldId="284"/>
            <ac:spMk id="2" creationId="{ED2FFD56-EA1D-4EC9-80DE-801CA44AA3B6}"/>
          </ac:spMkLst>
        </pc:spChg>
        <pc:spChg chg="mod">
          <ac:chgData name="MERLEN Christophe" userId="63c51a9f-ab91-4a94-840f-d42254e026b1" providerId="ADAL" clId="{AB0F594D-14B7-4235-A71D-0D8F5536AE88}" dt="2020-04-23T13:10:45.327" v="454" actId="313"/>
          <ac:spMkLst>
            <pc:docMk/>
            <pc:sldMk cId="1870748135" sldId="284"/>
            <ac:spMk id="3" creationId="{05DFEB1A-A2EB-4B80-B3DF-EB851FB64E50}"/>
          </ac:spMkLst>
        </pc:spChg>
        <pc:spChg chg="mod">
          <ac:chgData name="MERLEN Christophe" userId="63c51a9f-ab91-4a94-840f-d42254e026b1" providerId="ADAL" clId="{AB0F594D-14B7-4235-A71D-0D8F5536AE88}" dt="2020-04-23T07:56:43.934" v="138" actId="1076"/>
          <ac:spMkLst>
            <pc:docMk/>
            <pc:sldMk cId="1870748135" sldId="284"/>
            <ac:spMk id="4" creationId="{7C495989-5CE7-4185-8DBA-63AA5A95BE93}"/>
          </ac:spMkLst>
        </pc:spChg>
        <pc:spChg chg="del mod">
          <ac:chgData name="MERLEN Christophe" userId="63c51a9f-ab91-4a94-840f-d42254e026b1" providerId="ADAL" clId="{AB0F594D-14B7-4235-A71D-0D8F5536AE88}" dt="2020-04-23T07:56:01.039" v="54" actId="478"/>
          <ac:spMkLst>
            <pc:docMk/>
            <pc:sldMk cId="1870748135" sldId="284"/>
            <ac:spMk id="5" creationId="{2DF4CA29-583A-43AB-B967-1807A7E9F103}"/>
          </ac:spMkLst>
        </pc:spChg>
      </pc:sldChg>
      <pc:sldChg chg="del">
        <pc:chgData name="MERLEN Christophe" userId="63c51a9f-ab91-4a94-840f-d42254e026b1" providerId="ADAL" clId="{AB0F594D-14B7-4235-A71D-0D8F5536AE88}" dt="2020-04-23T07:53:32.674" v="5" actId="2696"/>
        <pc:sldMkLst>
          <pc:docMk/>
          <pc:sldMk cId="1617461103" sldId="285"/>
        </pc:sldMkLst>
      </pc:sldChg>
    </pc:docChg>
  </pc:docChgLst>
  <pc:docChgLst>
    <pc:chgData name="MERLEN Christophe" userId="63c51a9f-ab91-4a94-840f-d42254e026b1" providerId="ADAL" clId="{41F5B2D7-7624-415A-847A-85BA599B7904}"/>
    <pc:docChg chg="undo custSel mod addSld delSld modSld">
      <pc:chgData name="MERLEN Christophe" userId="63c51a9f-ab91-4a94-840f-d42254e026b1" providerId="ADAL" clId="{41F5B2D7-7624-415A-847A-85BA599B7904}" dt="2020-03-11T15:17:13.160" v="2520" actId="20577"/>
      <pc:docMkLst>
        <pc:docMk/>
      </pc:docMkLst>
      <pc:sldChg chg="modSp">
        <pc:chgData name="MERLEN Christophe" userId="63c51a9f-ab91-4a94-840f-d42254e026b1" providerId="ADAL" clId="{41F5B2D7-7624-415A-847A-85BA599B7904}" dt="2020-03-11T13:47:45.444" v="11" actId="27636"/>
        <pc:sldMkLst>
          <pc:docMk/>
          <pc:sldMk cId="3235030901" sldId="256"/>
        </pc:sldMkLst>
        <pc:spChg chg="mod">
          <ac:chgData name="MERLEN Christophe" userId="63c51a9f-ab91-4a94-840f-d42254e026b1" providerId="ADAL" clId="{41F5B2D7-7624-415A-847A-85BA599B7904}" dt="2020-03-11T13:47:45.444" v="11" actId="27636"/>
          <ac:spMkLst>
            <pc:docMk/>
            <pc:sldMk cId="3235030901" sldId="256"/>
            <ac:spMk id="2" creationId="{C839CC88-844A-4065-BB3E-26B844842A8E}"/>
          </ac:spMkLst>
        </pc:spChg>
      </pc:sldChg>
      <pc:sldChg chg="del">
        <pc:chgData name="MERLEN Christophe" userId="63c51a9f-ab91-4a94-840f-d42254e026b1" providerId="ADAL" clId="{41F5B2D7-7624-415A-847A-85BA599B7904}" dt="2020-03-11T13:48:11.956" v="19" actId="2696"/>
        <pc:sldMkLst>
          <pc:docMk/>
          <pc:sldMk cId="1627273199" sldId="257"/>
        </pc:sldMkLst>
      </pc:sldChg>
      <pc:sldChg chg="modSp">
        <pc:chgData name="MERLEN Christophe" userId="63c51a9f-ab91-4a94-840f-d42254e026b1" providerId="ADAL" clId="{41F5B2D7-7624-415A-847A-85BA599B7904}" dt="2020-03-11T13:48:36.077" v="55" actId="6549"/>
        <pc:sldMkLst>
          <pc:docMk/>
          <pc:sldMk cId="2827928382" sldId="258"/>
        </pc:sldMkLst>
        <pc:spChg chg="mod">
          <ac:chgData name="MERLEN Christophe" userId="63c51a9f-ab91-4a94-840f-d42254e026b1" providerId="ADAL" clId="{41F5B2D7-7624-415A-847A-85BA599B7904}" dt="2020-03-11T13:48:36.077" v="55" actId="6549"/>
          <ac:spMkLst>
            <pc:docMk/>
            <pc:sldMk cId="2827928382" sldId="258"/>
            <ac:spMk id="2" creationId="{BC139471-C6CC-4FEA-9244-5B24119D24FF}"/>
          </ac:spMkLst>
        </pc:spChg>
      </pc:sldChg>
      <pc:sldChg chg="del">
        <pc:chgData name="MERLEN Christophe" userId="63c51a9f-ab91-4a94-840f-d42254e026b1" providerId="ADAL" clId="{41F5B2D7-7624-415A-847A-85BA599B7904}" dt="2020-03-11T13:48:10.498" v="18" actId="2696"/>
        <pc:sldMkLst>
          <pc:docMk/>
          <pc:sldMk cId="2818529738" sldId="260"/>
        </pc:sldMkLst>
      </pc:sldChg>
      <pc:sldChg chg="del">
        <pc:chgData name="MERLEN Christophe" userId="63c51a9f-ab91-4a94-840f-d42254e026b1" providerId="ADAL" clId="{41F5B2D7-7624-415A-847A-85BA599B7904}" dt="2020-03-11T13:48:06.050" v="16" actId="2696"/>
        <pc:sldMkLst>
          <pc:docMk/>
          <pc:sldMk cId="1411294017" sldId="267"/>
        </pc:sldMkLst>
      </pc:sldChg>
      <pc:sldChg chg="del">
        <pc:chgData name="MERLEN Christophe" userId="63c51a9f-ab91-4a94-840f-d42254e026b1" providerId="ADAL" clId="{41F5B2D7-7624-415A-847A-85BA599B7904}" dt="2020-03-11T13:48:07.968" v="17" actId="2696"/>
        <pc:sldMkLst>
          <pc:docMk/>
          <pc:sldMk cId="3894671932" sldId="268"/>
        </pc:sldMkLst>
      </pc:sldChg>
      <pc:sldChg chg="del">
        <pc:chgData name="MERLEN Christophe" userId="63c51a9f-ab91-4a94-840f-d42254e026b1" providerId="ADAL" clId="{41F5B2D7-7624-415A-847A-85BA599B7904}" dt="2020-03-11T13:48:01.818" v="12" actId="2696"/>
        <pc:sldMkLst>
          <pc:docMk/>
          <pc:sldMk cId="4243098132" sldId="269"/>
        </pc:sldMkLst>
      </pc:sldChg>
      <pc:sldChg chg="del">
        <pc:chgData name="MERLEN Christophe" userId="63c51a9f-ab91-4a94-840f-d42254e026b1" providerId="ADAL" clId="{41F5B2D7-7624-415A-847A-85BA599B7904}" dt="2020-03-11T13:48:02.679" v="13" actId="2696"/>
        <pc:sldMkLst>
          <pc:docMk/>
          <pc:sldMk cId="1981369425" sldId="270"/>
        </pc:sldMkLst>
      </pc:sldChg>
      <pc:sldChg chg="del">
        <pc:chgData name="MERLEN Christophe" userId="63c51a9f-ab91-4a94-840f-d42254e026b1" providerId="ADAL" clId="{41F5B2D7-7624-415A-847A-85BA599B7904}" dt="2020-03-11T13:48:04.790" v="15" actId="2696"/>
        <pc:sldMkLst>
          <pc:docMk/>
          <pc:sldMk cId="1150418833" sldId="271"/>
        </pc:sldMkLst>
      </pc:sldChg>
      <pc:sldChg chg="del">
        <pc:chgData name="MERLEN Christophe" userId="63c51a9f-ab91-4a94-840f-d42254e026b1" providerId="ADAL" clId="{41F5B2D7-7624-415A-847A-85BA599B7904}" dt="2020-03-11T13:48:03.817" v="14" actId="2696"/>
        <pc:sldMkLst>
          <pc:docMk/>
          <pc:sldMk cId="987536068" sldId="272"/>
        </pc:sldMkLst>
      </pc:sldChg>
      <pc:sldChg chg="modSp">
        <pc:chgData name="MERLEN Christophe" userId="63c51a9f-ab91-4a94-840f-d42254e026b1" providerId="ADAL" clId="{41F5B2D7-7624-415A-847A-85BA599B7904}" dt="2020-03-11T15:15:52.507" v="2491" actId="6549"/>
        <pc:sldMkLst>
          <pc:docMk/>
          <pc:sldMk cId="3610853592" sldId="273"/>
        </pc:sldMkLst>
        <pc:spChg chg="mod">
          <ac:chgData name="MERLEN Christophe" userId="63c51a9f-ab91-4a94-840f-d42254e026b1" providerId="ADAL" clId="{41F5B2D7-7624-415A-847A-85BA599B7904}" dt="2020-03-11T13:57:28.396" v="1055" actId="20577"/>
          <ac:spMkLst>
            <pc:docMk/>
            <pc:sldMk cId="3610853592" sldId="273"/>
            <ac:spMk id="2" creationId="{915CA3F8-6CAD-45D1-BB4E-F8448DA34976}"/>
          </ac:spMkLst>
        </pc:spChg>
        <pc:spChg chg="mod">
          <ac:chgData name="MERLEN Christophe" userId="63c51a9f-ab91-4a94-840f-d42254e026b1" providerId="ADAL" clId="{41F5B2D7-7624-415A-847A-85BA599B7904}" dt="2020-03-11T15:15:52.507" v="2491" actId="6549"/>
          <ac:spMkLst>
            <pc:docMk/>
            <pc:sldMk cId="3610853592" sldId="273"/>
            <ac:spMk id="3" creationId="{0EA129CF-820B-43D2-87FA-84AB5E234A7A}"/>
          </ac:spMkLst>
        </pc:spChg>
      </pc:sldChg>
      <pc:sldChg chg="modSp">
        <pc:chgData name="MERLEN Christophe" userId="63c51a9f-ab91-4a94-840f-d42254e026b1" providerId="ADAL" clId="{41F5B2D7-7624-415A-847A-85BA599B7904}" dt="2020-03-11T15:15:28.884" v="2490" actId="13926"/>
        <pc:sldMkLst>
          <pc:docMk/>
          <pc:sldMk cId="3421918643" sldId="274"/>
        </pc:sldMkLst>
        <pc:graphicFrameChg chg="modGraphic">
          <ac:chgData name="MERLEN Christophe" userId="63c51a9f-ab91-4a94-840f-d42254e026b1" providerId="ADAL" clId="{41F5B2D7-7624-415A-847A-85BA599B7904}" dt="2020-03-11T15:15:28.884" v="2490" actId="13926"/>
          <ac:graphicFrameMkLst>
            <pc:docMk/>
            <pc:sldMk cId="3421918643" sldId="274"/>
            <ac:graphicFrameMk id="4" creationId="{093F6583-14DD-4107-BADD-DC40FC20F848}"/>
          </ac:graphicFrameMkLst>
        </pc:graphicFrameChg>
      </pc:sldChg>
      <pc:sldChg chg="modSp">
        <pc:chgData name="MERLEN Christophe" userId="63c51a9f-ab91-4a94-840f-d42254e026b1" providerId="ADAL" clId="{41F5B2D7-7624-415A-847A-85BA599B7904}" dt="2020-03-11T13:52:42.765" v="588" actId="20577"/>
        <pc:sldMkLst>
          <pc:docMk/>
          <pc:sldMk cId="3974346007" sldId="275"/>
        </pc:sldMkLst>
        <pc:spChg chg="mod">
          <ac:chgData name="MERLEN Christophe" userId="63c51a9f-ab91-4a94-840f-d42254e026b1" providerId="ADAL" clId="{41F5B2D7-7624-415A-847A-85BA599B7904}" dt="2020-03-11T13:52:42.765" v="588" actId="20577"/>
          <ac:spMkLst>
            <pc:docMk/>
            <pc:sldMk cId="3974346007" sldId="275"/>
            <ac:spMk id="2" creationId="{AFAF1318-EB6C-4666-8DFB-29AC1C68E018}"/>
          </ac:spMkLst>
        </pc:spChg>
      </pc:sldChg>
      <pc:sldChg chg="modSp">
        <pc:chgData name="MERLEN Christophe" userId="63c51a9f-ab91-4a94-840f-d42254e026b1" providerId="ADAL" clId="{41F5B2D7-7624-415A-847A-85BA599B7904}" dt="2020-03-11T14:07:04.557" v="1384" actId="20577"/>
        <pc:sldMkLst>
          <pc:docMk/>
          <pc:sldMk cId="2765610941" sldId="276"/>
        </pc:sldMkLst>
        <pc:spChg chg="mod">
          <ac:chgData name="MERLEN Christophe" userId="63c51a9f-ab91-4a94-840f-d42254e026b1" providerId="ADAL" clId="{41F5B2D7-7624-415A-847A-85BA599B7904}" dt="2020-03-11T14:07:04.557" v="1384" actId="20577"/>
          <ac:spMkLst>
            <pc:docMk/>
            <pc:sldMk cId="2765610941" sldId="276"/>
            <ac:spMk id="2" creationId="{AFAF1318-EB6C-4666-8DFB-29AC1C68E018}"/>
          </ac:spMkLst>
        </pc:spChg>
      </pc:sldChg>
      <pc:sldChg chg="modSp add">
        <pc:chgData name="MERLEN Christophe" userId="63c51a9f-ab91-4a94-840f-d42254e026b1" providerId="ADAL" clId="{41F5B2D7-7624-415A-847A-85BA599B7904}" dt="2020-03-11T15:15:03.323" v="2487" actId="20577"/>
        <pc:sldMkLst>
          <pc:docMk/>
          <pc:sldMk cId="2207772172" sldId="277"/>
        </pc:sldMkLst>
        <pc:spChg chg="mod">
          <ac:chgData name="MERLEN Christophe" userId="63c51a9f-ab91-4a94-840f-d42254e026b1" providerId="ADAL" clId="{41F5B2D7-7624-415A-847A-85BA599B7904}" dt="2020-03-11T13:51:33.504" v="555" actId="20577"/>
          <ac:spMkLst>
            <pc:docMk/>
            <pc:sldMk cId="2207772172" sldId="277"/>
            <ac:spMk id="2" creationId="{7C20322E-B79C-45C7-A1C8-4E354E49FFBC}"/>
          </ac:spMkLst>
        </pc:spChg>
        <pc:spChg chg="mod">
          <ac:chgData name="MERLEN Christophe" userId="63c51a9f-ab91-4a94-840f-d42254e026b1" providerId="ADAL" clId="{41F5B2D7-7624-415A-847A-85BA599B7904}" dt="2020-03-11T15:15:03.323" v="2487" actId="20577"/>
          <ac:spMkLst>
            <pc:docMk/>
            <pc:sldMk cId="2207772172" sldId="277"/>
            <ac:spMk id="3" creationId="{18809B16-A570-4EE2-A24B-393706D091A2}"/>
          </ac:spMkLst>
        </pc:spChg>
      </pc:sldChg>
      <pc:sldChg chg="modSp add">
        <pc:chgData name="MERLEN Christophe" userId="63c51a9f-ab91-4a94-840f-d42254e026b1" providerId="ADAL" clId="{41F5B2D7-7624-415A-847A-85BA599B7904}" dt="2020-03-11T13:57:36.472" v="1063" actId="20577"/>
        <pc:sldMkLst>
          <pc:docMk/>
          <pc:sldMk cId="779731435" sldId="278"/>
        </pc:sldMkLst>
        <pc:spChg chg="mod">
          <ac:chgData name="MERLEN Christophe" userId="63c51a9f-ab91-4a94-840f-d42254e026b1" providerId="ADAL" clId="{41F5B2D7-7624-415A-847A-85BA599B7904}" dt="2020-03-11T13:57:36.472" v="1063" actId="20577"/>
          <ac:spMkLst>
            <pc:docMk/>
            <pc:sldMk cId="779731435" sldId="278"/>
            <ac:spMk id="2" creationId="{979B8CDB-4699-483E-ACD1-CBF5B75D8F75}"/>
          </ac:spMkLst>
        </pc:spChg>
        <pc:spChg chg="mod">
          <ac:chgData name="MERLEN Christophe" userId="63c51a9f-ab91-4a94-840f-d42254e026b1" providerId="ADAL" clId="{41F5B2D7-7624-415A-847A-85BA599B7904}" dt="2020-03-11T13:56:47.469" v="1053" actId="6549"/>
          <ac:spMkLst>
            <pc:docMk/>
            <pc:sldMk cId="779731435" sldId="278"/>
            <ac:spMk id="3" creationId="{23133797-B301-4AA3-B18D-5952B4A1890C}"/>
          </ac:spMkLst>
        </pc:spChg>
      </pc:sldChg>
      <pc:sldChg chg="addSp modSp add">
        <pc:chgData name="MERLEN Christophe" userId="63c51a9f-ab91-4a94-840f-d42254e026b1" providerId="ADAL" clId="{41F5B2D7-7624-415A-847A-85BA599B7904}" dt="2020-03-11T14:56:45.645" v="1813" actId="20577"/>
        <pc:sldMkLst>
          <pc:docMk/>
          <pc:sldMk cId="3059172907" sldId="279"/>
        </pc:sldMkLst>
        <pc:spChg chg="mod">
          <ac:chgData name="MERLEN Christophe" userId="63c51a9f-ab91-4a94-840f-d42254e026b1" providerId="ADAL" clId="{41F5B2D7-7624-415A-847A-85BA599B7904}" dt="2020-03-11T14:02:03.694" v="1167" actId="20577"/>
          <ac:spMkLst>
            <pc:docMk/>
            <pc:sldMk cId="3059172907" sldId="279"/>
            <ac:spMk id="2" creationId="{0DBDF810-536F-4215-9176-7C55E1CC18E2}"/>
          </ac:spMkLst>
        </pc:spChg>
        <pc:spChg chg="mod">
          <ac:chgData name="MERLEN Christophe" userId="63c51a9f-ab91-4a94-840f-d42254e026b1" providerId="ADAL" clId="{41F5B2D7-7624-415A-847A-85BA599B7904}" dt="2020-03-11T14:56:45.645" v="1813" actId="20577"/>
          <ac:spMkLst>
            <pc:docMk/>
            <pc:sldMk cId="3059172907" sldId="279"/>
            <ac:spMk id="3" creationId="{8F1FC046-93D2-4CFA-A2EC-11D81000538D}"/>
          </ac:spMkLst>
        </pc:spChg>
        <pc:spChg chg="add mod">
          <ac:chgData name="MERLEN Christophe" userId="63c51a9f-ab91-4a94-840f-d42254e026b1" providerId="ADAL" clId="{41F5B2D7-7624-415A-847A-85BA599B7904}" dt="2020-03-11T14:08:39.970" v="1409" actId="20577"/>
          <ac:spMkLst>
            <pc:docMk/>
            <pc:sldMk cId="3059172907" sldId="279"/>
            <ac:spMk id="4" creationId="{57D13045-8B17-4A1D-8708-B757266409B4}"/>
          </ac:spMkLst>
        </pc:spChg>
      </pc:sldChg>
      <pc:sldChg chg="modSp add">
        <pc:chgData name="MERLEN Christophe" userId="63c51a9f-ab91-4a94-840f-d42254e026b1" providerId="ADAL" clId="{41F5B2D7-7624-415A-847A-85BA599B7904}" dt="2020-03-11T15:10:52.569" v="2313" actId="20577"/>
        <pc:sldMkLst>
          <pc:docMk/>
          <pc:sldMk cId="2516634280" sldId="280"/>
        </pc:sldMkLst>
        <pc:spChg chg="mod">
          <ac:chgData name="MERLEN Christophe" userId="63c51a9f-ab91-4a94-840f-d42254e026b1" providerId="ADAL" clId="{41F5B2D7-7624-415A-847A-85BA599B7904}" dt="2020-03-11T14:14:25.512" v="1504" actId="20577"/>
          <ac:spMkLst>
            <pc:docMk/>
            <pc:sldMk cId="2516634280" sldId="280"/>
            <ac:spMk id="2" creationId="{ED2FFD56-EA1D-4EC9-80DE-801CA44AA3B6}"/>
          </ac:spMkLst>
        </pc:spChg>
        <pc:spChg chg="mod">
          <ac:chgData name="MERLEN Christophe" userId="63c51a9f-ab91-4a94-840f-d42254e026b1" providerId="ADAL" clId="{41F5B2D7-7624-415A-847A-85BA599B7904}" dt="2020-03-11T15:10:52.569" v="2313" actId="20577"/>
          <ac:spMkLst>
            <pc:docMk/>
            <pc:sldMk cId="2516634280" sldId="280"/>
            <ac:spMk id="3" creationId="{05DFEB1A-A2EB-4B80-B3DF-EB851FB64E50}"/>
          </ac:spMkLst>
        </pc:spChg>
      </pc:sldChg>
      <pc:sldChg chg="addSp delSp modSp add mod setBg delDesignElem">
        <pc:chgData name="MERLEN Christophe" userId="63c51a9f-ab91-4a94-840f-d42254e026b1" providerId="ADAL" clId="{41F5B2D7-7624-415A-847A-85BA599B7904}" dt="2020-03-11T14:11:20.206" v="1480" actId="26606"/>
        <pc:sldMkLst>
          <pc:docMk/>
          <pc:sldMk cId="2214686399" sldId="281"/>
        </pc:sldMkLst>
        <pc:spChg chg="mod">
          <ac:chgData name="MERLEN Christophe" userId="63c51a9f-ab91-4a94-840f-d42254e026b1" providerId="ADAL" clId="{41F5B2D7-7624-415A-847A-85BA599B7904}" dt="2020-03-11T14:11:20.206" v="1480" actId="26606"/>
          <ac:spMkLst>
            <pc:docMk/>
            <pc:sldMk cId="2214686399" sldId="281"/>
            <ac:spMk id="2" creationId="{AFAF1318-EB6C-4666-8DFB-29AC1C68E018}"/>
          </ac:spMkLst>
        </pc:spChg>
        <pc:spChg chg="add">
          <ac:chgData name="MERLEN Christophe" userId="63c51a9f-ab91-4a94-840f-d42254e026b1" providerId="ADAL" clId="{41F5B2D7-7624-415A-847A-85BA599B7904}" dt="2020-03-11T14:11:20.206" v="1480" actId="26606"/>
          <ac:spMkLst>
            <pc:docMk/>
            <pc:sldMk cId="2214686399" sldId="281"/>
            <ac:spMk id="75" creationId="{989BE678-777B-482A-A616-FEDC47B162E5}"/>
          </ac:spMkLst>
        </pc:spChg>
        <pc:spChg chg="add">
          <ac:chgData name="MERLEN Christophe" userId="63c51a9f-ab91-4a94-840f-d42254e026b1" providerId="ADAL" clId="{41F5B2D7-7624-415A-847A-85BA599B7904}" dt="2020-03-11T14:11:20.206" v="1480" actId="26606"/>
          <ac:spMkLst>
            <pc:docMk/>
            <pc:sldMk cId="2214686399" sldId="281"/>
            <ac:spMk id="81" creationId="{D28BE0C3-2102-4820-B88B-A448B1840D14}"/>
          </ac:spMkLst>
        </pc:spChg>
        <pc:spChg chg="add">
          <ac:chgData name="MERLEN Christophe" userId="63c51a9f-ab91-4a94-840f-d42254e026b1" providerId="ADAL" clId="{41F5B2D7-7624-415A-847A-85BA599B7904}" dt="2020-03-11T14:11:20.206" v="1480" actId="26606"/>
          <ac:spMkLst>
            <pc:docMk/>
            <pc:sldMk cId="2214686399" sldId="281"/>
            <ac:spMk id="83" creationId="{A4322390-8B58-46BE-88EB-D9FD30C08743}"/>
          </ac:spMkLst>
        </pc:spChg>
        <pc:spChg chg="add">
          <ac:chgData name="MERLEN Christophe" userId="63c51a9f-ab91-4a94-840f-d42254e026b1" providerId="ADAL" clId="{41F5B2D7-7624-415A-847A-85BA599B7904}" dt="2020-03-11T14:11:20.206" v="1480" actId="26606"/>
          <ac:spMkLst>
            <pc:docMk/>
            <pc:sldMk cId="2214686399" sldId="281"/>
            <ac:spMk id="85" creationId="{C885E190-58DD-42DD-A4A8-401E15C92A52}"/>
          </ac:spMkLst>
        </pc:spChg>
        <pc:spChg chg="del">
          <ac:chgData name="MERLEN Christophe" userId="63c51a9f-ab91-4a94-840f-d42254e026b1" providerId="ADAL" clId="{41F5B2D7-7624-415A-847A-85BA599B7904}" dt="2020-03-11T14:09:52.289" v="1464"/>
          <ac:spMkLst>
            <pc:docMk/>
            <pc:sldMk cId="2214686399" sldId="281"/>
            <ac:spMk id="5134" creationId="{989BE678-777B-482A-A616-FEDC47B162E5}"/>
          </ac:spMkLst>
        </pc:spChg>
        <pc:spChg chg="del">
          <ac:chgData name="MERLEN Christophe" userId="63c51a9f-ab91-4a94-840f-d42254e026b1" providerId="ADAL" clId="{41F5B2D7-7624-415A-847A-85BA599B7904}" dt="2020-03-11T14:09:52.289" v="1464"/>
          <ac:spMkLst>
            <pc:docMk/>
            <pc:sldMk cId="2214686399" sldId="281"/>
            <ac:spMk id="5137" creationId="{D28BE0C3-2102-4820-B88B-A448B1840D14}"/>
          </ac:spMkLst>
        </pc:spChg>
        <pc:spChg chg="del">
          <ac:chgData name="MERLEN Christophe" userId="63c51a9f-ab91-4a94-840f-d42254e026b1" providerId="ADAL" clId="{41F5B2D7-7624-415A-847A-85BA599B7904}" dt="2020-03-11T14:09:52.289" v="1464"/>
          <ac:spMkLst>
            <pc:docMk/>
            <pc:sldMk cId="2214686399" sldId="281"/>
            <ac:spMk id="5138" creationId="{A4322390-8B58-46BE-88EB-D9FD30C08743}"/>
          </ac:spMkLst>
        </pc:spChg>
        <pc:picChg chg="add">
          <ac:chgData name="MERLEN Christophe" userId="63c51a9f-ab91-4a94-840f-d42254e026b1" providerId="ADAL" clId="{41F5B2D7-7624-415A-847A-85BA599B7904}" dt="2020-03-11T14:11:20.206" v="1480" actId="26606"/>
          <ac:picMkLst>
            <pc:docMk/>
            <pc:sldMk cId="2214686399" sldId="281"/>
            <ac:picMk id="71" creationId="{DF19BAF3-7E20-4B9D-B544-BABAEEA1FA75}"/>
          </ac:picMkLst>
        </pc:picChg>
        <pc:picChg chg="add">
          <ac:chgData name="MERLEN Christophe" userId="63c51a9f-ab91-4a94-840f-d42254e026b1" providerId="ADAL" clId="{41F5B2D7-7624-415A-847A-85BA599B7904}" dt="2020-03-11T14:11:20.206" v="1480" actId="26606"/>
          <ac:picMkLst>
            <pc:docMk/>
            <pc:sldMk cId="2214686399" sldId="281"/>
            <ac:picMk id="73" creationId="{950648F4-ABCD-4DF0-8641-76CFB2354721}"/>
          </ac:picMkLst>
        </pc:picChg>
        <pc:picChg chg="add">
          <ac:chgData name="MERLEN Christophe" userId="63c51a9f-ab91-4a94-840f-d42254e026b1" providerId="ADAL" clId="{41F5B2D7-7624-415A-847A-85BA599B7904}" dt="2020-03-11T14:11:20.206" v="1480" actId="26606"/>
          <ac:picMkLst>
            <pc:docMk/>
            <pc:sldMk cId="2214686399" sldId="281"/>
            <ac:picMk id="77" creationId="{CF1EB4BD-9C7E-4AA3-9681-C7EB0DA6250B}"/>
          </ac:picMkLst>
        </pc:picChg>
        <pc:picChg chg="add">
          <ac:chgData name="MERLEN Christophe" userId="63c51a9f-ab91-4a94-840f-d42254e026b1" providerId="ADAL" clId="{41F5B2D7-7624-415A-847A-85BA599B7904}" dt="2020-03-11T14:11:20.206" v="1480" actId="26606"/>
          <ac:picMkLst>
            <pc:docMk/>
            <pc:sldMk cId="2214686399" sldId="281"/>
            <ac:picMk id="79" creationId="{94AAE3AA-3759-4D28-B0EF-575F25A5146C}"/>
          </ac:picMkLst>
        </pc:picChg>
        <pc:picChg chg="add mod ord">
          <ac:chgData name="MERLEN Christophe" userId="63c51a9f-ab91-4a94-840f-d42254e026b1" providerId="ADAL" clId="{41F5B2D7-7624-415A-847A-85BA599B7904}" dt="2020-03-11T14:11:20.206" v="1480" actId="26606"/>
          <ac:picMkLst>
            <pc:docMk/>
            <pc:sldMk cId="2214686399" sldId="281"/>
            <ac:picMk id="1026" creationId="{06D1B1EC-C40B-4904-A004-5E58844FF661}"/>
          </ac:picMkLst>
        </pc:picChg>
        <pc:picChg chg="del">
          <ac:chgData name="MERLEN Christophe" userId="63c51a9f-ab91-4a94-840f-d42254e026b1" providerId="ADAL" clId="{41F5B2D7-7624-415A-847A-85BA599B7904}" dt="2020-03-11T14:11:16.274" v="1479" actId="478"/>
          <ac:picMkLst>
            <pc:docMk/>
            <pc:sldMk cId="2214686399" sldId="281"/>
            <ac:picMk id="5122" creationId="{7A23AE56-D56D-4AAF-937B-F80481B508DB}"/>
          </ac:picMkLst>
        </pc:picChg>
        <pc:picChg chg="del">
          <ac:chgData name="MERLEN Christophe" userId="63c51a9f-ab91-4a94-840f-d42254e026b1" providerId="ADAL" clId="{41F5B2D7-7624-415A-847A-85BA599B7904}" dt="2020-03-11T14:09:52.289" v="1464"/>
          <ac:picMkLst>
            <pc:docMk/>
            <pc:sldMk cId="2214686399" sldId="281"/>
            <ac:picMk id="5132" creationId="{DF19BAF3-7E20-4B9D-B544-BABAEEA1FA75}"/>
          </ac:picMkLst>
        </pc:picChg>
        <pc:picChg chg="del">
          <ac:chgData name="MERLEN Christophe" userId="63c51a9f-ab91-4a94-840f-d42254e026b1" providerId="ADAL" clId="{41F5B2D7-7624-415A-847A-85BA599B7904}" dt="2020-03-11T14:09:52.289" v="1464"/>
          <ac:picMkLst>
            <pc:docMk/>
            <pc:sldMk cId="2214686399" sldId="281"/>
            <ac:picMk id="5133" creationId="{950648F4-ABCD-4DF0-8641-76CFB2354721}"/>
          </ac:picMkLst>
        </pc:picChg>
        <pc:picChg chg="del">
          <ac:chgData name="MERLEN Christophe" userId="63c51a9f-ab91-4a94-840f-d42254e026b1" providerId="ADAL" clId="{41F5B2D7-7624-415A-847A-85BA599B7904}" dt="2020-03-11T14:09:52.289" v="1464"/>
          <ac:picMkLst>
            <pc:docMk/>
            <pc:sldMk cId="2214686399" sldId="281"/>
            <ac:picMk id="5135" creationId="{CF1EB4BD-9C7E-4AA3-9681-C7EB0DA6250B}"/>
          </ac:picMkLst>
        </pc:picChg>
        <pc:picChg chg="del">
          <ac:chgData name="MERLEN Christophe" userId="63c51a9f-ab91-4a94-840f-d42254e026b1" providerId="ADAL" clId="{41F5B2D7-7624-415A-847A-85BA599B7904}" dt="2020-03-11T14:09:52.289" v="1464"/>
          <ac:picMkLst>
            <pc:docMk/>
            <pc:sldMk cId="2214686399" sldId="281"/>
            <ac:picMk id="5136" creationId="{94AAE3AA-3759-4D28-B0EF-575F25A5146C}"/>
          </ac:picMkLst>
        </pc:picChg>
      </pc:sldChg>
      <pc:sldChg chg="addSp delSp modSp add mod setBg delDesignElem">
        <pc:chgData name="MERLEN Christophe" userId="63c51a9f-ab91-4a94-840f-d42254e026b1" providerId="ADAL" clId="{41F5B2D7-7624-415A-847A-85BA599B7904}" dt="2020-03-11T14:13:47.951" v="1503" actId="26606"/>
        <pc:sldMkLst>
          <pc:docMk/>
          <pc:sldMk cId="3896803706" sldId="282"/>
        </pc:sldMkLst>
        <pc:spChg chg="mod">
          <ac:chgData name="MERLEN Christophe" userId="63c51a9f-ab91-4a94-840f-d42254e026b1" providerId="ADAL" clId="{41F5B2D7-7624-415A-847A-85BA599B7904}" dt="2020-03-11T14:13:47.951" v="1503" actId="26606"/>
          <ac:spMkLst>
            <pc:docMk/>
            <pc:sldMk cId="3896803706" sldId="282"/>
            <ac:spMk id="2" creationId="{AFAF1318-EB6C-4666-8DFB-29AC1C68E018}"/>
          </ac:spMkLst>
        </pc:spChg>
        <pc:spChg chg="del">
          <ac:chgData name="MERLEN Christophe" userId="63c51a9f-ab91-4a94-840f-d42254e026b1" providerId="ADAL" clId="{41F5B2D7-7624-415A-847A-85BA599B7904}" dt="2020-03-11T14:12:54.899" v="1482"/>
          <ac:spMkLst>
            <pc:docMk/>
            <pc:sldMk cId="3896803706" sldId="282"/>
            <ac:spMk id="75" creationId="{989BE678-777B-482A-A616-FEDC47B162E5}"/>
          </ac:spMkLst>
        </pc:spChg>
        <pc:spChg chg="del">
          <ac:chgData name="MERLEN Christophe" userId="63c51a9f-ab91-4a94-840f-d42254e026b1" providerId="ADAL" clId="{41F5B2D7-7624-415A-847A-85BA599B7904}" dt="2020-03-11T14:12:54.899" v="1482"/>
          <ac:spMkLst>
            <pc:docMk/>
            <pc:sldMk cId="3896803706" sldId="282"/>
            <ac:spMk id="81" creationId="{D28BE0C3-2102-4820-B88B-A448B1840D14}"/>
          </ac:spMkLst>
        </pc:spChg>
        <pc:spChg chg="del">
          <ac:chgData name="MERLEN Christophe" userId="63c51a9f-ab91-4a94-840f-d42254e026b1" providerId="ADAL" clId="{41F5B2D7-7624-415A-847A-85BA599B7904}" dt="2020-03-11T14:12:54.899" v="1482"/>
          <ac:spMkLst>
            <pc:docMk/>
            <pc:sldMk cId="3896803706" sldId="282"/>
            <ac:spMk id="83" creationId="{A4322390-8B58-46BE-88EB-D9FD30C08743}"/>
          </ac:spMkLst>
        </pc:spChg>
        <pc:spChg chg="del">
          <ac:chgData name="MERLEN Christophe" userId="63c51a9f-ab91-4a94-840f-d42254e026b1" providerId="ADAL" clId="{41F5B2D7-7624-415A-847A-85BA599B7904}" dt="2020-03-11T14:12:54.899" v="1482"/>
          <ac:spMkLst>
            <pc:docMk/>
            <pc:sldMk cId="3896803706" sldId="282"/>
            <ac:spMk id="85" creationId="{C885E190-58DD-42DD-A4A8-401E15C92A52}"/>
          </ac:spMkLst>
        </pc:spChg>
        <pc:spChg chg="add">
          <ac:chgData name="MERLEN Christophe" userId="63c51a9f-ab91-4a94-840f-d42254e026b1" providerId="ADAL" clId="{41F5B2D7-7624-415A-847A-85BA599B7904}" dt="2020-03-11T14:13:47.951" v="1503" actId="26606"/>
          <ac:spMkLst>
            <pc:docMk/>
            <pc:sldMk cId="3896803706" sldId="282"/>
            <ac:spMk id="2054" creationId="{989BE678-777B-482A-A616-FEDC47B162E5}"/>
          </ac:spMkLst>
        </pc:spChg>
        <pc:spChg chg="add">
          <ac:chgData name="MERLEN Christophe" userId="63c51a9f-ab91-4a94-840f-d42254e026b1" providerId="ADAL" clId="{41F5B2D7-7624-415A-847A-85BA599B7904}" dt="2020-03-11T14:13:47.951" v="1503" actId="26606"/>
          <ac:spMkLst>
            <pc:docMk/>
            <pc:sldMk cId="3896803706" sldId="282"/>
            <ac:spMk id="2057" creationId="{D28BE0C3-2102-4820-B88B-A448B1840D14}"/>
          </ac:spMkLst>
        </pc:spChg>
        <pc:spChg chg="add">
          <ac:chgData name="MERLEN Christophe" userId="63c51a9f-ab91-4a94-840f-d42254e026b1" providerId="ADAL" clId="{41F5B2D7-7624-415A-847A-85BA599B7904}" dt="2020-03-11T14:13:47.951" v="1503" actId="26606"/>
          <ac:spMkLst>
            <pc:docMk/>
            <pc:sldMk cId="3896803706" sldId="282"/>
            <ac:spMk id="2058" creationId="{A4322390-8B58-46BE-88EB-D9FD30C08743}"/>
          </ac:spMkLst>
        </pc:spChg>
        <pc:spChg chg="add">
          <ac:chgData name="MERLEN Christophe" userId="63c51a9f-ab91-4a94-840f-d42254e026b1" providerId="ADAL" clId="{41F5B2D7-7624-415A-847A-85BA599B7904}" dt="2020-03-11T14:13:47.951" v="1503" actId="26606"/>
          <ac:spMkLst>
            <pc:docMk/>
            <pc:sldMk cId="3896803706" sldId="282"/>
            <ac:spMk id="2059" creationId="{C885E190-58DD-42DD-A4A8-401E15C92A52}"/>
          </ac:spMkLst>
        </pc:spChg>
        <pc:picChg chg="del">
          <ac:chgData name="MERLEN Christophe" userId="63c51a9f-ab91-4a94-840f-d42254e026b1" providerId="ADAL" clId="{41F5B2D7-7624-415A-847A-85BA599B7904}" dt="2020-03-11T14:12:54.899" v="1482"/>
          <ac:picMkLst>
            <pc:docMk/>
            <pc:sldMk cId="3896803706" sldId="282"/>
            <ac:picMk id="71" creationId="{DF19BAF3-7E20-4B9D-B544-BABAEEA1FA75}"/>
          </ac:picMkLst>
        </pc:picChg>
        <pc:picChg chg="del">
          <ac:chgData name="MERLEN Christophe" userId="63c51a9f-ab91-4a94-840f-d42254e026b1" providerId="ADAL" clId="{41F5B2D7-7624-415A-847A-85BA599B7904}" dt="2020-03-11T14:12:54.899" v="1482"/>
          <ac:picMkLst>
            <pc:docMk/>
            <pc:sldMk cId="3896803706" sldId="282"/>
            <ac:picMk id="73" creationId="{950648F4-ABCD-4DF0-8641-76CFB2354721}"/>
          </ac:picMkLst>
        </pc:picChg>
        <pc:picChg chg="del">
          <ac:chgData name="MERLEN Christophe" userId="63c51a9f-ab91-4a94-840f-d42254e026b1" providerId="ADAL" clId="{41F5B2D7-7624-415A-847A-85BA599B7904}" dt="2020-03-11T14:12:54.899" v="1482"/>
          <ac:picMkLst>
            <pc:docMk/>
            <pc:sldMk cId="3896803706" sldId="282"/>
            <ac:picMk id="77" creationId="{CF1EB4BD-9C7E-4AA3-9681-C7EB0DA6250B}"/>
          </ac:picMkLst>
        </pc:picChg>
        <pc:picChg chg="del">
          <ac:chgData name="MERLEN Christophe" userId="63c51a9f-ab91-4a94-840f-d42254e026b1" providerId="ADAL" clId="{41F5B2D7-7624-415A-847A-85BA599B7904}" dt="2020-03-11T14:12:54.899" v="1482"/>
          <ac:picMkLst>
            <pc:docMk/>
            <pc:sldMk cId="3896803706" sldId="282"/>
            <ac:picMk id="79" creationId="{94AAE3AA-3759-4D28-B0EF-575F25A5146C}"/>
          </ac:picMkLst>
        </pc:picChg>
        <pc:picChg chg="del">
          <ac:chgData name="MERLEN Christophe" userId="63c51a9f-ab91-4a94-840f-d42254e026b1" providerId="ADAL" clId="{41F5B2D7-7624-415A-847A-85BA599B7904}" dt="2020-03-11T14:13:38.634" v="1501" actId="478"/>
          <ac:picMkLst>
            <pc:docMk/>
            <pc:sldMk cId="3896803706" sldId="282"/>
            <ac:picMk id="1026" creationId="{06D1B1EC-C40B-4904-A004-5E58844FF661}"/>
          </ac:picMkLst>
        </pc:picChg>
        <pc:picChg chg="add mod ord">
          <ac:chgData name="MERLEN Christophe" userId="63c51a9f-ab91-4a94-840f-d42254e026b1" providerId="ADAL" clId="{41F5B2D7-7624-415A-847A-85BA599B7904}" dt="2020-03-11T14:13:47.951" v="1503" actId="26606"/>
          <ac:picMkLst>
            <pc:docMk/>
            <pc:sldMk cId="3896803706" sldId="282"/>
            <ac:picMk id="2050" creationId="{54A9FA9C-B720-44F7-88EA-92504843EFA5}"/>
          </ac:picMkLst>
        </pc:picChg>
        <pc:picChg chg="add">
          <ac:chgData name="MERLEN Christophe" userId="63c51a9f-ab91-4a94-840f-d42254e026b1" providerId="ADAL" clId="{41F5B2D7-7624-415A-847A-85BA599B7904}" dt="2020-03-11T14:13:47.951" v="1503" actId="26606"/>
          <ac:picMkLst>
            <pc:docMk/>
            <pc:sldMk cId="3896803706" sldId="282"/>
            <ac:picMk id="2052" creationId="{DF19BAF3-7E20-4B9D-B544-BABAEEA1FA75}"/>
          </ac:picMkLst>
        </pc:picChg>
        <pc:picChg chg="add">
          <ac:chgData name="MERLEN Christophe" userId="63c51a9f-ab91-4a94-840f-d42254e026b1" providerId="ADAL" clId="{41F5B2D7-7624-415A-847A-85BA599B7904}" dt="2020-03-11T14:13:47.951" v="1503" actId="26606"/>
          <ac:picMkLst>
            <pc:docMk/>
            <pc:sldMk cId="3896803706" sldId="282"/>
            <ac:picMk id="2053" creationId="{950648F4-ABCD-4DF0-8641-76CFB2354721}"/>
          </ac:picMkLst>
        </pc:picChg>
        <pc:picChg chg="add">
          <ac:chgData name="MERLEN Christophe" userId="63c51a9f-ab91-4a94-840f-d42254e026b1" providerId="ADAL" clId="{41F5B2D7-7624-415A-847A-85BA599B7904}" dt="2020-03-11T14:13:47.951" v="1503" actId="26606"/>
          <ac:picMkLst>
            <pc:docMk/>
            <pc:sldMk cId="3896803706" sldId="282"/>
            <ac:picMk id="2055" creationId="{CF1EB4BD-9C7E-4AA3-9681-C7EB0DA6250B}"/>
          </ac:picMkLst>
        </pc:picChg>
        <pc:picChg chg="add">
          <ac:chgData name="MERLEN Christophe" userId="63c51a9f-ab91-4a94-840f-d42254e026b1" providerId="ADAL" clId="{41F5B2D7-7624-415A-847A-85BA599B7904}" dt="2020-03-11T14:13:47.951" v="1503" actId="26606"/>
          <ac:picMkLst>
            <pc:docMk/>
            <pc:sldMk cId="3896803706" sldId="282"/>
            <ac:picMk id="2056" creationId="{94AAE3AA-3759-4D28-B0EF-575F25A5146C}"/>
          </ac:picMkLst>
        </pc:picChg>
      </pc:sldChg>
      <pc:sldChg chg="addSp delSp modSp add">
        <pc:chgData name="MERLEN Christophe" userId="63c51a9f-ab91-4a94-840f-d42254e026b1" providerId="ADAL" clId="{41F5B2D7-7624-415A-847A-85BA599B7904}" dt="2020-03-11T15:16:27.489" v="2494" actId="20577"/>
        <pc:sldMkLst>
          <pc:docMk/>
          <pc:sldMk cId="3823799270" sldId="283"/>
        </pc:sldMkLst>
        <pc:spChg chg="mod">
          <ac:chgData name="MERLEN Christophe" userId="63c51a9f-ab91-4a94-840f-d42254e026b1" providerId="ADAL" clId="{41F5B2D7-7624-415A-847A-85BA599B7904}" dt="2020-03-11T15:02:26.788" v="1941" actId="20577"/>
          <ac:spMkLst>
            <pc:docMk/>
            <pc:sldMk cId="3823799270" sldId="283"/>
            <ac:spMk id="2" creationId="{ED2FFD56-EA1D-4EC9-80DE-801CA44AA3B6}"/>
          </ac:spMkLst>
        </pc:spChg>
        <pc:spChg chg="mod">
          <ac:chgData name="MERLEN Christophe" userId="63c51a9f-ab91-4a94-840f-d42254e026b1" providerId="ADAL" clId="{41F5B2D7-7624-415A-847A-85BA599B7904}" dt="2020-03-11T15:16:27.489" v="2494" actId="20577"/>
          <ac:spMkLst>
            <pc:docMk/>
            <pc:sldMk cId="3823799270" sldId="283"/>
            <ac:spMk id="3" creationId="{05DFEB1A-A2EB-4B80-B3DF-EB851FB64E50}"/>
          </ac:spMkLst>
        </pc:spChg>
        <pc:spChg chg="add del mod">
          <ac:chgData name="MERLEN Christophe" userId="63c51a9f-ab91-4a94-840f-d42254e026b1" providerId="ADAL" clId="{41F5B2D7-7624-415A-847A-85BA599B7904}" dt="2020-03-11T15:02:51.504" v="1949" actId="478"/>
          <ac:spMkLst>
            <pc:docMk/>
            <pc:sldMk cId="3823799270" sldId="283"/>
            <ac:spMk id="4" creationId="{7C495989-5CE7-4185-8DBA-63AA5A95BE93}"/>
          </ac:spMkLst>
        </pc:spChg>
        <pc:spChg chg="add mod">
          <ac:chgData name="MERLEN Christophe" userId="63c51a9f-ab91-4a94-840f-d42254e026b1" providerId="ADAL" clId="{41F5B2D7-7624-415A-847A-85BA599B7904}" dt="2020-03-11T15:04:22.757" v="1983" actId="13822"/>
          <ac:spMkLst>
            <pc:docMk/>
            <pc:sldMk cId="3823799270" sldId="283"/>
            <ac:spMk id="5" creationId="{1073B091-CD07-488C-9D2D-333A617678E0}"/>
          </ac:spMkLst>
        </pc:spChg>
      </pc:sldChg>
      <pc:sldChg chg="addSp modSp add">
        <pc:chgData name="MERLEN Christophe" userId="63c51a9f-ab91-4a94-840f-d42254e026b1" providerId="ADAL" clId="{41F5B2D7-7624-415A-847A-85BA599B7904}" dt="2020-03-11T15:17:13.160" v="2520" actId="20577"/>
        <pc:sldMkLst>
          <pc:docMk/>
          <pc:sldMk cId="1870748135" sldId="284"/>
        </pc:sldMkLst>
        <pc:spChg chg="mod">
          <ac:chgData name="MERLEN Christophe" userId="63c51a9f-ab91-4a94-840f-d42254e026b1" providerId="ADAL" clId="{41F5B2D7-7624-415A-847A-85BA599B7904}" dt="2020-03-11T15:13:35.805" v="2481" actId="1076"/>
          <ac:spMkLst>
            <pc:docMk/>
            <pc:sldMk cId="1870748135" sldId="284"/>
            <ac:spMk id="2" creationId="{ED2FFD56-EA1D-4EC9-80DE-801CA44AA3B6}"/>
          </ac:spMkLst>
        </pc:spChg>
        <pc:spChg chg="mod">
          <ac:chgData name="MERLEN Christophe" userId="63c51a9f-ab91-4a94-840f-d42254e026b1" providerId="ADAL" clId="{41F5B2D7-7624-415A-847A-85BA599B7904}" dt="2020-03-11T15:17:13.160" v="2520" actId="20577"/>
          <ac:spMkLst>
            <pc:docMk/>
            <pc:sldMk cId="1870748135" sldId="284"/>
            <ac:spMk id="3" creationId="{05DFEB1A-A2EB-4B80-B3DF-EB851FB64E50}"/>
          </ac:spMkLst>
        </pc:spChg>
        <pc:spChg chg="mod">
          <ac:chgData name="MERLEN Christophe" userId="63c51a9f-ab91-4a94-840f-d42254e026b1" providerId="ADAL" clId="{41F5B2D7-7624-415A-847A-85BA599B7904}" dt="2020-03-11T15:04:34.049" v="1986" actId="1076"/>
          <ac:spMkLst>
            <pc:docMk/>
            <pc:sldMk cId="1870748135" sldId="284"/>
            <ac:spMk id="4" creationId="{7C495989-5CE7-4185-8DBA-63AA5A95BE93}"/>
          </ac:spMkLst>
        </pc:spChg>
        <pc:spChg chg="add mod">
          <ac:chgData name="MERLEN Christophe" userId="63c51a9f-ab91-4a94-840f-d42254e026b1" providerId="ADAL" clId="{41F5B2D7-7624-415A-847A-85BA599B7904}" dt="2020-03-11T15:04:37.892" v="1988" actId="20577"/>
          <ac:spMkLst>
            <pc:docMk/>
            <pc:sldMk cId="1870748135" sldId="284"/>
            <ac:spMk id="5" creationId="{2DF4CA29-583A-43AB-B967-1807A7E9F103}"/>
          </ac:spMkLst>
        </pc:spChg>
      </pc:sldChg>
    </pc:docChg>
  </pc:docChgLst>
  <pc:docChgLst>
    <pc:chgData name="Christophe MERLEN" userId="63c51a9f-ab91-4a94-840f-d42254e026b1" providerId="ADAL" clId="{181F296D-7805-4E30-BBC8-06E209D89545}"/>
    <pc:docChg chg="modSld">
      <pc:chgData name="Christophe MERLEN" userId="63c51a9f-ab91-4a94-840f-d42254e026b1" providerId="ADAL" clId="{181F296D-7805-4E30-BBC8-06E209D89545}" dt="2020-03-05T15:04:18.480" v="7" actId="20577"/>
      <pc:docMkLst>
        <pc:docMk/>
      </pc:docMkLst>
      <pc:sldChg chg="modSp">
        <pc:chgData name="Christophe MERLEN" userId="63c51a9f-ab91-4a94-840f-d42254e026b1" providerId="ADAL" clId="{181F296D-7805-4E30-BBC8-06E209D89545}" dt="2020-03-05T09:30:29.935" v="3" actId="20577"/>
        <pc:sldMkLst>
          <pc:docMk/>
          <pc:sldMk cId="2818529738" sldId="260"/>
        </pc:sldMkLst>
        <pc:spChg chg="mod">
          <ac:chgData name="Christophe MERLEN" userId="63c51a9f-ab91-4a94-840f-d42254e026b1" providerId="ADAL" clId="{181F296D-7805-4E30-BBC8-06E209D89545}" dt="2020-03-05T09:30:29.935" v="3" actId="20577"/>
          <ac:spMkLst>
            <pc:docMk/>
            <pc:sldMk cId="2818529738" sldId="260"/>
            <ac:spMk id="3" creationId="{DE888E52-A74D-4FF3-972B-298AE38D6483}"/>
          </ac:spMkLst>
        </pc:spChg>
      </pc:sldChg>
      <pc:sldChg chg="modSp">
        <pc:chgData name="Christophe MERLEN" userId="63c51a9f-ab91-4a94-840f-d42254e026b1" providerId="ADAL" clId="{181F296D-7805-4E30-BBC8-06E209D89545}" dt="2020-03-05T15:04:07.206" v="5" actId="20577"/>
        <pc:sldMkLst>
          <pc:docMk/>
          <pc:sldMk cId="1411294017" sldId="267"/>
        </pc:sldMkLst>
        <pc:spChg chg="mod">
          <ac:chgData name="Christophe MERLEN" userId="63c51a9f-ab91-4a94-840f-d42254e026b1" providerId="ADAL" clId="{181F296D-7805-4E30-BBC8-06E209D89545}" dt="2020-03-05T15:04:07.206" v="5" actId="20577"/>
          <ac:spMkLst>
            <pc:docMk/>
            <pc:sldMk cId="1411294017" sldId="267"/>
            <ac:spMk id="4" creationId="{569C3938-09AC-4CFD-9DB5-170FED92F1EF}"/>
          </ac:spMkLst>
        </pc:spChg>
      </pc:sldChg>
      <pc:sldChg chg="modSp">
        <pc:chgData name="Christophe MERLEN" userId="63c51a9f-ab91-4a94-840f-d42254e026b1" providerId="ADAL" clId="{181F296D-7805-4E30-BBC8-06E209D89545}" dt="2020-03-05T15:04:18.480" v="7" actId="20577"/>
        <pc:sldMkLst>
          <pc:docMk/>
          <pc:sldMk cId="4243098132" sldId="269"/>
        </pc:sldMkLst>
        <pc:spChg chg="mod">
          <ac:chgData name="Christophe MERLEN" userId="63c51a9f-ab91-4a94-840f-d42254e026b1" providerId="ADAL" clId="{181F296D-7805-4E30-BBC8-06E209D89545}" dt="2020-03-05T15:04:18.480" v="7" actId="20577"/>
          <ac:spMkLst>
            <pc:docMk/>
            <pc:sldMk cId="4243098132" sldId="269"/>
            <ac:spMk id="3" creationId="{352A7182-7B31-4DE3-A4E8-827C3D8B6E29}"/>
          </ac:spMkLst>
        </pc:spChg>
      </pc:sldChg>
    </pc:docChg>
  </pc:docChgLst>
  <pc:docChgLst>
    <pc:chgData name="MERLEN Christophe" userId="63c51a9f-ab91-4a94-840f-d42254e026b1" providerId="ADAL" clId="{CC95390F-C40B-4193-8B63-08CF28EEE11B}"/>
    <pc:docChg chg="undo custSel mod addSld modSld">
      <pc:chgData name="MERLEN Christophe" userId="63c51a9f-ab91-4a94-840f-d42254e026b1" providerId="ADAL" clId="{CC95390F-C40B-4193-8B63-08CF28EEE11B}" dt="2020-02-19T16:01:40.416" v="3745" actId="313"/>
      <pc:docMkLst>
        <pc:docMk/>
      </pc:docMkLst>
      <pc:sldChg chg="addSp modSp mod setBg setClrOvrMap">
        <pc:chgData name="MERLEN Christophe" userId="63c51a9f-ab91-4a94-840f-d42254e026b1" providerId="ADAL" clId="{CC95390F-C40B-4193-8B63-08CF28EEE11B}" dt="2020-02-17T12:51:34.724" v="3180" actId="20577"/>
        <pc:sldMkLst>
          <pc:docMk/>
          <pc:sldMk cId="3235030901" sldId="256"/>
        </pc:sldMkLst>
        <pc:spChg chg="mod">
          <ac:chgData name="MERLEN Christophe" userId="63c51a9f-ab91-4a94-840f-d42254e026b1" providerId="ADAL" clId="{CC95390F-C40B-4193-8B63-08CF28EEE11B}" dt="2020-02-17T12:51:28.835" v="3179" actId="20577"/>
          <ac:spMkLst>
            <pc:docMk/>
            <pc:sldMk cId="3235030901" sldId="256"/>
            <ac:spMk id="2" creationId="{C839CC88-844A-4065-BB3E-26B844842A8E}"/>
          </ac:spMkLst>
        </pc:spChg>
        <pc:spChg chg="mod">
          <ac:chgData name="MERLEN Christophe" userId="63c51a9f-ab91-4a94-840f-d42254e026b1" providerId="ADAL" clId="{CC95390F-C40B-4193-8B63-08CF28EEE11B}" dt="2020-02-17T12:51:34.724" v="3180" actId="20577"/>
          <ac:spMkLst>
            <pc:docMk/>
            <pc:sldMk cId="3235030901" sldId="256"/>
            <ac:spMk id="3" creationId="{45EFC77E-38AA-440D-AF58-684741999FD0}"/>
          </ac:spMkLst>
        </pc:spChg>
        <pc:grpChg chg="add">
          <ac:chgData name="MERLEN Christophe" userId="63c51a9f-ab91-4a94-840f-d42254e026b1" providerId="ADAL" clId="{CC95390F-C40B-4193-8B63-08CF28EEE11B}" dt="2020-02-17T12:51:09.364" v="3178" actId="26606"/>
          <ac:grpSpMkLst>
            <pc:docMk/>
            <pc:sldMk cId="3235030901" sldId="256"/>
            <ac:grpSpMk id="8" creationId="{F1ECA4FE-7D2F-4576-B767-3A5F5ABFE90F}"/>
          </ac:grpSpMkLst>
        </pc:grpChg>
        <pc:cxnChg chg="add">
          <ac:chgData name="MERLEN Christophe" userId="63c51a9f-ab91-4a94-840f-d42254e026b1" providerId="ADAL" clId="{CC95390F-C40B-4193-8B63-08CF28EEE11B}" dt="2020-02-17T12:51:09.364" v="3178" actId="26606"/>
          <ac:cxnSpMkLst>
            <pc:docMk/>
            <pc:sldMk cId="3235030901" sldId="256"/>
            <ac:cxnSpMk id="12" creationId="{E81F53E2-F556-42FA-8D24-113839EE19F8}"/>
          </ac:cxnSpMkLst>
        </pc:cxnChg>
      </pc:sldChg>
      <pc:sldChg chg="addSp modSp">
        <pc:chgData name="MERLEN Christophe" userId="63c51a9f-ab91-4a94-840f-d42254e026b1" providerId="ADAL" clId="{CC95390F-C40B-4193-8B63-08CF28EEE11B}" dt="2020-02-17T12:09:55.828" v="576" actId="14100"/>
        <pc:sldMkLst>
          <pc:docMk/>
          <pc:sldMk cId="1627273199" sldId="257"/>
        </pc:sldMkLst>
        <pc:spChg chg="mod">
          <ac:chgData name="MERLEN Christophe" userId="63c51a9f-ab91-4a94-840f-d42254e026b1" providerId="ADAL" clId="{CC95390F-C40B-4193-8B63-08CF28EEE11B}" dt="2020-02-17T12:00:45.990" v="76" actId="20577"/>
          <ac:spMkLst>
            <pc:docMk/>
            <pc:sldMk cId="1627273199" sldId="257"/>
            <ac:spMk id="2" creationId="{8F919AC1-E452-41D9-B9FB-48F5779378D1}"/>
          </ac:spMkLst>
        </pc:spChg>
        <pc:spChg chg="mod">
          <ac:chgData name="MERLEN Christophe" userId="63c51a9f-ab91-4a94-840f-d42254e026b1" providerId="ADAL" clId="{CC95390F-C40B-4193-8B63-08CF28EEE11B}" dt="2020-02-17T12:05:26.401" v="458" actId="113"/>
          <ac:spMkLst>
            <pc:docMk/>
            <pc:sldMk cId="1627273199" sldId="257"/>
            <ac:spMk id="3" creationId="{DE888E52-A74D-4FF3-972B-298AE38D6483}"/>
          </ac:spMkLst>
        </pc:spChg>
        <pc:spChg chg="add mod">
          <ac:chgData name="MERLEN Christophe" userId="63c51a9f-ab91-4a94-840f-d42254e026b1" providerId="ADAL" clId="{CC95390F-C40B-4193-8B63-08CF28EEE11B}" dt="2020-02-17T12:09:55.828" v="576" actId="14100"/>
          <ac:spMkLst>
            <pc:docMk/>
            <pc:sldMk cId="1627273199" sldId="257"/>
            <ac:spMk id="4" creationId="{4C16964D-0831-4AA3-8798-BB452BDFC720}"/>
          </ac:spMkLst>
        </pc:spChg>
      </pc:sldChg>
      <pc:sldChg chg="addSp modSp mod setBg setClrOvrMap">
        <pc:chgData name="MERLEN Christophe" userId="63c51a9f-ab91-4a94-840f-d42254e026b1" providerId="ADAL" clId="{CC95390F-C40B-4193-8B63-08CF28EEE11B}" dt="2020-02-17T12:50:57.497" v="3177" actId="20577"/>
        <pc:sldMkLst>
          <pc:docMk/>
          <pc:sldMk cId="2827928382" sldId="258"/>
        </pc:sldMkLst>
        <pc:spChg chg="mo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2" creationId="{BC139471-C6CC-4FEA-9244-5B24119D24FF}"/>
          </ac:spMkLst>
        </pc:spChg>
        <pc:spChg chg="mod ord">
          <ac:chgData name="MERLEN Christophe" userId="63c51a9f-ab91-4a94-840f-d42254e026b1" providerId="ADAL" clId="{CC95390F-C40B-4193-8B63-08CF28EEE11B}" dt="2020-02-17T12:50:57.497" v="3177" actId="20577"/>
          <ac:spMkLst>
            <pc:docMk/>
            <pc:sldMk cId="2827928382" sldId="258"/>
            <ac:spMk id="3" creationId="{84D85821-B7D5-41D4-AB99-BC70693E9DF0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71" creationId="{510C9632-BB6F-48EE-AB65-501878BA5DB6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73" creationId="{4EC8AAB6-953B-4D29-9967-3C44D06BB4E8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75" creationId="{C89ED458-2326-40DC-9C7B-1A717B6551AD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77" creationId="{6F9D1DE6-E368-4F07-85F9-D5B767477DDF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79" creationId="{F63B1F66-4ACE-4A01-8ADF-F175A9C358B2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81" creationId="{CF8448ED-9332-4A9B-8CAB-B1985E596E20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83" creationId="{ED3A2261-1C75-40FF-8CD6-18C5900C1C8D}"/>
          </ac:spMkLst>
        </pc:spChg>
        <pc:picChg chg="add mod">
          <ac:chgData name="MERLEN Christophe" userId="63c51a9f-ab91-4a94-840f-d42254e026b1" providerId="ADAL" clId="{CC95390F-C40B-4193-8B63-08CF28EEE11B}" dt="2020-02-17T12:49:18.554" v="3020" actId="26606"/>
          <ac:picMkLst>
            <pc:docMk/>
            <pc:sldMk cId="2827928382" sldId="258"/>
            <ac:picMk id="1026" creationId="{0161ABD2-B73B-4A74-AB70-C42934FD3CE5}"/>
          </ac:picMkLst>
        </pc:picChg>
      </pc:sldChg>
      <pc:sldChg chg="addSp modSp">
        <pc:chgData name="MERLEN Christophe" userId="63c51a9f-ab91-4a94-840f-d42254e026b1" providerId="ADAL" clId="{CC95390F-C40B-4193-8B63-08CF28EEE11B}" dt="2020-02-19T15:57:16.044" v="3739" actId="20577"/>
        <pc:sldMkLst>
          <pc:docMk/>
          <pc:sldMk cId="2713135110" sldId="259"/>
        </pc:sldMkLst>
        <pc:spChg chg="mod">
          <ac:chgData name="MERLEN Christophe" userId="63c51a9f-ab91-4a94-840f-d42254e026b1" providerId="ADAL" clId="{CC95390F-C40B-4193-8B63-08CF28EEE11B}" dt="2020-02-17T12:05:49.156" v="482" actId="20577"/>
          <ac:spMkLst>
            <pc:docMk/>
            <pc:sldMk cId="2713135110" sldId="259"/>
            <ac:spMk id="2" creationId="{8F919AC1-E452-41D9-B9FB-48F5779378D1}"/>
          </ac:spMkLst>
        </pc:spChg>
        <pc:spChg chg="mod">
          <ac:chgData name="MERLEN Christophe" userId="63c51a9f-ab91-4a94-840f-d42254e026b1" providerId="ADAL" clId="{CC95390F-C40B-4193-8B63-08CF28EEE11B}" dt="2020-02-19T15:57:16.044" v="3739" actId="20577"/>
          <ac:spMkLst>
            <pc:docMk/>
            <pc:sldMk cId="2713135110" sldId="259"/>
            <ac:spMk id="3" creationId="{DE888E52-A74D-4FF3-972B-298AE38D6483}"/>
          </ac:spMkLst>
        </pc:spChg>
        <pc:spChg chg="add mod">
          <ac:chgData name="MERLEN Christophe" userId="63c51a9f-ab91-4a94-840f-d42254e026b1" providerId="ADAL" clId="{CC95390F-C40B-4193-8B63-08CF28EEE11B}" dt="2020-02-17T12:13:06.846" v="768" actId="113"/>
          <ac:spMkLst>
            <pc:docMk/>
            <pc:sldMk cId="2713135110" sldId="259"/>
            <ac:spMk id="4" creationId="{FFAB07F1-D167-4328-B57C-29313ECBACE5}"/>
          </ac:spMkLst>
        </pc:spChg>
      </pc:sldChg>
      <pc:sldChg chg="modSp add">
        <pc:chgData name="MERLEN Christophe" userId="63c51a9f-ab91-4a94-840f-d42254e026b1" providerId="ADAL" clId="{CC95390F-C40B-4193-8B63-08CF28EEE11B}" dt="2020-02-19T16:01:40.416" v="3745" actId="313"/>
        <pc:sldMkLst>
          <pc:docMk/>
          <pc:sldMk cId="2818529738" sldId="260"/>
        </pc:sldMkLst>
        <pc:spChg chg="mod">
          <ac:chgData name="MERLEN Christophe" userId="63c51a9f-ab91-4a94-840f-d42254e026b1" providerId="ADAL" clId="{CC95390F-C40B-4193-8B63-08CF28EEE11B}" dt="2020-02-17T12:05:37.252" v="471" actId="20577"/>
          <ac:spMkLst>
            <pc:docMk/>
            <pc:sldMk cId="2818529738" sldId="260"/>
            <ac:spMk id="2" creationId="{8F919AC1-E452-41D9-B9FB-48F5779378D1}"/>
          </ac:spMkLst>
        </pc:spChg>
        <pc:spChg chg="mod">
          <ac:chgData name="MERLEN Christophe" userId="63c51a9f-ab91-4a94-840f-d42254e026b1" providerId="ADAL" clId="{CC95390F-C40B-4193-8B63-08CF28EEE11B}" dt="2020-02-19T16:01:40.416" v="3745" actId="313"/>
          <ac:spMkLst>
            <pc:docMk/>
            <pc:sldMk cId="2818529738" sldId="260"/>
            <ac:spMk id="3" creationId="{DE888E52-A74D-4FF3-972B-298AE38D6483}"/>
          </ac:spMkLst>
        </pc:spChg>
      </pc:sldChg>
      <pc:sldChg chg="modSp add">
        <pc:chgData name="MERLEN Christophe" userId="63c51a9f-ab91-4a94-840f-d42254e026b1" providerId="ADAL" clId="{CC95390F-C40B-4193-8B63-08CF28EEE11B}" dt="2020-02-17T12:27:48.485" v="1753" actId="20577"/>
        <pc:sldMkLst>
          <pc:docMk/>
          <pc:sldMk cId="691860903" sldId="261"/>
        </pc:sldMkLst>
        <pc:spChg chg="mod">
          <ac:chgData name="MERLEN Christophe" userId="63c51a9f-ab91-4a94-840f-d42254e026b1" providerId="ADAL" clId="{CC95390F-C40B-4193-8B63-08CF28EEE11B}" dt="2020-02-17T12:11:18.940" v="634" actId="20577"/>
          <ac:spMkLst>
            <pc:docMk/>
            <pc:sldMk cId="691860903" sldId="261"/>
            <ac:spMk id="2" creationId="{4FF4F5A9-2D8C-46B6-BB2D-82801E2A89B7}"/>
          </ac:spMkLst>
        </pc:spChg>
        <pc:spChg chg="mod">
          <ac:chgData name="MERLEN Christophe" userId="63c51a9f-ab91-4a94-840f-d42254e026b1" providerId="ADAL" clId="{CC95390F-C40B-4193-8B63-08CF28EEE11B}" dt="2020-02-17T12:27:48.485" v="1753" actId="20577"/>
          <ac:spMkLst>
            <pc:docMk/>
            <pc:sldMk cId="691860903" sldId="261"/>
            <ac:spMk id="3" creationId="{C5B13B84-FC9A-49AD-AD19-A9FA8713F2BF}"/>
          </ac:spMkLst>
        </pc:spChg>
      </pc:sldChg>
      <pc:sldChg chg="addSp modSp add">
        <pc:chgData name="MERLEN Christophe" userId="63c51a9f-ab91-4a94-840f-d42254e026b1" providerId="ADAL" clId="{CC95390F-C40B-4193-8B63-08CF28EEE11B}" dt="2020-02-17T12:38:29.620" v="2364" actId="20577"/>
        <pc:sldMkLst>
          <pc:docMk/>
          <pc:sldMk cId="864926489" sldId="262"/>
        </pc:sldMkLst>
        <pc:spChg chg="mod">
          <ac:chgData name="MERLEN Christophe" userId="63c51a9f-ab91-4a94-840f-d42254e026b1" providerId="ADAL" clId="{CC95390F-C40B-4193-8B63-08CF28EEE11B}" dt="2020-02-17T12:38:29.620" v="2364" actId="20577"/>
          <ac:spMkLst>
            <pc:docMk/>
            <pc:sldMk cId="864926489" sldId="262"/>
            <ac:spMk id="2" creationId="{BEA7DDFA-4875-4E99-BB80-1564D3F067ED}"/>
          </ac:spMkLst>
        </pc:spChg>
        <pc:spChg chg="mod">
          <ac:chgData name="MERLEN Christophe" userId="63c51a9f-ab91-4a94-840f-d42254e026b1" providerId="ADAL" clId="{CC95390F-C40B-4193-8B63-08CF28EEE11B}" dt="2020-02-17T12:26:40.227" v="1723" actId="6549"/>
          <ac:spMkLst>
            <pc:docMk/>
            <pc:sldMk cId="864926489" sldId="262"/>
            <ac:spMk id="3" creationId="{5776B1AB-98DE-47F1-8872-83E82A179B9C}"/>
          </ac:spMkLst>
        </pc:spChg>
        <pc:spChg chg="add mod">
          <ac:chgData name="MERLEN Christophe" userId="63c51a9f-ab91-4a94-840f-d42254e026b1" providerId="ADAL" clId="{CC95390F-C40B-4193-8B63-08CF28EEE11B}" dt="2020-02-17T12:21:47.627" v="1394" actId="20577"/>
          <ac:spMkLst>
            <pc:docMk/>
            <pc:sldMk cId="864926489" sldId="262"/>
            <ac:spMk id="4" creationId="{ECCF996D-0E1A-4AF2-A96A-36CF5A597262}"/>
          </ac:spMkLst>
        </pc:spChg>
        <pc:spChg chg="add mod">
          <ac:chgData name="MERLEN Christophe" userId="63c51a9f-ab91-4a94-840f-d42254e026b1" providerId="ADAL" clId="{CC95390F-C40B-4193-8B63-08CF28EEE11B}" dt="2020-02-17T12:27:30.262" v="1742" actId="20577"/>
          <ac:spMkLst>
            <pc:docMk/>
            <pc:sldMk cId="864926489" sldId="262"/>
            <ac:spMk id="5" creationId="{DF93765F-40AE-402E-A390-ABAF4FED807F}"/>
          </ac:spMkLst>
        </pc:spChg>
      </pc:sldChg>
      <pc:sldChg chg="addSp delSp modSp add">
        <pc:chgData name="MERLEN Christophe" userId="63c51a9f-ab91-4a94-840f-d42254e026b1" providerId="ADAL" clId="{CC95390F-C40B-4193-8B63-08CF28EEE11B}" dt="2020-02-17T12:38:35.469" v="2366" actId="20577"/>
        <pc:sldMkLst>
          <pc:docMk/>
          <pc:sldMk cId="2049762046" sldId="263"/>
        </pc:sldMkLst>
        <pc:spChg chg="mod">
          <ac:chgData name="MERLEN Christophe" userId="63c51a9f-ab91-4a94-840f-d42254e026b1" providerId="ADAL" clId="{CC95390F-C40B-4193-8B63-08CF28EEE11B}" dt="2020-02-17T12:38:35.469" v="2366" actId="20577"/>
          <ac:spMkLst>
            <pc:docMk/>
            <pc:sldMk cId="2049762046" sldId="263"/>
            <ac:spMk id="2" creationId="{BEA7DDFA-4875-4E99-BB80-1564D3F067ED}"/>
          </ac:spMkLst>
        </pc:spChg>
        <pc:spChg chg="mod">
          <ac:chgData name="MERLEN Christophe" userId="63c51a9f-ab91-4a94-840f-d42254e026b1" providerId="ADAL" clId="{CC95390F-C40B-4193-8B63-08CF28EEE11B}" dt="2020-02-17T12:36:58.142" v="2289" actId="20577"/>
          <ac:spMkLst>
            <pc:docMk/>
            <pc:sldMk cId="2049762046" sldId="263"/>
            <ac:spMk id="3" creationId="{5776B1AB-98DE-47F1-8872-83E82A179B9C}"/>
          </ac:spMkLst>
        </pc:spChg>
        <pc:spChg chg="del">
          <ac:chgData name="MERLEN Christophe" userId="63c51a9f-ab91-4a94-840f-d42254e026b1" providerId="ADAL" clId="{CC95390F-C40B-4193-8B63-08CF28EEE11B}" dt="2020-02-17T12:35:47.526" v="2158" actId="478"/>
          <ac:spMkLst>
            <pc:docMk/>
            <pc:sldMk cId="2049762046" sldId="263"/>
            <ac:spMk id="4" creationId="{ECCF996D-0E1A-4AF2-A96A-36CF5A597262}"/>
          </ac:spMkLst>
        </pc:spChg>
        <pc:spChg chg="del">
          <ac:chgData name="MERLEN Christophe" userId="63c51a9f-ab91-4a94-840f-d42254e026b1" providerId="ADAL" clId="{CC95390F-C40B-4193-8B63-08CF28EEE11B}" dt="2020-02-17T12:35:46.543" v="2157" actId="478"/>
          <ac:spMkLst>
            <pc:docMk/>
            <pc:sldMk cId="2049762046" sldId="263"/>
            <ac:spMk id="5" creationId="{DF93765F-40AE-402E-A390-ABAF4FED807F}"/>
          </ac:spMkLst>
        </pc:spChg>
        <pc:spChg chg="add mod">
          <ac:chgData name="MERLEN Christophe" userId="63c51a9f-ab91-4a94-840f-d42254e026b1" providerId="ADAL" clId="{CC95390F-C40B-4193-8B63-08CF28EEE11B}" dt="2020-02-17T12:37:43.357" v="2342" actId="1076"/>
          <ac:spMkLst>
            <pc:docMk/>
            <pc:sldMk cId="2049762046" sldId="263"/>
            <ac:spMk id="6" creationId="{B2265992-169F-44CB-84BC-5C6570DAF1A8}"/>
          </ac:spMkLst>
        </pc:spChg>
        <pc:spChg chg="add mod">
          <ac:chgData name="MERLEN Christophe" userId="63c51a9f-ab91-4a94-840f-d42254e026b1" providerId="ADAL" clId="{CC95390F-C40B-4193-8B63-08CF28EEE11B}" dt="2020-02-17T12:37:36.820" v="2341" actId="20577"/>
          <ac:spMkLst>
            <pc:docMk/>
            <pc:sldMk cId="2049762046" sldId="263"/>
            <ac:spMk id="7" creationId="{F685629F-96A3-4D25-A59B-6BD37D497075}"/>
          </ac:spMkLst>
        </pc:spChg>
      </pc:sldChg>
      <pc:sldChg chg="modSp add">
        <pc:chgData name="MERLEN Christophe" userId="63c51a9f-ab91-4a94-840f-d42254e026b1" providerId="ADAL" clId="{CC95390F-C40B-4193-8B63-08CF28EEE11B}" dt="2020-02-17T12:45:54.171" v="2999" actId="20577"/>
        <pc:sldMkLst>
          <pc:docMk/>
          <pc:sldMk cId="3473023880" sldId="264"/>
        </pc:sldMkLst>
        <pc:spChg chg="mod">
          <ac:chgData name="MERLEN Christophe" userId="63c51a9f-ab91-4a94-840f-d42254e026b1" providerId="ADAL" clId="{CC95390F-C40B-4193-8B63-08CF28EEE11B}" dt="2020-02-17T12:38:48.349" v="2382" actId="20577"/>
          <ac:spMkLst>
            <pc:docMk/>
            <pc:sldMk cId="3473023880" sldId="264"/>
            <ac:spMk id="2" creationId="{DA9C49C8-DB3D-450C-A0B3-D4CC6DED7093}"/>
          </ac:spMkLst>
        </pc:spChg>
        <pc:spChg chg="mod">
          <ac:chgData name="MERLEN Christophe" userId="63c51a9f-ab91-4a94-840f-d42254e026b1" providerId="ADAL" clId="{CC95390F-C40B-4193-8B63-08CF28EEE11B}" dt="2020-02-17T12:45:54.171" v="2999" actId="20577"/>
          <ac:spMkLst>
            <pc:docMk/>
            <pc:sldMk cId="3473023880" sldId="264"/>
            <ac:spMk id="3" creationId="{D4625735-734F-4791-AEAA-4380A170520B}"/>
          </ac:spMkLst>
        </pc:spChg>
      </pc:sldChg>
      <pc:sldChg chg="modSp add">
        <pc:chgData name="MERLEN Christophe" userId="63c51a9f-ab91-4a94-840f-d42254e026b1" providerId="ADAL" clId="{CC95390F-C40B-4193-8B63-08CF28EEE11B}" dt="2020-02-19T15:57:34.729" v="3743" actId="20577"/>
        <pc:sldMkLst>
          <pc:docMk/>
          <pc:sldMk cId="3424597746" sldId="265"/>
        </pc:sldMkLst>
        <pc:spChg chg="mod">
          <ac:chgData name="MERLEN Christophe" userId="63c51a9f-ab91-4a94-840f-d42254e026b1" providerId="ADAL" clId="{CC95390F-C40B-4193-8B63-08CF28EEE11B}" dt="2020-02-17T12:52:12.987" v="3243" actId="20577"/>
          <ac:spMkLst>
            <pc:docMk/>
            <pc:sldMk cId="3424597746" sldId="265"/>
            <ac:spMk id="2" creationId="{3E706609-A045-4BCF-9730-90181666EDA0}"/>
          </ac:spMkLst>
        </pc:spChg>
        <pc:spChg chg="mod">
          <ac:chgData name="MERLEN Christophe" userId="63c51a9f-ab91-4a94-840f-d42254e026b1" providerId="ADAL" clId="{CC95390F-C40B-4193-8B63-08CF28EEE11B}" dt="2020-02-19T15:57:34.729" v="3743" actId="20577"/>
          <ac:spMkLst>
            <pc:docMk/>
            <pc:sldMk cId="3424597746" sldId="265"/>
            <ac:spMk id="3" creationId="{330E18D1-8523-4E6D-BBC0-2A89695699B6}"/>
          </ac:spMkLst>
        </pc:spChg>
      </pc:sldChg>
    </pc:docChg>
  </pc:docChgLst>
  <pc:docChgLst>
    <pc:chgData name="MERLEN Christophe" userId="63c51a9f-ab91-4a94-840f-d42254e026b1" providerId="ADAL" clId="{181F296D-7805-4E30-BBC8-06E209D89545}"/>
    <pc:docChg chg="undo custSel mod addSld delSld modSld sldOrd modMainMaster">
      <pc:chgData name="MERLEN Christophe" userId="63c51a9f-ab91-4a94-840f-d42254e026b1" providerId="ADAL" clId="{181F296D-7805-4E30-BBC8-06E209D89545}" dt="2020-03-04T13:32:23.753" v="2193" actId="1076"/>
      <pc:docMkLst>
        <pc:docMk/>
      </pc:docMkLst>
      <pc:sldChg chg="delSp modSp delDesignElem">
        <pc:chgData name="MERLEN Christophe" userId="63c51a9f-ab91-4a94-840f-d42254e026b1" providerId="ADAL" clId="{181F296D-7805-4E30-BBC8-06E209D89545}" dt="2020-03-04T08:22:20.806" v="29" actId="27636"/>
        <pc:sldMkLst>
          <pc:docMk/>
          <pc:sldMk cId="3235030901" sldId="256"/>
        </pc:sldMkLst>
        <pc:spChg chg="mod">
          <ac:chgData name="MERLEN Christophe" userId="63c51a9f-ab91-4a94-840f-d42254e026b1" providerId="ADAL" clId="{181F296D-7805-4E30-BBC8-06E209D89545}" dt="2020-03-04T08:22:20.806" v="29" actId="27636"/>
          <ac:spMkLst>
            <pc:docMk/>
            <pc:sldMk cId="3235030901" sldId="256"/>
            <ac:spMk id="2" creationId="{C839CC88-844A-4065-BB3E-26B844842A8E}"/>
          </ac:spMkLst>
        </pc:spChg>
        <pc:grpChg chg="del">
          <ac:chgData name="MERLEN Christophe" userId="63c51a9f-ab91-4a94-840f-d42254e026b1" providerId="ADAL" clId="{181F296D-7805-4E30-BBC8-06E209D89545}" dt="2020-03-04T08:22:06.270" v="2"/>
          <ac:grpSpMkLst>
            <pc:docMk/>
            <pc:sldMk cId="3235030901" sldId="256"/>
            <ac:grpSpMk id="8" creationId="{F1ECA4FE-7D2F-4576-B767-3A5F5ABFE90F}"/>
          </ac:grpSpMkLst>
        </pc:grpChg>
        <pc:cxnChg chg="del">
          <ac:chgData name="MERLEN Christophe" userId="63c51a9f-ab91-4a94-840f-d42254e026b1" providerId="ADAL" clId="{181F296D-7805-4E30-BBC8-06E209D89545}" dt="2020-03-04T08:22:06.270" v="2"/>
          <ac:cxnSpMkLst>
            <pc:docMk/>
            <pc:sldMk cId="3235030901" sldId="256"/>
            <ac:cxnSpMk id="12" creationId="{E81F53E2-F556-42FA-8D24-113839EE19F8}"/>
          </ac:cxnSpMkLst>
        </pc:cxnChg>
      </pc:sldChg>
      <pc:sldChg chg="delSp modSp">
        <pc:chgData name="MERLEN Christophe" userId="63c51a9f-ab91-4a94-840f-d42254e026b1" providerId="ADAL" clId="{181F296D-7805-4E30-BBC8-06E209D89545}" dt="2020-03-04T08:29:13.805" v="474" actId="20577"/>
        <pc:sldMkLst>
          <pc:docMk/>
          <pc:sldMk cId="1627273199" sldId="257"/>
        </pc:sldMkLst>
        <pc:spChg chg="mod">
          <ac:chgData name="MERLEN Christophe" userId="63c51a9f-ab91-4a94-840f-d42254e026b1" providerId="ADAL" clId="{181F296D-7805-4E30-BBC8-06E209D89545}" dt="2020-03-04T08:26:03.002" v="199" actId="20577"/>
          <ac:spMkLst>
            <pc:docMk/>
            <pc:sldMk cId="1627273199" sldId="257"/>
            <ac:spMk id="2" creationId="{8F919AC1-E452-41D9-B9FB-48F5779378D1}"/>
          </ac:spMkLst>
        </pc:spChg>
        <pc:spChg chg="mod">
          <ac:chgData name="MERLEN Christophe" userId="63c51a9f-ab91-4a94-840f-d42254e026b1" providerId="ADAL" clId="{181F296D-7805-4E30-BBC8-06E209D89545}" dt="2020-03-04T08:29:13.805" v="474" actId="20577"/>
          <ac:spMkLst>
            <pc:docMk/>
            <pc:sldMk cId="1627273199" sldId="257"/>
            <ac:spMk id="3" creationId="{DE888E52-A74D-4FF3-972B-298AE38D6483}"/>
          </ac:spMkLst>
        </pc:spChg>
        <pc:spChg chg="del">
          <ac:chgData name="MERLEN Christophe" userId="63c51a9f-ab91-4a94-840f-d42254e026b1" providerId="ADAL" clId="{181F296D-7805-4E30-BBC8-06E209D89545}" dt="2020-03-04T08:26:16.314" v="200" actId="478"/>
          <ac:spMkLst>
            <pc:docMk/>
            <pc:sldMk cId="1627273199" sldId="257"/>
            <ac:spMk id="4" creationId="{4C16964D-0831-4AA3-8798-BB452BDFC720}"/>
          </ac:spMkLst>
        </pc:spChg>
      </pc:sldChg>
      <pc:sldChg chg="addSp delSp modSp mod setBg setClrOvrMap delDesignElem">
        <pc:chgData name="MERLEN Christophe" userId="63c51a9f-ab91-4a94-840f-d42254e026b1" providerId="ADAL" clId="{181F296D-7805-4E30-BBC8-06E209D89545}" dt="2020-03-04T09:12:06.738" v="711"/>
        <pc:sldMkLst>
          <pc:docMk/>
          <pc:sldMk cId="2827928382" sldId="258"/>
        </pc:sldMkLst>
        <pc:spChg chg="mod ord">
          <ac:chgData name="MERLEN Christophe" userId="63c51a9f-ab91-4a94-840f-d42254e026b1" providerId="ADAL" clId="{181F296D-7805-4E30-BBC8-06E209D89545}" dt="2020-03-04T08:25:12.127" v="139" actId="1076"/>
          <ac:spMkLst>
            <pc:docMk/>
            <pc:sldMk cId="2827928382" sldId="258"/>
            <ac:spMk id="2" creationId="{BC139471-C6CC-4FEA-9244-5B24119D24FF}"/>
          </ac:spMkLst>
        </pc:spChg>
        <pc:spChg chg="del">
          <ac:chgData name="MERLEN Christophe" userId="63c51a9f-ab91-4a94-840f-d42254e026b1" providerId="ADAL" clId="{181F296D-7805-4E30-BBC8-06E209D89545}" dt="2020-03-04T08:22:47.040" v="78" actId="478"/>
          <ac:spMkLst>
            <pc:docMk/>
            <pc:sldMk cId="2827928382" sldId="258"/>
            <ac:spMk id="3" creationId="{84D85821-B7D5-41D4-AB99-BC70693E9DF0}"/>
          </ac:spMkLst>
        </pc:spChg>
        <pc:spChg chg="add del mod">
          <ac:chgData name="MERLEN Christophe" userId="63c51a9f-ab91-4a94-840f-d42254e026b1" providerId="ADAL" clId="{181F296D-7805-4E30-BBC8-06E209D89545}" dt="2020-03-04T08:22:59.944" v="84" actId="478"/>
          <ac:spMkLst>
            <pc:docMk/>
            <pc:sldMk cId="2827928382" sldId="258"/>
            <ac:spMk id="5" creationId="{7869A28A-F95C-47E2-8CA0-5D1FA9D84DAF}"/>
          </ac:spMkLst>
        </pc:spChg>
        <pc:spChg chg="add del mod">
          <ac:chgData name="MERLEN Christophe" userId="63c51a9f-ab91-4a94-840f-d42254e026b1" providerId="ADAL" clId="{181F296D-7805-4E30-BBC8-06E209D89545}" dt="2020-03-04T08:23:47.196" v="96" actId="26606"/>
          <ac:spMkLst>
            <pc:docMk/>
            <pc:sldMk cId="2827928382" sldId="258"/>
            <ac:spMk id="7" creationId="{848D54FB-0394-47CE-837B-466E02C9C6F8}"/>
          </ac:spMkLst>
        </pc:spChg>
        <pc:spChg chg="add del">
          <ac:chgData name="MERLEN Christophe" userId="63c51a9f-ab91-4a94-840f-d42254e026b1" providerId="ADAL" clId="{181F296D-7805-4E30-BBC8-06E209D89545}" dt="2020-03-04T08:24:47.954" v="135" actId="26606"/>
          <ac:spMkLst>
            <pc:docMk/>
            <pc:sldMk cId="2827928382" sldId="258"/>
            <ac:spMk id="16" creationId="{4FA533C5-33E3-4611-AF9F-72811D8B26A6}"/>
          </ac:spMkLst>
        </pc:spChg>
        <pc:spChg chg="add del">
          <ac:chgData name="MERLEN Christophe" userId="63c51a9f-ab91-4a94-840f-d42254e026b1" providerId="ADAL" clId="{181F296D-7805-4E30-BBC8-06E209D89545}" dt="2020-03-04T08:24:47.954" v="135" actId="26606"/>
          <ac:spMkLst>
            <pc:docMk/>
            <pc:sldMk cId="2827928382" sldId="258"/>
            <ac:spMk id="22" creationId="{87F0FDC4-AD8C-47D9-9131-623C98ADB0AE}"/>
          </ac:spMkLst>
        </pc:spChg>
        <pc:spChg chg="add del">
          <ac:chgData name="MERLEN Christophe" userId="63c51a9f-ab91-4a94-840f-d42254e026b1" providerId="ADAL" clId="{181F296D-7805-4E30-BBC8-06E209D89545}" dt="2020-03-04T08:24:47.954" v="135" actId="26606"/>
          <ac:spMkLst>
            <pc:docMk/>
            <pc:sldMk cId="2827928382" sldId="258"/>
            <ac:spMk id="24" creationId="{C28D0172-F2E0-4763-9C35-F022664959D8}"/>
          </ac:spMkLst>
        </pc:spChg>
        <pc:spChg chg="add del">
          <ac:chgData name="MERLEN Christophe" userId="63c51a9f-ab91-4a94-840f-d42254e026b1" providerId="ADAL" clId="{181F296D-7805-4E30-BBC8-06E209D89545}" dt="2020-03-04T08:24:47.954" v="135" actId="26606"/>
          <ac:spMkLst>
            <pc:docMk/>
            <pc:sldMk cId="2827928382" sldId="258"/>
            <ac:spMk id="26" creationId="{9F2851FB-E841-4509-8A6D-A416376EA380}"/>
          </ac:spMkLst>
        </pc:spChg>
        <pc:spChg chg="add del">
          <ac:chgData name="MERLEN Christophe" userId="63c51a9f-ab91-4a94-840f-d42254e026b1" providerId="ADAL" clId="{181F296D-7805-4E30-BBC8-06E209D89545}" dt="2020-03-04T08:24:47.954" v="135" actId="26606"/>
          <ac:spMkLst>
            <pc:docMk/>
            <pc:sldMk cId="2827928382" sldId="258"/>
            <ac:spMk id="28" creationId="{DF6FB2B2-CE21-407F-B22E-302DADC2C3D3}"/>
          </ac:spMkLst>
        </pc:spChg>
        <pc:spChg chg="add del">
          <ac:chgData name="MERLEN Christophe" userId="63c51a9f-ab91-4a94-840f-d42254e026b1" providerId="ADAL" clId="{181F296D-7805-4E30-BBC8-06E209D89545}" dt="2020-03-04T09:12:06.738" v="711"/>
          <ac:spMkLst>
            <pc:docMk/>
            <pc:sldMk cId="2827928382" sldId="258"/>
            <ac:spMk id="37" creationId="{989BE678-777B-482A-A616-FEDC47B162E5}"/>
          </ac:spMkLst>
        </pc:spChg>
        <pc:spChg chg="add del">
          <ac:chgData name="MERLEN Christophe" userId="63c51a9f-ab91-4a94-840f-d42254e026b1" providerId="ADAL" clId="{181F296D-7805-4E30-BBC8-06E209D89545}" dt="2020-03-04T09:12:06.738" v="711"/>
          <ac:spMkLst>
            <pc:docMk/>
            <pc:sldMk cId="2827928382" sldId="258"/>
            <ac:spMk id="43" creationId="{D28BE0C3-2102-4820-B88B-A448B1840D14}"/>
          </ac:spMkLst>
        </pc:spChg>
        <pc:spChg chg="add del">
          <ac:chgData name="MERLEN Christophe" userId="63c51a9f-ab91-4a94-840f-d42254e026b1" providerId="ADAL" clId="{181F296D-7805-4E30-BBC8-06E209D89545}" dt="2020-03-04T09:12:06.738" v="711"/>
          <ac:spMkLst>
            <pc:docMk/>
            <pc:sldMk cId="2827928382" sldId="258"/>
            <ac:spMk id="45" creationId="{A4322390-8B58-46BE-88EB-D9FD30C08743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71" creationId="{510C9632-BB6F-48EE-AB65-501878BA5DB6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73" creationId="{4EC8AAB6-953B-4D29-9967-3C44D06BB4E8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75" creationId="{C89ED458-2326-40DC-9C7B-1A717B6551AD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77" creationId="{6F9D1DE6-E368-4F07-85F9-D5B767477DDF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79" creationId="{F63B1F66-4ACE-4A01-8ADF-F175A9C358B2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81" creationId="{CF8448ED-9332-4A9B-8CAB-B1985E596E20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83" creationId="{ED3A2261-1C75-40FF-8CD6-18C5900C1C8D}"/>
          </ac:spMkLst>
        </pc:spChg>
        <pc:picChg chg="add mod">
          <ac:chgData name="MERLEN Christophe" userId="63c51a9f-ab91-4a94-840f-d42254e026b1" providerId="ADAL" clId="{181F296D-7805-4E30-BBC8-06E209D89545}" dt="2020-03-04T08:25:06.299" v="138" actId="1076"/>
          <ac:picMkLst>
            <pc:docMk/>
            <pc:sldMk cId="2827928382" sldId="258"/>
            <ac:picMk id="8" creationId="{D32800A0-69CB-41E4-ACFB-4BC452C8AC45}"/>
          </ac:picMkLst>
        </pc:picChg>
        <pc:picChg chg="add del">
          <ac:chgData name="MERLEN Christophe" userId="63c51a9f-ab91-4a94-840f-d42254e026b1" providerId="ADAL" clId="{181F296D-7805-4E30-BBC8-06E209D89545}" dt="2020-03-04T08:24:47.954" v="135" actId="26606"/>
          <ac:picMkLst>
            <pc:docMk/>
            <pc:sldMk cId="2827928382" sldId="258"/>
            <ac:picMk id="12" creationId="{91B28F63-CF00-448F-B141-FE33C33B1891}"/>
          </ac:picMkLst>
        </pc:picChg>
        <pc:picChg chg="add del">
          <ac:chgData name="MERLEN Christophe" userId="63c51a9f-ab91-4a94-840f-d42254e026b1" providerId="ADAL" clId="{181F296D-7805-4E30-BBC8-06E209D89545}" dt="2020-03-04T08:24:47.954" v="135" actId="26606"/>
          <ac:picMkLst>
            <pc:docMk/>
            <pc:sldMk cId="2827928382" sldId="258"/>
            <ac:picMk id="14" creationId="{2AE609E2-8522-44E4-9077-980E5BCF3E14}"/>
          </ac:picMkLst>
        </pc:picChg>
        <pc:picChg chg="add del">
          <ac:chgData name="MERLEN Christophe" userId="63c51a9f-ab91-4a94-840f-d42254e026b1" providerId="ADAL" clId="{181F296D-7805-4E30-BBC8-06E209D89545}" dt="2020-03-04T08:24:47.954" v="135" actId="26606"/>
          <ac:picMkLst>
            <pc:docMk/>
            <pc:sldMk cId="2827928382" sldId="258"/>
            <ac:picMk id="18" creationId="{8949AD42-25FD-4C3D-9EEE-B7FEC5809988}"/>
          </ac:picMkLst>
        </pc:picChg>
        <pc:picChg chg="add del">
          <ac:chgData name="MERLEN Christophe" userId="63c51a9f-ab91-4a94-840f-d42254e026b1" providerId="ADAL" clId="{181F296D-7805-4E30-BBC8-06E209D89545}" dt="2020-03-04T08:24:47.954" v="135" actId="26606"/>
          <ac:picMkLst>
            <pc:docMk/>
            <pc:sldMk cId="2827928382" sldId="258"/>
            <ac:picMk id="20" creationId="{6AC7D913-60B7-4603-881B-831DA5D3A940}"/>
          </ac:picMkLst>
        </pc:picChg>
        <pc:picChg chg="add del">
          <ac:chgData name="MERLEN Christophe" userId="63c51a9f-ab91-4a94-840f-d42254e026b1" providerId="ADAL" clId="{181F296D-7805-4E30-BBC8-06E209D89545}" dt="2020-03-04T09:12:06.738" v="711"/>
          <ac:picMkLst>
            <pc:docMk/>
            <pc:sldMk cId="2827928382" sldId="258"/>
            <ac:picMk id="33" creationId="{DF19BAF3-7E20-4B9D-B544-BABAEEA1FA75}"/>
          </ac:picMkLst>
        </pc:picChg>
        <pc:picChg chg="add del">
          <ac:chgData name="MERLEN Christophe" userId="63c51a9f-ab91-4a94-840f-d42254e026b1" providerId="ADAL" clId="{181F296D-7805-4E30-BBC8-06E209D89545}" dt="2020-03-04T09:12:06.738" v="711"/>
          <ac:picMkLst>
            <pc:docMk/>
            <pc:sldMk cId="2827928382" sldId="258"/>
            <ac:picMk id="35" creationId="{950648F4-ABCD-4DF0-8641-76CFB2354721}"/>
          </ac:picMkLst>
        </pc:picChg>
        <pc:picChg chg="add del">
          <ac:chgData name="MERLEN Christophe" userId="63c51a9f-ab91-4a94-840f-d42254e026b1" providerId="ADAL" clId="{181F296D-7805-4E30-BBC8-06E209D89545}" dt="2020-03-04T09:12:06.738" v="711"/>
          <ac:picMkLst>
            <pc:docMk/>
            <pc:sldMk cId="2827928382" sldId="258"/>
            <ac:picMk id="39" creationId="{CF1EB4BD-9C7E-4AA3-9681-C7EB0DA6250B}"/>
          </ac:picMkLst>
        </pc:picChg>
        <pc:picChg chg="add del">
          <ac:chgData name="MERLEN Christophe" userId="63c51a9f-ab91-4a94-840f-d42254e026b1" providerId="ADAL" clId="{181F296D-7805-4E30-BBC8-06E209D89545}" dt="2020-03-04T09:12:06.738" v="711"/>
          <ac:picMkLst>
            <pc:docMk/>
            <pc:sldMk cId="2827928382" sldId="258"/>
            <ac:picMk id="41" creationId="{94AAE3AA-3759-4D28-B0EF-575F25A5146C}"/>
          </ac:picMkLst>
        </pc:picChg>
        <pc:picChg chg="del">
          <ac:chgData name="MERLEN Christophe" userId="63c51a9f-ab91-4a94-840f-d42254e026b1" providerId="ADAL" clId="{181F296D-7805-4E30-BBC8-06E209D89545}" dt="2020-03-04T08:23:07.837" v="87" actId="478"/>
          <ac:picMkLst>
            <pc:docMk/>
            <pc:sldMk cId="2827928382" sldId="258"/>
            <ac:picMk id="1026" creationId="{0161ABD2-B73B-4A74-AB70-C42934FD3CE5}"/>
          </ac:picMkLst>
        </pc:picChg>
      </pc:sldChg>
      <pc:sldChg chg="modSp del">
        <pc:chgData name="MERLEN Christophe" userId="63c51a9f-ab91-4a94-840f-d42254e026b1" providerId="ADAL" clId="{181F296D-7805-4E30-BBC8-06E209D89545}" dt="2020-03-04T09:15:27.098" v="781" actId="2696"/>
        <pc:sldMkLst>
          <pc:docMk/>
          <pc:sldMk cId="2713135110" sldId="259"/>
        </pc:sldMkLst>
        <pc:spChg chg="mod">
          <ac:chgData name="MERLEN Christophe" userId="63c51a9f-ab91-4a94-840f-d42254e026b1" providerId="ADAL" clId="{181F296D-7805-4E30-BBC8-06E209D89545}" dt="2020-03-04T08:22:06.802" v="5" actId="27636"/>
          <ac:spMkLst>
            <pc:docMk/>
            <pc:sldMk cId="2713135110" sldId="259"/>
            <ac:spMk id="3" creationId="{DE888E52-A74D-4FF3-972B-298AE38D6483}"/>
          </ac:spMkLst>
        </pc:spChg>
      </pc:sldChg>
      <pc:sldChg chg="modSp">
        <pc:chgData name="MERLEN Christophe" userId="63c51a9f-ab91-4a94-840f-d42254e026b1" providerId="ADAL" clId="{181F296D-7805-4E30-BBC8-06E209D89545}" dt="2020-03-04T09:01:54.020" v="521" actId="14100"/>
        <pc:sldMkLst>
          <pc:docMk/>
          <pc:sldMk cId="2818529738" sldId="260"/>
        </pc:sldMkLst>
        <pc:spChg chg="mod">
          <ac:chgData name="MERLEN Christophe" userId="63c51a9f-ab91-4a94-840f-d42254e026b1" providerId="ADAL" clId="{181F296D-7805-4E30-BBC8-06E209D89545}" dt="2020-03-04T08:58:13.102" v="508" actId="20577"/>
          <ac:spMkLst>
            <pc:docMk/>
            <pc:sldMk cId="2818529738" sldId="260"/>
            <ac:spMk id="2" creationId="{8F919AC1-E452-41D9-B9FB-48F5779378D1}"/>
          </ac:spMkLst>
        </pc:spChg>
        <pc:spChg chg="mod">
          <ac:chgData name="MERLEN Christophe" userId="63c51a9f-ab91-4a94-840f-d42254e026b1" providerId="ADAL" clId="{181F296D-7805-4E30-BBC8-06E209D89545}" dt="2020-03-04T09:01:54.020" v="521" actId="14100"/>
          <ac:spMkLst>
            <pc:docMk/>
            <pc:sldMk cId="2818529738" sldId="260"/>
            <ac:spMk id="3" creationId="{DE888E52-A74D-4FF3-972B-298AE38D6483}"/>
          </ac:spMkLst>
        </pc:spChg>
      </pc:sldChg>
      <pc:sldChg chg="del">
        <pc:chgData name="MERLEN Christophe" userId="63c51a9f-ab91-4a94-840f-d42254e026b1" providerId="ADAL" clId="{181F296D-7805-4E30-BBC8-06E209D89545}" dt="2020-03-04T09:15:28.312" v="782" actId="2696"/>
        <pc:sldMkLst>
          <pc:docMk/>
          <pc:sldMk cId="691860903" sldId="261"/>
        </pc:sldMkLst>
      </pc:sldChg>
      <pc:sldChg chg="modSp del">
        <pc:chgData name="MERLEN Christophe" userId="63c51a9f-ab91-4a94-840f-d42254e026b1" providerId="ADAL" clId="{181F296D-7805-4E30-BBC8-06E209D89545}" dt="2020-03-04T09:15:30.566" v="784" actId="2696"/>
        <pc:sldMkLst>
          <pc:docMk/>
          <pc:sldMk cId="864926489" sldId="262"/>
        </pc:sldMkLst>
        <pc:spChg chg="mod">
          <ac:chgData name="MERLEN Christophe" userId="63c51a9f-ab91-4a94-840f-d42254e026b1" providerId="ADAL" clId="{181F296D-7805-4E30-BBC8-06E209D89545}" dt="2020-03-04T08:22:06.823" v="6" actId="27636"/>
          <ac:spMkLst>
            <pc:docMk/>
            <pc:sldMk cId="864926489" sldId="262"/>
            <ac:spMk id="3" creationId="{5776B1AB-98DE-47F1-8872-83E82A179B9C}"/>
          </ac:spMkLst>
        </pc:spChg>
      </pc:sldChg>
      <pc:sldChg chg="del">
        <pc:chgData name="MERLEN Christophe" userId="63c51a9f-ab91-4a94-840f-d42254e026b1" providerId="ADAL" clId="{181F296D-7805-4E30-BBC8-06E209D89545}" dt="2020-03-04T09:15:32.261" v="786" actId="2696"/>
        <pc:sldMkLst>
          <pc:docMk/>
          <pc:sldMk cId="2049762046" sldId="263"/>
        </pc:sldMkLst>
      </pc:sldChg>
      <pc:sldChg chg="modSp del">
        <pc:chgData name="MERLEN Christophe" userId="63c51a9f-ab91-4a94-840f-d42254e026b1" providerId="ADAL" clId="{181F296D-7805-4E30-BBC8-06E209D89545}" dt="2020-03-04T09:15:31.433" v="785" actId="2696"/>
        <pc:sldMkLst>
          <pc:docMk/>
          <pc:sldMk cId="3473023880" sldId="264"/>
        </pc:sldMkLst>
        <pc:spChg chg="mod">
          <ac:chgData name="MERLEN Christophe" userId="63c51a9f-ab91-4a94-840f-d42254e026b1" providerId="ADAL" clId="{181F296D-7805-4E30-BBC8-06E209D89545}" dt="2020-03-04T08:22:06.824" v="7" actId="27636"/>
          <ac:spMkLst>
            <pc:docMk/>
            <pc:sldMk cId="3473023880" sldId="264"/>
            <ac:spMk id="3" creationId="{D4625735-734F-4791-AEAA-4380A170520B}"/>
          </ac:spMkLst>
        </pc:spChg>
      </pc:sldChg>
      <pc:sldChg chg="modSp del">
        <pc:chgData name="MERLEN Christophe" userId="63c51a9f-ab91-4a94-840f-d42254e026b1" providerId="ADAL" clId="{181F296D-7805-4E30-BBC8-06E209D89545}" dt="2020-03-04T09:15:33.775" v="787" actId="2696"/>
        <pc:sldMkLst>
          <pc:docMk/>
          <pc:sldMk cId="3424597746" sldId="265"/>
        </pc:sldMkLst>
        <pc:spChg chg="mod">
          <ac:chgData name="MERLEN Christophe" userId="63c51a9f-ab91-4a94-840f-d42254e026b1" providerId="ADAL" clId="{181F296D-7805-4E30-BBC8-06E209D89545}" dt="2020-03-04T08:22:06.840" v="8" actId="27636"/>
          <ac:spMkLst>
            <pc:docMk/>
            <pc:sldMk cId="3424597746" sldId="265"/>
            <ac:spMk id="3" creationId="{330E18D1-8523-4E6D-BBC0-2A89695699B6}"/>
          </ac:spMkLst>
        </pc:spChg>
      </pc:sldChg>
      <pc:sldChg chg="del">
        <pc:chgData name="MERLEN Christophe" userId="63c51a9f-ab91-4a94-840f-d42254e026b1" providerId="ADAL" clId="{181F296D-7805-4E30-BBC8-06E209D89545}" dt="2020-03-04T09:15:29.520" v="783" actId="2696"/>
        <pc:sldMkLst>
          <pc:docMk/>
          <pc:sldMk cId="2524176306" sldId="266"/>
        </pc:sldMkLst>
      </pc:sldChg>
      <pc:sldChg chg="addSp modSp add ord">
        <pc:chgData name="MERLEN Christophe" userId="63c51a9f-ab91-4a94-840f-d42254e026b1" providerId="ADAL" clId="{181F296D-7805-4E30-BBC8-06E209D89545}" dt="2020-03-04T09:11:52.605" v="708" actId="20577"/>
        <pc:sldMkLst>
          <pc:docMk/>
          <pc:sldMk cId="1411294017" sldId="267"/>
        </pc:sldMkLst>
        <pc:spChg chg="mod">
          <ac:chgData name="MERLEN Christophe" userId="63c51a9f-ab91-4a94-840f-d42254e026b1" providerId="ADAL" clId="{181F296D-7805-4E30-BBC8-06E209D89545}" dt="2020-03-04T09:11:52.605" v="708" actId="20577"/>
          <ac:spMkLst>
            <pc:docMk/>
            <pc:sldMk cId="1411294017" sldId="267"/>
            <ac:spMk id="2" creationId="{C1E48B12-B1A7-4202-BA11-0FB044DAAD09}"/>
          </ac:spMkLst>
        </pc:spChg>
        <pc:spChg chg="mod">
          <ac:chgData name="MERLEN Christophe" userId="63c51a9f-ab91-4a94-840f-d42254e026b1" providerId="ADAL" clId="{181F296D-7805-4E30-BBC8-06E209D89545}" dt="2020-03-04T09:10:00.495" v="664" actId="20577"/>
          <ac:spMkLst>
            <pc:docMk/>
            <pc:sldMk cId="1411294017" sldId="267"/>
            <ac:spMk id="3" creationId="{352A7182-7B31-4DE3-A4E8-827C3D8B6E29}"/>
          </ac:spMkLst>
        </pc:spChg>
        <pc:spChg chg="add mod">
          <ac:chgData name="MERLEN Christophe" userId="63c51a9f-ab91-4a94-840f-d42254e026b1" providerId="ADAL" clId="{181F296D-7805-4E30-BBC8-06E209D89545}" dt="2020-03-04T09:10:08.466" v="665" actId="20577"/>
          <ac:spMkLst>
            <pc:docMk/>
            <pc:sldMk cId="1411294017" sldId="267"/>
            <ac:spMk id="4" creationId="{569C3938-09AC-4CFD-9DB5-170FED92F1EF}"/>
          </ac:spMkLst>
        </pc:spChg>
      </pc:sldChg>
      <pc:sldChg chg="modSp add">
        <pc:chgData name="MERLEN Christophe" userId="63c51a9f-ab91-4a94-840f-d42254e026b1" providerId="ADAL" clId="{181F296D-7805-4E30-BBC8-06E209D89545}" dt="2020-03-04T09:11:44.973" v="705" actId="20577"/>
        <pc:sldMkLst>
          <pc:docMk/>
          <pc:sldMk cId="3894671932" sldId="268"/>
        </pc:sldMkLst>
        <pc:spChg chg="mod">
          <ac:chgData name="MERLEN Christophe" userId="63c51a9f-ab91-4a94-840f-d42254e026b1" providerId="ADAL" clId="{181F296D-7805-4E30-BBC8-06E209D89545}" dt="2020-03-04T09:11:44.973" v="705" actId="20577"/>
          <ac:spMkLst>
            <pc:docMk/>
            <pc:sldMk cId="3894671932" sldId="268"/>
            <ac:spMk id="2" creationId="{C1E48B12-B1A7-4202-BA11-0FB044DAAD09}"/>
          </ac:spMkLst>
        </pc:spChg>
        <pc:spChg chg="mod">
          <ac:chgData name="MERLEN Christophe" userId="63c51a9f-ab91-4a94-840f-d42254e026b1" providerId="ADAL" clId="{181F296D-7805-4E30-BBC8-06E209D89545}" dt="2020-03-04T09:11:02.787" v="698" actId="20577"/>
          <ac:spMkLst>
            <pc:docMk/>
            <pc:sldMk cId="3894671932" sldId="268"/>
            <ac:spMk id="3" creationId="{352A7182-7B31-4DE3-A4E8-827C3D8B6E29}"/>
          </ac:spMkLst>
        </pc:spChg>
        <pc:spChg chg="mod">
          <ac:chgData name="MERLEN Christophe" userId="63c51a9f-ab91-4a94-840f-d42254e026b1" providerId="ADAL" clId="{181F296D-7805-4E30-BBC8-06E209D89545}" dt="2020-03-04T09:11:18.838" v="703" actId="20577"/>
          <ac:spMkLst>
            <pc:docMk/>
            <pc:sldMk cId="3894671932" sldId="268"/>
            <ac:spMk id="4" creationId="{569C3938-09AC-4CFD-9DB5-170FED92F1EF}"/>
          </ac:spMkLst>
        </pc:spChg>
      </pc:sldChg>
      <pc:sldChg chg="addSp modSp add">
        <pc:chgData name="MERLEN Christophe" userId="63c51a9f-ab91-4a94-840f-d42254e026b1" providerId="ADAL" clId="{181F296D-7805-4E30-BBC8-06E209D89545}" dt="2020-03-04T13:32:23.753" v="2193" actId="1076"/>
        <pc:sldMkLst>
          <pc:docMk/>
          <pc:sldMk cId="4243098132" sldId="269"/>
        </pc:sldMkLst>
        <pc:spChg chg="mod">
          <ac:chgData name="MERLEN Christophe" userId="63c51a9f-ab91-4a94-840f-d42254e026b1" providerId="ADAL" clId="{181F296D-7805-4E30-BBC8-06E209D89545}" dt="2020-03-04T09:39:24.635" v="1561" actId="20577"/>
          <ac:spMkLst>
            <pc:docMk/>
            <pc:sldMk cId="4243098132" sldId="269"/>
            <ac:spMk id="2" creationId="{C1E48B12-B1A7-4202-BA11-0FB044DAAD09}"/>
          </ac:spMkLst>
        </pc:spChg>
        <pc:spChg chg="mod">
          <ac:chgData name="MERLEN Christophe" userId="63c51a9f-ab91-4a94-840f-d42254e026b1" providerId="ADAL" clId="{181F296D-7805-4E30-BBC8-06E209D89545}" dt="2020-03-04T13:32:09.668" v="2191" actId="27636"/>
          <ac:spMkLst>
            <pc:docMk/>
            <pc:sldMk cId="4243098132" sldId="269"/>
            <ac:spMk id="3" creationId="{352A7182-7B31-4DE3-A4E8-827C3D8B6E29}"/>
          </ac:spMkLst>
        </pc:spChg>
        <pc:spChg chg="mod">
          <ac:chgData name="MERLEN Christophe" userId="63c51a9f-ab91-4a94-840f-d42254e026b1" providerId="ADAL" clId="{181F296D-7805-4E30-BBC8-06E209D89545}" dt="2020-03-04T13:32:23.753" v="2193" actId="1076"/>
          <ac:spMkLst>
            <pc:docMk/>
            <pc:sldMk cId="4243098132" sldId="269"/>
            <ac:spMk id="4" creationId="{569C3938-09AC-4CFD-9DB5-170FED92F1EF}"/>
          </ac:spMkLst>
        </pc:spChg>
        <pc:spChg chg="add mod">
          <ac:chgData name="MERLEN Christophe" userId="63c51a9f-ab91-4a94-840f-d42254e026b1" providerId="ADAL" clId="{181F296D-7805-4E30-BBC8-06E209D89545}" dt="2020-03-04T13:32:19.525" v="2192" actId="1076"/>
          <ac:spMkLst>
            <pc:docMk/>
            <pc:sldMk cId="4243098132" sldId="269"/>
            <ac:spMk id="5" creationId="{A7F311E5-6C96-4D9D-9C53-D6F9B44D4D98}"/>
          </ac:spMkLst>
        </pc:spChg>
      </pc:sldChg>
      <pc:sldChg chg="addSp delSp modSp add mod setBg">
        <pc:chgData name="MERLEN Christophe" userId="63c51a9f-ab91-4a94-840f-d42254e026b1" providerId="ADAL" clId="{181F296D-7805-4E30-BBC8-06E209D89545}" dt="2020-03-04T09:14:50.686" v="780" actId="26606"/>
        <pc:sldMkLst>
          <pc:docMk/>
          <pc:sldMk cId="1981369425" sldId="270"/>
        </pc:sldMkLst>
        <pc:spChg chg="mod or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2" creationId="{AFAF1318-EB6C-4666-8DFB-29AC1C68E018}"/>
          </ac:spMkLst>
        </pc:spChg>
        <pc:spChg chg="del">
          <ac:chgData name="MERLEN Christophe" userId="63c51a9f-ab91-4a94-840f-d42254e026b1" providerId="ADAL" clId="{181F296D-7805-4E30-BBC8-06E209D89545}" dt="2020-03-04T09:12:14.361" v="712" actId="26606"/>
          <ac:spMkLst>
            <pc:docMk/>
            <pc:sldMk cId="1981369425" sldId="270"/>
            <ac:spMk id="3" creationId="{6C80E707-3CEA-439B-9199-5B9742057A3A}"/>
          </ac:spMkLst>
        </pc:spChg>
        <pc:spChg chg="add mo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4" creationId="{66364691-2FE7-40D3-BC20-5A503DCE1029}"/>
          </ac:spMkLst>
        </pc:spChg>
        <pc:spChg chg="add del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12" creationId="{4FA533C5-33E3-4611-AF9F-72811D8B26A6}"/>
          </ac:spMkLst>
        </pc:spChg>
        <pc:spChg chg="add del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18" creationId="{87F0FDC4-AD8C-47D9-9131-623C98ADB0AE}"/>
          </ac:spMkLst>
        </pc:spChg>
        <pc:spChg chg="add del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20" creationId="{C28D0172-F2E0-4763-9C35-F022664959D8}"/>
          </ac:spMkLst>
        </pc:spChg>
        <pc:spChg chg="add del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22" creationId="{9F2851FB-E841-4509-8A6D-A416376EA380}"/>
          </ac:spMkLst>
        </pc:spChg>
        <pc:spChg chg="add del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24" creationId="{DF6FB2B2-CE21-407F-B22E-302DADC2C3D3}"/>
          </ac:spMkLst>
        </pc:spChg>
        <pc:spChg chg="ad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75" creationId="{989BE678-777B-482A-A616-FEDC47B162E5}"/>
          </ac:spMkLst>
        </pc:spChg>
        <pc:spChg chg="ad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81" creationId="{D28BE0C3-2102-4820-B88B-A448B1840D14}"/>
          </ac:spMkLst>
        </pc:spChg>
        <pc:spChg chg="ad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83" creationId="{A4322390-8B58-46BE-88EB-D9FD30C08743}"/>
          </ac:spMkLst>
        </pc:spChg>
        <pc:spChg chg="ad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85" creationId="{C885E190-58DD-42DD-A4A8-401E15C92A52}"/>
          </ac:spMkLst>
        </pc:spChg>
        <pc:picChg chg="add del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8" creationId="{91B28F63-CF00-448F-B141-FE33C33B1891}"/>
          </ac:picMkLst>
        </pc:picChg>
        <pc:picChg chg="add del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10" creationId="{2AE609E2-8522-44E4-9077-980E5BCF3E14}"/>
          </ac:picMkLst>
        </pc:picChg>
        <pc:picChg chg="add del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14" creationId="{8949AD42-25FD-4C3D-9EEE-B7FEC5809988}"/>
          </ac:picMkLst>
        </pc:picChg>
        <pc:picChg chg="add del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16" creationId="{6AC7D913-60B7-4603-881B-831DA5D3A940}"/>
          </ac:picMkLst>
        </pc:picChg>
        <pc:picChg chg="add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71" creationId="{DF19BAF3-7E20-4B9D-B544-BABAEEA1FA75}"/>
          </ac:picMkLst>
        </pc:picChg>
        <pc:picChg chg="add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73" creationId="{950648F4-ABCD-4DF0-8641-76CFB2354721}"/>
          </ac:picMkLst>
        </pc:picChg>
        <pc:picChg chg="add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77" creationId="{CF1EB4BD-9C7E-4AA3-9681-C7EB0DA6250B}"/>
          </ac:picMkLst>
        </pc:picChg>
        <pc:picChg chg="add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79" creationId="{94AAE3AA-3759-4D28-B0EF-575F25A5146C}"/>
          </ac:picMkLst>
        </pc:picChg>
        <pc:picChg chg="add mod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2050" creationId="{0C145213-58F3-4C97-919E-F03D62921C75}"/>
          </ac:picMkLst>
        </pc:picChg>
      </pc:sldChg>
      <pc:sldChg chg="addSp delSp modSp add mod setBg">
        <pc:chgData name="MERLEN Christophe" userId="63c51a9f-ab91-4a94-840f-d42254e026b1" providerId="ADAL" clId="{181F296D-7805-4E30-BBC8-06E209D89545}" dt="2020-03-04T13:29:43.374" v="2189" actId="14100"/>
        <pc:sldMkLst>
          <pc:docMk/>
          <pc:sldMk cId="1150418833" sldId="271"/>
        </pc:sldMkLst>
        <pc:spChg chg="mod">
          <ac:chgData name="MERLEN Christophe" userId="63c51a9f-ab91-4a94-840f-d42254e026b1" providerId="ADAL" clId="{181F296D-7805-4E30-BBC8-06E209D89545}" dt="2020-03-04T09:42:02.670" v="1629" actId="20577"/>
          <ac:spMkLst>
            <pc:docMk/>
            <pc:sldMk cId="1150418833" sldId="271"/>
            <ac:spMk id="2" creationId="{1890183B-EA5F-4CE7-BB94-925484ADA434}"/>
          </ac:spMkLst>
        </pc:spChg>
        <pc:spChg chg="del">
          <ac:chgData name="MERLEN Christophe" userId="63c51a9f-ab91-4a94-840f-d42254e026b1" providerId="ADAL" clId="{181F296D-7805-4E30-BBC8-06E209D89545}" dt="2020-03-04T09:18:21.976" v="789"/>
          <ac:spMkLst>
            <pc:docMk/>
            <pc:sldMk cId="1150418833" sldId="271"/>
            <ac:spMk id="3" creationId="{C3F1B1C4-7E71-4378-B5AF-2F3D30D2871F}"/>
          </ac:spMkLst>
        </pc:spChg>
        <pc:spChg chg="add mod">
          <ac:chgData name="MERLEN Christophe" userId="63c51a9f-ab91-4a94-840f-d42254e026b1" providerId="ADAL" clId="{181F296D-7805-4E30-BBC8-06E209D89545}" dt="2020-03-04T09:22:29.972" v="993" actId="20577"/>
          <ac:spMkLst>
            <pc:docMk/>
            <pc:sldMk cId="1150418833" sldId="271"/>
            <ac:spMk id="12" creationId="{170ACBBC-A502-431D-B39D-ABEAF6BFD218}"/>
          </ac:spMkLst>
        </pc:spChg>
        <pc:spChg chg="add del">
          <ac:chgData name="MERLEN Christophe" userId="63c51a9f-ab91-4a94-840f-d42254e026b1" providerId="ADAL" clId="{181F296D-7805-4E30-BBC8-06E209D89545}" dt="2020-03-04T09:20:03.331" v="888" actId="26606"/>
          <ac:spMkLst>
            <pc:docMk/>
            <pc:sldMk cId="1150418833" sldId="271"/>
            <ac:spMk id="13" creationId="{989BE678-777B-482A-A616-FEDC47B162E5}"/>
          </ac:spMkLst>
        </pc:spChg>
        <pc:spChg chg="add del">
          <ac:chgData name="MERLEN Christophe" userId="63c51a9f-ab91-4a94-840f-d42254e026b1" providerId="ADAL" clId="{181F296D-7805-4E30-BBC8-06E209D89545}" dt="2020-03-04T09:20:03.331" v="888" actId="26606"/>
          <ac:spMkLst>
            <pc:docMk/>
            <pc:sldMk cId="1150418833" sldId="271"/>
            <ac:spMk id="19" creationId="{D28BE0C3-2102-4820-B88B-A448B1840D14}"/>
          </ac:spMkLst>
        </pc:spChg>
        <pc:spChg chg="add mod">
          <ac:chgData name="MERLEN Christophe" userId="63c51a9f-ab91-4a94-840f-d42254e026b1" providerId="ADAL" clId="{181F296D-7805-4E30-BBC8-06E209D89545}" dt="2020-03-04T13:29:43.374" v="2189" actId="14100"/>
          <ac:spMkLst>
            <pc:docMk/>
            <pc:sldMk cId="1150418833" sldId="271"/>
            <ac:spMk id="23" creationId="{86DAA5D8-32DC-443E-831A-80F05765B590}"/>
          </ac:spMkLst>
        </pc:spChg>
        <pc:picChg chg="add mod">
          <ac:chgData name="MERLEN Christophe" userId="63c51a9f-ab91-4a94-840f-d42254e026b1" providerId="ADAL" clId="{181F296D-7805-4E30-BBC8-06E209D89545}" dt="2020-03-04T09:20:03.331" v="888" actId="26606"/>
          <ac:picMkLst>
            <pc:docMk/>
            <pc:sldMk cId="1150418833" sldId="271"/>
            <ac:picMk id="4" creationId="{22EC5B15-54AC-4F73-B6A2-0C6DD3C2FED8}"/>
          </ac:picMkLst>
        </pc:picChg>
        <pc:picChg chg="add del">
          <ac:chgData name="MERLEN Christophe" userId="63c51a9f-ab91-4a94-840f-d42254e026b1" providerId="ADAL" clId="{181F296D-7805-4E30-BBC8-06E209D89545}" dt="2020-03-04T09:20:03.331" v="888" actId="26606"/>
          <ac:picMkLst>
            <pc:docMk/>
            <pc:sldMk cId="1150418833" sldId="271"/>
            <ac:picMk id="9" creationId="{DF19BAF3-7E20-4B9D-B544-BABAEEA1FA75}"/>
          </ac:picMkLst>
        </pc:picChg>
        <pc:picChg chg="add del">
          <ac:chgData name="MERLEN Christophe" userId="63c51a9f-ab91-4a94-840f-d42254e026b1" providerId="ADAL" clId="{181F296D-7805-4E30-BBC8-06E209D89545}" dt="2020-03-04T09:20:03.331" v="888" actId="26606"/>
          <ac:picMkLst>
            <pc:docMk/>
            <pc:sldMk cId="1150418833" sldId="271"/>
            <ac:picMk id="11" creationId="{950648F4-ABCD-4DF0-8641-76CFB2354721}"/>
          </ac:picMkLst>
        </pc:picChg>
        <pc:picChg chg="add del">
          <ac:chgData name="MERLEN Christophe" userId="63c51a9f-ab91-4a94-840f-d42254e026b1" providerId="ADAL" clId="{181F296D-7805-4E30-BBC8-06E209D89545}" dt="2020-03-04T09:20:03.331" v="888" actId="26606"/>
          <ac:picMkLst>
            <pc:docMk/>
            <pc:sldMk cId="1150418833" sldId="271"/>
            <ac:picMk id="15" creationId="{CF1EB4BD-9C7E-4AA3-9681-C7EB0DA6250B}"/>
          </ac:picMkLst>
        </pc:picChg>
        <pc:picChg chg="add del">
          <ac:chgData name="MERLEN Christophe" userId="63c51a9f-ab91-4a94-840f-d42254e026b1" providerId="ADAL" clId="{181F296D-7805-4E30-BBC8-06E209D89545}" dt="2020-03-04T09:20:03.331" v="888" actId="26606"/>
          <ac:picMkLst>
            <pc:docMk/>
            <pc:sldMk cId="1150418833" sldId="271"/>
            <ac:picMk id="17" creationId="{94AAE3AA-3759-4D28-B0EF-575F25A5146C}"/>
          </ac:picMkLst>
        </pc:picChg>
      </pc:sldChg>
      <pc:sldChg chg="addSp modSp add">
        <pc:chgData name="MERLEN Christophe" userId="63c51a9f-ab91-4a94-840f-d42254e026b1" providerId="ADAL" clId="{181F296D-7805-4E30-BBC8-06E209D89545}" dt="2020-03-04T12:36:04.009" v="2174" actId="20577"/>
        <pc:sldMkLst>
          <pc:docMk/>
          <pc:sldMk cId="987536068" sldId="272"/>
        </pc:sldMkLst>
        <pc:spChg chg="mod">
          <ac:chgData name="MERLEN Christophe" userId="63c51a9f-ab91-4a94-840f-d42254e026b1" providerId="ADAL" clId="{181F296D-7805-4E30-BBC8-06E209D89545}" dt="2020-03-04T09:21:30.154" v="905" actId="20577"/>
          <ac:spMkLst>
            <pc:docMk/>
            <pc:sldMk cId="987536068" sldId="272"/>
            <ac:spMk id="2" creationId="{C1E48B12-B1A7-4202-BA11-0FB044DAAD09}"/>
          </ac:spMkLst>
        </pc:spChg>
        <pc:spChg chg="mod">
          <ac:chgData name="MERLEN Christophe" userId="63c51a9f-ab91-4a94-840f-d42254e026b1" providerId="ADAL" clId="{181F296D-7805-4E30-BBC8-06E209D89545}" dt="2020-03-04T09:24:24.498" v="1030" actId="20577"/>
          <ac:spMkLst>
            <pc:docMk/>
            <pc:sldMk cId="987536068" sldId="272"/>
            <ac:spMk id="3" creationId="{352A7182-7B31-4DE3-A4E8-827C3D8B6E29}"/>
          </ac:spMkLst>
        </pc:spChg>
        <pc:spChg chg="mod">
          <ac:chgData name="MERLEN Christophe" userId="63c51a9f-ab91-4a94-840f-d42254e026b1" providerId="ADAL" clId="{181F296D-7805-4E30-BBC8-06E209D89545}" dt="2020-03-04T12:35:04.393" v="2128" actId="14100"/>
          <ac:spMkLst>
            <pc:docMk/>
            <pc:sldMk cId="987536068" sldId="272"/>
            <ac:spMk id="4" creationId="{569C3938-09AC-4CFD-9DB5-170FED92F1EF}"/>
          </ac:spMkLst>
        </pc:spChg>
        <pc:spChg chg="add mod">
          <ac:chgData name="MERLEN Christophe" userId="63c51a9f-ab91-4a94-840f-d42254e026b1" providerId="ADAL" clId="{181F296D-7805-4E30-BBC8-06E209D89545}" dt="2020-03-04T12:36:04.009" v="2174" actId="20577"/>
          <ac:spMkLst>
            <pc:docMk/>
            <pc:sldMk cId="987536068" sldId="272"/>
            <ac:spMk id="5" creationId="{06E471B0-D909-4FF5-A069-CA98B6CAA278}"/>
          </ac:spMkLst>
        </pc:spChg>
      </pc:sldChg>
      <pc:sldChg chg="modSp add">
        <pc:chgData name="MERLEN Christophe" userId="63c51a9f-ab91-4a94-840f-d42254e026b1" providerId="ADAL" clId="{181F296D-7805-4E30-BBC8-06E209D89545}" dt="2020-03-04T09:48:30.777" v="2055" actId="20577"/>
        <pc:sldMkLst>
          <pc:docMk/>
          <pc:sldMk cId="3610853592" sldId="273"/>
        </pc:sldMkLst>
        <pc:spChg chg="mod">
          <ac:chgData name="MERLEN Christophe" userId="63c51a9f-ab91-4a94-840f-d42254e026b1" providerId="ADAL" clId="{181F296D-7805-4E30-BBC8-06E209D89545}" dt="2020-03-04T09:47:19.488" v="1947" actId="20577"/>
          <ac:spMkLst>
            <pc:docMk/>
            <pc:sldMk cId="3610853592" sldId="273"/>
            <ac:spMk id="2" creationId="{915CA3F8-6CAD-45D1-BB4E-F8448DA34976}"/>
          </ac:spMkLst>
        </pc:spChg>
        <pc:spChg chg="mod">
          <ac:chgData name="MERLEN Christophe" userId="63c51a9f-ab91-4a94-840f-d42254e026b1" providerId="ADAL" clId="{181F296D-7805-4E30-BBC8-06E209D89545}" dt="2020-03-04T09:48:30.777" v="2055" actId="20577"/>
          <ac:spMkLst>
            <pc:docMk/>
            <pc:sldMk cId="3610853592" sldId="273"/>
            <ac:spMk id="3" creationId="{0EA129CF-820B-43D2-87FA-84AB5E234A7A}"/>
          </ac:spMkLst>
        </pc:spChg>
      </pc:sldChg>
      <pc:sldChg chg="addSp delSp modSp add mod setBg">
        <pc:chgData name="MERLEN Christophe" userId="63c51a9f-ab91-4a94-840f-d42254e026b1" providerId="ADAL" clId="{181F296D-7805-4E30-BBC8-06E209D89545}" dt="2020-03-04T09:45:18.403" v="1644" actId="478"/>
        <pc:sldMkLst>
          <pc:docMk/>
          <pc:sldMk cId="3421918643" sldId="274"/>
        </pc:sldMkLst>
        <pc:spChg chg="mod ord">
          <ac:chgData name="MERLEN Christophe" userId="63c51a9f-ab91-4a94-840f-d42254e026b1" providerId="ADAL" clId="{181F296D-7805-4E30-BBC8-06E209D89545}" dt="2020-03-04T09:41:52.448" v="1627" actId="20577"/>
          <ac:spMkLst>
            <pc:docMk/>
            <pc:sldMk cId="3421918643" sldId="274"/>
            <ac:spMk id="2" creationId="{FADEEED6-2EF2-4B34-A360-53A95A5E5EE8}"/>
          </ac:spMkLst>
        </pc:spChg>
        <pc:spChg chg="del">
          <ac:chgData name="MERLEN Christophe" userId="63c51a9f-ab91-4a94-840f-d42254e026b1" providerId="ADAL" clId="{181F296D-7805-4E30-BBC8-06E209D89545}" dt="2020-03-04T09:40:52.099" v="1564"/>
          <ac:spMkLst>
            <pc:docMk/>
            <pc:sldMk cId="3421918643" sldId="274"/>
            <ac:spMk id="3" creationId="{D5AE2B4D-8B63-40F4-8366-065EEFE5409A}"/>
          </ac:spMkLst>
        </pc:spChg>
        <pc:spChg chg="add del mod">
          <ac:chgData name="MERLEN Christophe" userId="63c51a9f-ab91-4a94-840f-d42254e026b1" providerId="ADAL" clId="{181F296D-7805-4E30-BBC8-06E209D89545}" dt="2020-03-04T09:45:18.403" v="1644" actId="478"/>
          <ac:spMkLst>
            <pc:docMk/>
            <pc:sldMk cId="3421918643" sldId="274"/>
            <ac:spMk id="6" creationId="{0A7A9B8D-0A0C-40D6-AEDD-801567E61013}"/>
          </ac:spMkLst>
        </pc:spChg>
        <pc:spChg chg="add del">
          <ac:chgData name="MERLEN Christophe" userId="63c51a9f-ab91-4a94-840f-d42254e026b1" providerId="ADAL" clId="{181F296D-7805-4E30-BBC8-06E209D89545}" dt="2020-03-04T09:41:19.853" v="1567" actId="26606"/>
          <ac:spMkLst>
            <pc:docMk/>
            <pc:sldMk cId="3421918643" sldId="274"/>
            <ac:spMk id="73" creationId="{8D489E29-742E-4D34-AB08-CE3217805B81}"/>
          </ac:spMkLst>
        </pc:spChg>
        <pc:spChg chg="add">
          <ac:chgData name="MERLEN Christophe" userId="63c51a9f-ab91-4a94-840f-d42254e026b1" providerId="ADAL" clId="{181F296D-7805-4E30-BBC8-06E209D89545}" dt="2020-03-04T09:41:19.853" v="1567" actId="26606"/>
          <ac:spMkLst>
            <pc:docMk/>
            <pc:sldMk cId="3421918643" sldId="274"/>
            <ac:spMk id="139" creationId="{0D187C4E-14B9-4504-B200-5127823FA78C}"/>
          </ac:spMkLst>
        </pc:spChg>
        <pc:spChg chg="add del mod">
          <ac:chgData name="MERLEN Christophe" userId="63c51a9f-ab91-4a94-840f-d42254e026b1" providerId="ADAL" clId="{181F296D-7805-4E30-BBC8-06E209D89545}" dt="2020-03-04T09:44:28.185" v="1637" actId="478"/>
          <ac:spMkLst>
            <pc:docMk/>
            <pc:sldMk cId="3421918643" sldId="274"/>
            <ac:spMk id="3078" creationId="{2D217A28-FB17-41FD-8CA0-F37CD38C76DF}"/>
          </ac:spMkLst>
        </pc:spChg>
        <pc:graphicFrameChg chg="add mod modGraphic">
          <ac:chgData name="MERLEN Christophe" userId="63c51a9f-ab91-4a94-840f-d42254e026b1" providerId="ADAL" clId="{181F296D-7805-4E30-BBC8-06E209D89545}" dt="2020-03-04T09:45:12.596" v="1643" actId="113"/>
          <ac:graphicFrameMkLst>
            <pc:docMk/>
            <pc:sldMk cId="3421918643" sldId="274"/>
            <ac:graphicFrameMk id="4" creationId="{093F6583-14DD-4107-BADD-DC40FC20F848}"/>
          </ac:graphicFrameMkLst>
        </pc:graphicFrameChg>
        <pc:picChg chg="add mod">
          <ac:chgData name="MERLEN Christophe" userId="63c51a9f-ab91-4a94-840f-d42254e026b1" providerId="ADAL" clId="{181F296D-7805-4E30-BBC8-06E209D89545}" dt="2020-03-04T09:41:19.853" v="1567" actId="26606"/>
          <ac:picMkLst>
            <pc:docMk/>
            <pc:sldMk cId="3421918643" sldId="274"/>
            <ac:picMk id="3074" creationId="{4166F0A2-4ECF-4126-9855-51BE50A25283}"/>
          </ac:picMkLst>
        </pc:picChg>
      </pc:sldChg>
      <pc:sldChg chg="addSp delSp modSp add mod setBg delDesignElem">
        <pc:chgData name="MERLEN Christophe" userId="63c51a9f-ab91-4a94-840f-d42254e026b1" providerId="ADAL" clId="{181F296D-7805-4E30-BBC8-06E209D89545}" dt="2020-03-04T09:52:25.656" v="2088" actId="26606"/>
        <pc:sldMkLst>
          <pc:docMk/>
          <pc:sldMk cId="3974346007" sldId="275"/>
        </pc:sldMkLst>
        <pc:spChg chg="mod">
          <ac:chgData name="MERLEN Christophe" userId="63c51a9f-ab91-4a94-840f-d42254e026b1" providerId="ADAL" clId="{181F296D-7805-4E30-BBC8-06E209D89545}" dt="2020-03-04T09:49:50.590" v="2078" actId="26606"/>
          <ac:spMkLst>
            <pc:docMk/>
            <pc:sldMk cId="3974346007" sldId="275"/>
            <ac:spMk id="2" creationId="{AFAF1318-EB6C-4666-8DFB-29AC1C68E018}"/>
          </ac:spMkLst>
        </pc:spChg>
        <pc:spChg chg="mod">
          <ac:chgData name="MERLEN Christophe" userId="63c51a9f-ab91-4a94-840f-d42254e026b1" providerId="ADAL" clId="{181F296D-7805-4E30-BBC8-06E209D89545}" dt="2020-03-04T09:49:08.932" v="2075" actId="20577"/>
          <ac:spMkLst>
            <pc:docMk/>
            <pc:sldMk cId="3974346007" sldId="275"/>
            <ac:spMk id="4" creationId="{66364691-2FE7-40D3-BC20-5A503DCE1029}"/>
          </ac:spMkLst>
        </pc:spChg>
        <pc:spChg chg="del">
          <ac:chgData name="MERLEN Christophe" userId="63c51a9f-ab91-4a94-840f-d42254e026b1" providerId="ADAL" clId="{181F296D-7805-4E30-BBC8-06E209D89545}" dt="2020-03-04T09:49:00.100" v="2057"/>
          <ac:spMkLst>
            <pc:docMk/>
            <pc:sldMk cId="3974346007" sldId="275"/>
            <ac:spMk id="75" creationId="{989BE678-777B-482A-A616-FEDC47B162E5}"/>
          </ac:spMkLst>
        </pc:spChg>
        <pc:spChg chg="del">
          <ac:chgData name="MERLEN Christophe" userId="63c51a9f-ab91-4a94-840f-d42254e026b1" providerId="ADAL" clId="{181F296D-7805-4E30-BBC8-06E209D89545}" dt="2020-03-04T09:49:00.100" v="2057"/>
          <ac:spMkLst>
            <pc:docMk/>
            <pc:sldMk cId="3974346007" sldId="275"/>
            <ac:spMk id="81" creationId="{D28BE0C3-2102-4820-B88B-A448B1840D14}"/>
          </ac:spMkLst>
        </pc:spChg>
        <pc:spChg chg="del">
          <ac:chgData name="MERLEN Christophe" userId="63c51a9f-ab91-4a94-840f-d42254e026b1" providerId="ADAL" clId="{181F296D-7805-4E30-BBC8-06E209D89545}" dt="2020-03-04T09:49:00.100" v="2057"/>
          <ac:spMkLst>
            <pc:docMk/>
            <pc:sldMk cId="3974346007" sldId="275"/>
            <ac:spMk id="83" creationId="{A4322390-8B58-46BE-88EB-D9FD30C08743}"/>
          </ac:spMkLst>
        </pc:spChg>
        <pc:spChg chg="add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84" creationId="{989BE678-777B-482A-A616-FEDC47B162E5}"/>
          </ac:spMkLst>
        </pc:spChg>
        <pc:spChg chg="del">
          <ac:chgData name="MERLEN Christophe" userId="63c51a9f-ab91-4a94-840f-d42254e026b1" providerId="ADAL" clId="{181F296D-7805-4E30-BBC8-06E209D89545}" dt="2020-03-04T09:49:00.100" v="2057"/>
          <ac:spMkLst>
            <pc:docMk/>
            <pc:sldMk cId="3974346007" sldId="275"/>
            <ac:spMk id="85" creationId="{C885E190-58DD-42DD-A4A8-401E15C92A52}"/>
          </ac:spMkLst>
        </pc:spChg>
        <pc:spChg chg="add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90" creationId="{D28BE0C3-2102-4820-B88B-A448B1840D14}"/>
          </ac:spMkLst>
        </pc:spChg>
        <pc:spChg chg="add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92" creationId="{A4322390-8B58-46BE-88EB-D9FD30C08743}"/>
          </ac:spMkLst>
        </pc:spChg>
        <pc:spChg chg="add del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4102" creationId="{989BE678-777B-482A-A616-FEDC47B162E5}"/>
          </ac:spMkLst>
        </pc:spChg>
        <pc:spChg chg="add del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4105" creationId="{D28BE0C3-2102-4820-B88B-A448B1840D14}"/>
          </ac:spMkLst>
        </pc:spChg>
        <pc:spChg chg="add del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4106" creationId="{A4322390-8B58-46BE-88EB-D9FD30C08743}"/>
          </ac:spMkLst>
        </pc:spChg>
        <pc:spChg chg="add del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4107" creationId="{C885E190-58DD-42DD-A4A8-401E15C92A52}"/>
          </ac:spMkLst>
        </pc:spChg>
        <pc:picChg chg="del">
          <ac:chgData name="MERLEN Christophe" userId="63c51a9f-ab91-4a94-840f-d42254e026b1" providerId="ADAL" clId="{181F296D-7805-4E30-BBC8-06E209D89545}" dt="2020-03-04T09:49:00.100" v="2057"/>
          <ac:picMkLst>
            <pc:docMk/>
            <pc:sldMk cId="3974346007" sldId="275"/>
            <ac:picMk id="71" creationId="{DF19BAF3-7E20-4B9D-B544-BABAEEA1FA75}"/>
          </ac:picMkLst>
        </pc:picChg>
        <pc:picChg chg="del">
          <ac:chgData name="MERLEN Christophe" userId="63c51a9f-ab91-4a94-840f-d42254e026b1" providerId="ADAL" clId="{181F296D-7805-4E30-BBC8-06E209D89545}" dt="2020-03-04T09:49:00.100" v="2057"/>
          <ac:picMkLst>
            <pc:docMk/>
            <pc:sldMk cId="3974346007" sldId="275"/>
            <ac:picMk id="73" creationId="{950648F4-ABCD-4DF0-8641-76CFB2354721}"/>
          </ac:picMkLst>
        </pc:picChg>
        <pc:picChg chg="del">
          <ac:chgData name="MERLEN Christophe" userId="63c51a9f-ab91-4a94-840f-d42254e026b1" providerId="ADAL" clId="{181F296D-7805-4E30-BBC8-06E209D89545}" dt="2020-03-04T09:49:00.100" v="2057"/>
          <ac:picMkLst>
            <pc:docMk/>
            <pc:sldMk cId="3974346007" sldId="275"/>
            <ac:picMk id="77" creationId="{CF1EB4BD-9C7E-4AA3-9681-C7EB0DA6250B}"/>
          </ac:picMkLst>
        </pc:picChg>
        <pc:picChg chg="del">
          <ac:chgData name="MERLEN Christophe" userId="63c51a9f-ab91-4a94-840f-d42254e026b1" providerId="ADAL" clId="{181F296D-7805-4E30-BBC8-06E209D89545}" dt="2020-03-04T09:49:00.100" v="2057"/>
          <ac:picMkLst>
            <pc:docMk/>
            <pc:sldMk cId="3974346007" sldId="275"/>
            <ac:picMk id="79" creationId="{94AAE3AA-3759-4D28-B0EF-575F25A5146C}"/>
          </ac:picMkLst>
        </pc:picChg>
        <pc:picChg chg="add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80" creationId="{DF19BAF3-7E20-4B9D-B544-BABAEEA1FA75}"/>
          </ac:picMkLst>
        </pc:picChg>
        <pc:picChg chg="add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82" creationId="{950648F4-ABCD-4DF0-8641-76CFB2354721}"/>
          </ac:picMkLst>
        </pc:picChg>
        <pc:picChg chg="add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86" creationId="{CF1EB4BD-9C7E-4AA3-9681-C7EB0DA6250B}"/>
          </ac:picMkLst>
        </pc:picChg>
        <pc:picChg chg="add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88" creationId="{94AAE3AA-3759-4D28-B0EF-575F25A5146C}"/>
          </ac:picMkLst>
        </pc:picChg>
        <pc:picChg chg="del">
          <ac:chgData name="MERLEN Christophe" userId="63c51a9f-ab91-4a94-840f-d42254e026b1" providerId="ADAL" clId="{181F296D-7805-4E30-BBC8-06E209D89545}" dt="2020-03-04T09:49:43.882" v="2076" actId="478"/>
          <ac:picMkLst>
            <pc:docMk/>
            <pc:sldMk cId="3974346007" sldId="275"/>
            <ac:picMk id="2050" creationId="{0C145213-58F3-4C97-919E-F03D62921C75}"/>
          </ac:picMkLst>
        </pc:picChg>
        <pc:picChg chg="add mod ord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4098" creationId="{483A6216-5CDE-4C72-BA10-031CA15D5E2E}"/>
          </ac:picMkLst>
        </pc:picChg>
        <pc:picChg chg="add del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4100" creationId="{DF19BAF3-7E20-4B9D-B544-BABAEEA1FA75}"/>
          </ac:picMkLst>
        </pc:picChg>
        <pc:picChg chg="add del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4101" creationId="{950648F4-ABCD-4DF0-8641-76CFB2354721}"/>
          </ac:picMkLst>
        </pc:picChg>
        <pc:picChg chg="add del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4103" creationId="{CF1EB4BD-9C7E-4AA3-9681-C7EB0DA6250B}"/>
          </ac:picMkLst>
        </pc:picChg>
        <pc:picChg chg="add del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4104" creationId="{94AAE3AA-3759-4D28-B0EF-575F25A5146C}"/>
          </ac:picMkLst>
        </pc:picChg>
      </pc:sldChg>
      <pc:sldChg chg="addSp delSp modSp add mod setBg delDesignElem">
        <pc:chgData name="MERLEN Christophe" userId="63c51a9f-ab91-4a94-840f-d42254e026b1" providerId="ADAL" clId="{181F296D-7805-4E30-BBC8-06E209D89545}" dt="2020-03-04T09:52:40.731" v="2126" actId="14100"/>
        <pc:sldMkLst>
          <pc:docMk/>
          <pc:sldMk cId="2765610941" sldId="276"/>
        </pc:sldMkLst>
        <pc:spChg chg="mod">
          <ac:chgData name="MERLEN Christophe" userId="63c51a9f-ab91-4a94-840f-d42254e026b1" providerId="ADAL" clId="{181F296D-7805-4E30-BBC8-06E209D89545}" dt="2020-03-04T09:52:40.731" v="2126" actId="14100"/>
          <ac:spMkLst>
            <pc:docMk/>
            <pc:sldMk cId="2765610941" sldId="276"/>
            <ac:spMk id="2" creationId="{AFAF1318-EB6C-4666-8DFB-29AC1C68E018}"/>
          </ac:spMkLst>
        </pc:spChg>
        <pc:spChg chg="add del">
          <ac:chgData name="MERLEN Christophe" userId="63c51a9f-ab91-4a94-840f-d42254e026b1" providerId="ADAL" clId="{181F296D-7805-4E30-BBC8-06E209D89545}" dt="2020-03-04T09:52:19.740" v="2084" actId="26606"/>
          <ac:spMkLst>
            <pc:docMk/>
            <pc:sldMk cId="2765610941" sldId="276"/>
            <ac:spMk id="75" creationId="{989BE678-777B-482A-A616-FEDC47B162E5}"/>
          </ac:spMkLst>
        </pc:spChg>
        <pc:spChg chg="add del">
          <ac:chgData name="MERLEN Christophe" userId="63c51a9f-ab91-4a94-840f-d42254e026b1" providerId="ADAL" clId="{181F296D-7805-4E30-BBC8-06E209D89545}" dt="2020-03-04T09:52:19.740" v="2084" actId="26606"/>
          <ac:spMkLst>
            <pc:docMk/>
            <pc:sldMk cId="2765610941" sldId="276"/>
            <ac:spMk id="81" creationId="{D28BE0C3-2102-4820-B88B-A448B1840D14}"/>
          </ac:spMkLst>
        </pc:spChg>
        <pc:spChg chg="add del">
          <ac:chgData name="MERLEN Christophe" userId="63c51a9f-ab91-4a94-840f-d42254e026b1" providerId="ADAL" clId="{181F296D-7805-4E30-BBC8-06E209D89545}" dt="2020-03-04T09:52:19.740" v="2084" actId="26606"/>
          <ac:spMkLst>
            <pc:docMk/>
            <pc:sldMk cId="2765610941" sldId="276"/>
            <ac:spMk id="83" creationId="{A4322390-8B58-46BE-88EB-D9FD30C08743}"/>
          </ac:spMkLst>
        </pc:spChg>
        <pc:spChg chg="add del">
          <ac:chgData name="MERLEN Christophe" userId="63c51a9f-ab91-4a94-840f-d42254e026b1" providerId="ADAL" clId="{181F296D-7805-4E30-BBC8-06E209D89545}" dt="2020-03-04T09:52:21.425" v="2086" actId="26606"/>
          <ac:spMkLst>
            <pc:docMk/>
            <pc:sldMk cId="2765610941" sldId="276"/>
            <ac:spMk id="85" creationId="{C885E190-58DD-42DD-A4A8-401E15C92A52}"/>
          </ac:spMkLst>
        </pc:spChg>
        <pc:spChg chg="del">
          <ac:chgData name="MERLEN Christophe" userId="63c51a9f-ab91-4a94-840f-d42254e026b1" providerId="ADAL" clId="{181F296D-7805-4E30-BBC8-06E209D89545}" dt="2020-03-04T09:51:29.191" v="2080"/>
          <ac:spMkLst>
            <pc:docMk/>
            <pc:sldMk cId="2765610941" sldId="276"/>
            <ac:spMk id="4102" creationId="{989BE678-777B-482A-A616-FEDC47B162E5}"/>
          </ac:spMkLst>
        </pc:spChg>
        <pc:spChg chg="del">
          <ac:chgData name="MERLEN Christophe" userId="63c51a9f-ab91-4a94-840f-d42254e026b1" providerId="ADAL" clId="{181F296D-7805-4E30-BBC8-06E209D89545}" dt="2020-03-04T09:51:29.191" v="2080"/>
          <ac:spMkLst>
            <pc:docMk/>
            <pc:sldMk cId="2765610941" sldId="276"/>
            <ac:spMk id="4105" creationId="{D28BE0C3-2102-4820-B88B-A448B1840D14}"/>
          </ac:spMkLst>
        </pc:spChg>
        <pc:spChg chg="del">
          <ac:chgData name="MERLEN Christophe" userId="63c51a9f-ab91-4a94-840f-d42254e026b1" providerId="ADAL" clId="{181F296D-7805-4E30-BBC8-06E209D89545}" dt="2020-03-04T09:51:29.191" v="2080"/>
          <ac:spMkLst>
            <pc:docMk/>
            <pc:sldMk cId="2765610941" sldId="276"/>
            <ac:spMk id="4106" creationId="{A4322390-8B58-46BE-88EB-D9FD30C08743}"/>
          </ac:spMkLst>
        </pc:spChg>
        <pc:spChg chg="del">
          <ac:chgData name="MERLEN Christophe" userId="63c51a9f-ab91-4a94-840f-d42254e026b1" providerId="ADAL" clId="{181F296D-7805-4E30-BBC8-06E209D89545}" dt="2020-03-04T09:51:29.191" v="2080"/>
          <ac:spMkLst>
            <pc:docMk/>
            <pc:sldMk cId="2765610941" sldId="276"/>
            <ac:spMk id="4107" creationId="{C885E190-58DD-42DD-A4A8-401E15C92A52}"/>
          </ac:spMkLst>
        </pc:spChg>
        <pc:spChg chg="add del">
          <ac:chgData name="MERLEN Christophe" userId="63c51a9f-ab91-4a94-840f-d42254e026b1" providerId="ADAL" clId="{181F296D-7805-4E30-BBC8-06E209D89545}" dt="2020-03-04T09:52:21.425" v="2086" actId="26606"/>
          <ac:spMkLst>
            <pc:docMk/>
            <pc:sldMk cId="2765610941" sldId="276"/>
            <ac:spMk id="5126" creationId="{989BE678-777B-482A-A616-FEDC47B162E5}"/>
          </ac:spMkLst>
        </pc:spChg>
        <pc:spChg chg="add del">
          <ac:chgData name="MERLEN Christophe" userId="63c51a9f-ab91-4a94-840f-d42254e026b1" providerId="ADAL" clId="{181F296D-7805-4E30-BBC8-06E209D89545}" dt="2020-03-04T09:52:21.425" v="2086" actId="26606"/>
          <ac:spMkLst>
            <pc:docMk/>
            <pc:sldMk cId="2765610941" sldId="276"/>
            <ac:spMk id="5129" creationId="{D28BE0C3-2102-4820-B88B-A448B1840D14}"/>
          </ac:spMkLst>
        </pc:spChg>
        <pc:spChg chg="add del">
          <ac:chgData name="MERLEN Christophe" userId="63c51a9f-ab91-4a94-840f-d42254e026b1" providerId="ADAL" clId="{181F296D-7805-4E30-BBC8-06E209D89545}" dt="2020-03-04T09:52:21.425" v="2086" actId="26606"/>
          <ac:spMkLst>
            <pc:docMk/>
            <pc:sldMk cId="2765610941" sldId="276"/>
            <ac:spMk id="5130" creationId="{A4322390-8B58-46BE-88EB-D9FD30C08743}"/>
          </ac:spMkLst>
        </pc:spChg>
        <pc:spChg chg="add">
          <ac:chgData name="MERLEN Christophe" userId="63c51a9f-ab91-4a94-840f-d42254e026b1" providerId="ADAL" clId="{181F296D-7805-4E30-BBC8-06E209D89545}" dt="2020-03-04T09:52:21.462" v="2087" actId="26606"/>
          <ac:spMkLst>
            <pc:docMk/>
            <pc:sldMk cId="2765610941" sldId="276"/>
            <ac:spMk id="5134" creationId="{989BE678-777B-482A-A616-FEDC47B162E5}"/>
          </ac:spMkLst>
        </pc:spChg>
        <pc:spChg chg="add">
          <ac:chgData name="MERLEN Christophe" userId="63c51a9f-ab91-4a94-840f-d42254e026b1" providerId="ADAL" clId="{181F296D-7805-4E30-BBC8-06E209D89545}" dt="2020-03-04T09:52:21.462" v="2087" actId="26606"/>
          <ac:spMkLst>
            <pc:docMk/>
            <pc:sldMk cId="2765610941" sldId="276"/>
            <ac:spMk id="5137" creationId="{D28BE0C3-2102-4820-B88B-A448B1840D14}"/>
          </ac:spMkLst>
        </pc:spChg>
        <pc:spChg chg="add">
          <ac:chgData name="MERLEN Christophe" userId="63c51a9f-ab91-4a94-840f-d42254e026b1" providerId="ADAL" clId="{181F296D-7805-4E30-BBC8-06E209D89545}" dt="2020-03-04T09:52:21.462" v="2087" actId="26606"/>
          <ac:spMkLst>
            <pc:docMk/>
            <pc:sldMk cId="2765610941" sldId="276"/>
            <ac:spMk id="5138" creationId="{A4322390-8B58-46BE-88EB-D9FD30C08743}"/>
          </ac:spMkLst>
        </pc:spChg>
        <pc:picChg chg="add del">
          <ac:chgData name="MERLEN Christophe" userId="63c51a9f-ab91-4a94-840f-d42254e026b1" providerId="ADAL" clId="{181F296D-7805-4E30-BBC8-06E209D89545}" dt="2020-03-04T09:52:19.740" v="2084" actId="26606"/>
          <ac:picMkLst>
            <pc:docMk/>
            <pc:sldMk cId="2765610941" sldId="276"/>
            <ac:picMk id="71" creationId="{DF19BAF3-7E20-4B9D-B544-BABAEEA1FA75}"/>
          </ac:picMkLst>
        </pc:picChg>
        <pc:picChg chg="add del">
          <ac:chgData name="MERLEN Christophe" userId="63c51a9f-ab91-4a94-840f-d42254e026b1" providerId="ADAL" clId="{181F296D-7805-4E30-BBC8-06E209D89545}" dt="2020-03-04T09:52:19.740" v="2084" actId="26606"/>
          <ac:picMkLst>
            <pc:docMk/>
            <pc:sldMk cId="2765610941" sldId="276"/>
            <ac:picMk id="73" creationId="{950648F4-ABCD-4DF0-8641-76CFB2354721}"/>
          </ac:picMkLst>
        </pc:picChg>
        <pc:picChg chg="add del">
          <ac:chgData name="MERLEN Christophe" userId="63c51a9f-ab91-4a94-840f-d42254e026b1" providerId="ADAL" clId="{181F296D-7805-4E30-BBC8-06E209D89545}" dt="2020-03-04T09:52:19.740" v="2084" actId="26606"/>
          <ac:picMkLst>
            <pc:docMk/>
            <pc:sldMk cId="2765610941" sldId="276"/>
            <ac:picMk id="77" creationId="{CF1EB4BD-9C7E-4AA3-9681-C7EB0DA6250B}"/>
          </ac:picMkLst>
        </pc:picChg>
        <pc:picChg chg="add del">
          <ac:chgData name="MERLEN Christophe" userId="63c51a9f-ab91-4a94-840f-d42254e026b1" providerId="ADAL" clId="{181F296D-7805-4E30-BBC8-06E209D89545}" dt="2020-03-04T09:52:19.740" v="2084" actId="26606"/>
          <ac:picMkLst>
            <pc:docMk/>
            <pc:sldMk cId="2765610941" sldId="276"/>
            <ac:picMk id="79" creationId="{94AAE3AA-3759-4D28-B0EF-575F25A5146C}"/>
          </ac:picMkLst>
        </pc:picChg>
        <pc:picChg chg="del">
          <ac:chgData name="MERLEN Christophe" userId="63c51a9f-ab91-4a94-840f-d42254e026b1" providerId="ADAL" clId="{181F296D-7805-4E30-BBC8-06E209D89545}" dt="2020-03-04T09:51:32.118" v="2081" actId="478"/>
          <ac:picMkLst>
            <pc:docMk/>
            <pc:sldMk cId="2765610941" sldId="276"/>
            <ac:picMk id="4098" creationId="{483A6216-5CDE-4C72-BA10-031CA15D5E2E}"/>
          </ac:picMkLst>
        </pc:picChg>
        <pc:picChg chg="del">
          <ac:chgData name="MERLEN Christophe" userId="63c51a9f-ab91-4a94-840f-d42254e026b1" providerId="ADAL" clId="{181F296D-7805-4E30-BBC8-06E209D89545}" dt="2020-03-04T09:51:29.191" v="2080"/>
          <ac:picMkLst>
            <pc:docMk/>
            <pc:sldMk cId="2765610941" sldId="276"/>
            <ac:picMk id="4100" creationId="{DF19BAF3-7E20-4B9D-B544-BABAEEA1FA75}"/>
          </ac:picMkLst>
        </pc:picChg>
        <pc:picChg chg="del">
          <ac:chgData name="MERLEN Christophe" userId="63c51a9f-ab91-4a94-840f-d42254e026b1" providerId="ADAL" clId="{181F296D-7805-4E30-BBC8-06E209D89545}" dt="2020-03-04T09:51:29.191" v="2080"/>
          <ac:picMkLst>
            <pc:docMk/>
            <pc:sldMk cId="2765610941" sldId="276"/>
            <ac:picMk id="4101" creationId="{950648F4-ABCD-4DF0-8641-76CFB2354721}"/>
          </ac:picMkLst>
        </pc:picChg>
        <pc:picChg chg="del">
          <ac:chgData name="MERLEN Christophe" userId="63c51a9f-ab91-4a94-840f-d42254e026b1" providerId="ADAL" clId="{181F296D-7805-4E30-BBC8-06E209D89545}" dt="2020-03-04T09:51:29.191" v="2080"/>
          <ac:picMkLst>
            <pc:docMk/>
            <pc:sldMk cId="2765610941" sldId="276"/>
            <ac:picMk id="4103" creationId="{CF1EB4BD-9C7E-4AA3-9681-C7EB0DA6250B}"/>
          </ac:picMkLst>
        </pc:picChg>
        <pc:picChg chg="del">
          <ac:chgData name="MERLEN Christophe" userId="63c51a9f-ab91-4a94-840f-d42254e026b1" providerId="ADAL" clId="{181F296D-7805-4E30-BBC8-06E209D89545}" dt="2020-03-04T09:51:29.191" v="2080"/>
          <ac:picMkLst>
            <pc:docMk/>
            <pc:sldMk cId="2765610941" sldId="276"/>
            <ac:picMk id="4104" creationId="{94AAE3AA-3759-4D28-B0EF-575F25A5146C}"/>
          </ac:picMkLst>
        </pc:picChg>
        <pc:picChg chg="add mod ord">
          <ac:chgData name="MERLEN Christophe" userId="63c51a9f-ab91-4a94-840f-d42254e026b1" providerId="ADAL" clId="{181F296D-7805-4E30-BBC8-06E209D89545}" dt="2020-03-04T09:52:21.462" v="2087" actId="26606"/>
          <ac:picMkLst>
            <pc:docMk/>
            <pc:sldMk cId="2765610941" sldId="276"/>
            <ac:picMk id="5122" creationId="{7A23AE56-D56D-4AAF-937B-F80481B508DB}"/>
          </ac:picMkLst>
        </pc:picChg>
        <pc:picChg chg="add del">
          <ac:chgData name="MERLEN Christophe" userId="63c51a9f-ab91-4a94-840f-d42254e026b1" providerId="ADAL" clId="{181F296D-7805-4E30-BBC8-06E209D89545}" dt="2020-03-04T09:52:21.425" v="2086" actId="26606"/>
          <ac:picMkLst>
            <pc:docMk/>
            <pc:sldMk cId="2765610941" sldId="276"/>
            <ac:picMk id="5124" creationId="{DF19BAF3-7E20-4B9D-B544-BABAEEA1FA75}"/>
          </ac:picMkLst>
        </pc:picChg>
        <pc:picChg chg="add del">
          <ac:chgData name="MERLEN Christophe" userId="63c51a9f-ab91-4a94-840f-d42254e026b1" providerId="ADAL" clId="{181F296D-7805-4E30-BBC8-06E209D89545}" dt="2020-03-04T09:52:21.425" v="2086" actId="26606"/>
          <ac:picMkLst>
            <pc:docMk/>
            <pc:sldMk cId="2765610941" sldId="276"/>
            <ac:picMk id="5125" creationId="{950648F4-ABCD-4DF0-8641-76CFB2354721}"/>
          </ac:picMkLst>
        </pc:picChg>
        <pc:picChg chg="add del">
          <ac:chgData name="MERLEN Christophe" userId="63c51a9f-ab91-4a94-840f-d42254e026b1" providerId="ADAL" clId="{181F296D-7805-4E30-BBC8-06E209D89545}" dt="2020-03-04T09:52:21.425" v="2086" actId="26606"/>
          <ac:picMkLst>
            <pc:docMk/>
            <pc:sldMk cId="2765610941" sldId="276"/>
            <ac:picMk id="5127" creationId="{CF1EB4BD-9C7E-4AA3-9681-C7EB0DA6250B}"/>
          </ac:picMkLst>
        </pc:picChg>
        <pc:picChg chg="add del">
          <ac:chgData name="MERLEN Christophe" userId="63c51a9f-ab91-4a94-840f-d42254e026b1" providerId="ADAL" clId="{181F296D-7805-4E30-BBC8-06E209D89545}" dt="2020-03-04T09:52:21.425" v="2086" actId="26606"/>
          <ac:picMkLst>
            <pc:docMk/>
            <pc:sldMk cId="2765610941" sldId="276"/>
            <ac:picMk id="5128" creationId="{94AAE3AA-3759-4D28-B0EF-575F25A5146C}"/>
          </ac:picMkLst>
        </pc:picChg>
        <pc:picChg chg="add">
          <ac:chgData name="MERLEN Christophe" userId="63c51a9f-ab91-4a94-840f-d42254e026b1" providerId="ADAL" clId="{181F296D-7805-4E30-BBC8-06E209D89545}" dt="2020-03-04T09:52:21.462" v="2087" actId="26606"/>
          <ac:picMkLst>
            <pc:docMk/>
            <pc:sldMk cId="2765610941" sldId="276"/>
            <ac:picMk id="5132" creationId="{DF19BAF3-7E20-4B9D-B544-BABAEEA1FA75}"/>
          </ac:picMkLst>
        </pc:picChg>
        <pc:picChg chg="add">
          <ac:chgData name="MERLEN Christophe" userId="63c51a9f-ab91-4a94-840f-d42254e026b1" providerId="ADAL" clId="{181F296D-7805-4E30-BBC8-06E209D89545}" dt="2020-03-04T09:52:21.462" v="2087" actId="26606"/>
          <ac:picMkLst>
            <pc:docMk/>
            <pc:sldMk cId="2765610941" sldId="276"/>
            <ac:picMk id="5133" creationId="{950648F4-ABCD-4DF0-8641-76CFB2354721}"/>
          </ac:picMkLst>
        </pc:picChg>
        <pc:picChg chg="add">
          <ac:chgData name="MERLEN Christophe" userId="63c51a9f-ab91-4a94-840f-d42254e026b1" providerId="ADAL" clId="{181F296D-7805-4E30-BBC8-06E209D89545}" dt="2020-03-04T09:52:21.462" v="2087" actId="26606"/>
          <ac:picMkLst>
            <pc:docMk/>
            <pc:sldMk cId="2765610941" sldId="276"/>
            <ac:picMk id="5135" creationId="{CF1EB4BD-9C7E-4AA3-9681-C7EB0DA6250B}"/>
          </ac:picMkLst>
        </pc:picChg>
        <pc:picChg chg="add">
          <ac:chgData name="MERLEN Christophe" userId="63c51a9f-ab91-4a94-840f-d42254e026b1" providerId="ADAL" clId="{181F296D-7805-4E30-BBC8-06E209D89545}" dt="2020-03-04T09:52:21.462" v="2087" actId="26606"/>
          <ac:picMkLst>
            <pc:docMk/>
            <pc:sldMk cId="2765610941" sldId="276"/>
            <ac:picMk id="5136" creationId="{94AAE3AA-3759-4D28-B0EF-575F25A5146C}"/>
          </ac:picMkLst>
        </pc:picChg>
      </pc:sldChg>
      <pc:sldMasterChg chg="addSp delSp modSp">
        <pc:chgData name="MERLEN Christophe" userId="63c51a9f-ab91-4a94-840f-d42254e026b1" providerId="ADAL" clId="{181F296D-7805-4E30-BBC8-06E209D89545}" dt="2020-03-04T08:23:53.018" v="129"/>
        <pc:sldMasterMkLst>
          <pc:docMk/>
          <pc:sldMasterMk cId="2266155557" sldId="2147483674"/>
        </pc:sldMasterMkLst>
        <pc:spChg chg="add mod ord modVis">
          <ac:chgData name="MERLEN Christophe" userId="63c51a9f-ab91-4a94-840f-d42254e026b1" providerId="ADAL" clId="{181F296D-7805-4E30-BBC8-06E209D89545}" dt="2020-03-04T08:23:53.018" v="129"/>
          <ac:spMkLst>
            <pc:docMk/>
            <pc:sldMasterMk cId="2266155557" sldId="2147483674"/>
            <ac:spMk id="11" creationId="{9AD32528-4D38-4242-8D69-CDAABC2F0240}"/>
          </ac:spMkLst>
        </pc:spChg>
        <pc:spChg chg="add del">
          <ac:chgData name="MERLEN Christophe" userId="63c51a9f-ab91-4a94-840f-d42254e026b1" providerId="ADAL" clId="{181F296D-7805-4E30-BBC8-06E209D89545}" dt="2020-03-04T08:23:52.850" v="98"/>
          <ac:spMkLst>
            <pc:docMk/>
            <pc:sldMasterMk cId="2266155557" sldId="2147483674"/>
            <ac:spMk id="13" creationId="{216226F6-2A82-465F-97E7-28A5857547A5}"/>
          </ac:spMkLst>
        </pc:spChg>
      </pc:sldMasterChg>
    </pc:docChg>
  </pc:docChgLst>
  <pc:docChgLst>
    <pc:chgData name="MERLEN Christophe" userId="63c51a9f-ab91-4a94-840f-d42254e026b1" providerId="ADAL" clId="{C95C829E-CF72-469F-8E41-7494F881587E}"/>
    <pc:docChg chg="modSld">
      <pc:chgData name="MERLEN Christophe" userId="63c51a9f-ab91-4a94-840f-d42254e026b1" providerId="ADAL" clId="{C95C829E-CF72-469F-8E41-7494F881587E}" dt="2020-03-04T08:10:57.958" v="16" actId="20577"/>
      <pc:docMkLst>
        <pc:docMk/>
      </pc:docMkLst>
      <pc:sldChg chg="modSp">
        <pc:chgData name="MERLEN Christophe" userId="63c51a9f-ab91-4a94-840f-d42254e026b1" providerId="ADAL" clId="{C95C829E-CF72-469F-8E41-7494F881587E}" dt="2020-03-04T08:10:57.958" v="16" actId="20577"/>
        <pc:sldMkLst>
          <pc:docMk/>
          <pc:sldMk cId="1627273199" sldId="257"/>
        </pc:sldMkLst>
        <pc:spChg chg="mod">
          <ac:chgData name="MERLEN Christophe" userId="63c51a9f-ab91-4a94-840f-d42254e026b1" providerId="ADAL" clId="{C95C829E-CF72-469F-8E41-7494F881587E}" dt="2020-03-04T08:10:57.958" v="16" actId="20577"/>
          <ac:spMkLst>
            <pc:docMk/>
            <pc:sldMk cId="1627273199" sldId="257"/>
            <ac:spMk id="3" creationId="{DE888E52-A74D-4FF3-972B-298AE38D6483}"/>
          </ac:spMkLst>
        </pc:spChg>
      </pc:sldChg>
    </pc:docChg>
  </pc:docChgLst>
  <pc:docChgLst>
    <pc:chgData name="MERLEN Christophe" userId="63c51a9f-ab91-4a94-840f-d42254e026b1" providerId="ADAL" clId="{6A531C2A-2388-4797-BF6A-1E0B7F97FC4C}"/>
    <pc:docChg chg="modSld">
      <pc:chgData name="MERLEN Christophe" userId="63c51a9f-ab91-4a94-840f-d42254e026b1" providerId="ADAL" clId="{6A531C2A-2388-4797-BF6A-1E0B7F97FC4C}" dt="2020-04-02T08:55:20.677" v="13" actId="20577"/>
      <pc:docMkLst>
        <pc:docMk/>
      </pc:docMkLst>
      <pc:sldChg chg="modSp">
        <pc:chgData name="MERLEN Christophe" userId="63c51a9f-ab91-4a94-840f-d42254e026b1" providerId="ADAL" clId="{6A531C2A-2388-4797-BF6A-1E0B7F97FC4C}" dt="2020-04-02T08:55:20.677" v="13" actId="20577"/>
        <pc:sldMkLst>
          <pc:docMk/>
          <pc:sldMk cId="2765610941" sldId="276"/>
        </pc:sldMkLst>
        <pc:spChg chg="mod">
          <ac:chgData name="MERLEN Christophe" userId="63c51a9f-ab91-4a94-840f-d42254e026b1" providerId="ADAL" clId="{6A531C2A-2388-4797-BF6A-1E0B7F97FC4C}" dt="2020-04-02T08:55:20.677" v="13" actId="20577"/>
          <ac:spMkLst>
            <pc:docMk/>
            <pc:sldMk cId="2765610941" sldId="276"/>
            <ac:spMk id="2" creationId="{AFAF1318-EB6C-4666-8DFB-29AC1C68E018}"/>
          </ac:spMkLst>
        </pc:spChg>
      </pc:sldChg>
    </pc:docChg>
  </pc:docChgLst>
  <pc:docChgLst>
    <pc:chgData name="Christophe MERLEN" userId="63c51a9f-ab91-4a94-840f-d42254e026b1" providerId="ADAL" clId="{CC95390F-C40B-4193-8B63-08CF28EEE11B}"/>
    <pc:docChg chg="custSel addSld modSld">
      <pc:chgData name="Christophe MERLEN" userId="63c51a9f-ab91-4a94-840f-d42254e026b1" providerId="ADAL" clId="{CC95390F-C40B-4193-8B63-08CF28EEE11B}" dt="2020-02-18T06:53:34.244" v="766" actId="1076"/>
      <pc:docMkLst>
        <pc:docMk/>
      </pc:docMkLst>
      <pc:sldChg chg="modSp">
        <pc:chgData name="Christophe MERLEN" userId="63c51a9f-ab91-4a94-840f-d42254e026b1" providerId="ADAL" clId="{CC95390F-C40B-4193-8B63-08CF28EEE11B}" dt="2020-02-18T06:43:04.511" v="3" actId="20577"/>
        <pc:sldMkLst>
          <pc:docMk/>
          <pc:sldMk cId="2827928382" sldId="258"/>
        </pc:sldMkLst>
        <pc:spChg chg="mod">
          <ac:chgData name="Christophe MERLEN" userId="63c51a9f-ab91-4a94-840f-d42254e026b1" providerId="ADAL" clId="{CC95390F-C40B-4193-8B63-08CF28EEE11B}" dt="2020-02-18T06:43:04.511" v="3" actId="20577"/>
          <ac:spMkLst>
            <pc:docMk/>
            <pc:sldMk cId="2827928382" sldId="258"/>
            <ac:spMk id="3" creationId="{84D85821-B7D5-41D4-AB99-BC70693E9DF0}"/>
          </ac:spMkLst>
        </pc:spChg>
      </pc:sldChg>
      <pc:sldChg chg="modSp">
        <pc:chgData name="Christophe MERLEN" userId="63c51a9f-ab91-4a94-840f-d42254e026b1" providerId="ADAL" clId="{CC95390F-C40B-4193-8B63-08CF28EEE11B}" dt="2020-02-18T06:51:06.519" v="442" actId="113"/>
        <pc:sldMkLst>
          <pc:docMk/>
          <pc:sldMk cId="864926489" sldId="262"/>
        </pc:sldMkLst>
        <pc:spChg chg="mod">
          <ac:chgData name="Christophe MERLEN" userId="63c51a9f-ab91-4a94-840f-d42254e026b1" providerId="ADAL" clId="{CC95390F-C40B-4193-8B63-08CF28EEE11B}" dt="2020-02-18T06:51:06.519" v="442" actId="113"/>
          <ac:spMkLst>
            <pc:docMk/>
            <pc:sldMk cId="864926489" sldId="262"/>
            <ac:spMk id="3" creationId="{5776B1AB-98DE-47F1-8872-83E82A179B9C}"/>
          </ac:spMkLst>
        </pc:spChg>
      </pc:sldChg>
      <pc:sldChg chg="modSp">
        <pc:chgData name="Christophe MERLEN" userId="63c51a9f-ab91-4a94-840f-d42254e026b1" providerId="ADAL" clId="{CC95390F-C40B-4193-8B63-08CF28EEE11B}" dt="2020-02-18T06:53:34.244" v="766" actId="1076"/>
        <pc:sldMkLst>
          <pc:docMk/>
          <pc:sldMk cId="3424597746" sldId="265"/>
        </pc:sldMkLst>
        <pc:spChg chg="mod">
          <ac:chgData name="Christophe MERLEN" userId="63c51a9f-ab91-4a94-840f-d42254e026b1" providerId="ADAL" clId="{CC95390F-C40B-4193-8B63-08CF28EEE11B}" dt="2020-02-18T06:53:34.244" v="766" actId="1076"/>
          <ac:spMkLst>
            <pc:docMk/>
            <pc:sldMk cId="3424597746" sldId="265"/>
            <ac:spMk id="3" creationId="{330E18D1-8523-4E6D-BBC0-2A89695699B6}"/>
          </ac:spMkLst>
        </pc:spChg>
      </pc:sldChg>
      <pc:sldChg chg="addSp modSp add">
        <pc:chgData name="Christophe MERLEN" userId="63c51a9f-ab91-4a94-840f-d42254e026b1" providerId="ADAL" clId="{CC95390F-C40B-4193-8B63-08CF28EEE11B}" dt="2020-02-18T06:50:38.427" v="441" actId="20577"/>
        <pc:sldMkLst>
          <pc:docMk/>
          <pc:sldMk cId="2524176306" sldId="266"/>
        </pc:sldMkLst>
        <pc:spChg chg="mod">
          <ac:chgData name="Christophe MERLEN" userId="63c51a9f-ab91-4a94-840f-d42254e026b1" providerId="ADAL" clId="{CC95390F-C40B-4193-8B63-08CF28EEE11B}" dt="2020-02-18T06:43:40.272" v="38" actId="20577"/>
          <ac:spMkLst>
            <pc:docMk/>
            <pc:sldMk cId="2524176306" sldId="266"/>
            <ac:spMk id="2" creationId="{4FF4F5A9-2D8C-46B6-BB2D-82801E2A89B7}"/>
          </ac:spMkLst>
        </pc:spChg>
        <pc:spChg chg="mod">
          <ac:chgData name="Christophe MERLEN" userId="63c51a9f-ab91-4a94-840f-d42254e026b1" providerId="ADAL" clId="{CC95390F-C40B-4193-8B63-08CF28EEE11B}" dt="2020-02-18T06:49:00.821" v="324" actId="14100"/>
          <ac:spMkLst>
            <pc:docMk/>
            <pc:sldMk cId="2524176306" sldId="266"/>
            <ac:spMk id="3" creationId="{C5B13B84-FC9A-49AD-AD19-A9FA8713F2BF}"/>
          </ac:spMkLst>
        </pc:spChg>
        <pc:graphicFrameChg chg="add mod modGraphic">
          <ac:chgData name="Christophe MERLEN" userId="63c51a9f-ab91-4a94-840f-d42254e026b1" providerId="ADAL" clId="{CC95390F-C40B-4193-8B63-08CF28EEE11B}" dt="2020-02-18T06:50:38.427" v="441" actId="20577"/>
          <ac:graphicFrameMkLst>
            <pc:docMk/>
            <pc:sldMk cId="2524176306" sldId="266"/>
            <ac:graphicFrameMk id="4" creationId="{E39FC071-E22F-4071-B072-3316D7189F3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7F58D-110E-40A9-8D2E-59C4BC9A6821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F6B1E-1FC3-4E07-8B47-414D18FA9B2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65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ice-public.fr/particuliers/glossaire/R112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F6B1E-1FC3-4E07-8B47-414D18FA9B2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46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Déclaration commune</a:t>
            </a:r>
          </a:p>
          <a:p>
            <a:pPr lvl="1"/>
            <a:r>
              <a:rPr lang="fr-FR" dirty="0"/>
              <a:t>Salaires déclarés 91 000€ net de salaires </a:t>
            </a:r>
          </a:p>
          <a:p>
            <a:pPr lvl="1"/>
            <a:r>
              <a:rPr lang="fr-FR" dirty="0"/>
              <a:t>Salaires imposables = 81 900 € après déduction des 10 % pour frais</a:t>
            </a:r>
          </a:p>
          <a:p>
            <a:pPr lvl="1"/>
            <a:r>
              <a:rPr lang="fr-FR" dirty="0"/>
              <a:t>Salaire imposable pour 1 part = 81 900€ / 2,5 part = 32 760 €</a:t>
            </a:r>
          </a:p>
          <a:p>
            <a:endParaRPr lang="fr-FR" dirty="0"/>
          </a:p>
          <a:p>
            <a:r>
              <a:rPr lang="fr-FR" sz="1800" dirty="0"/>
              <a:t>Le calcul de l'impôt se décompose comme suit pour une part</a:t>
            </a:r>
          </a:p>
          <a:p>
            <a:pPr lvl="1"/>
            <a:r>
              <a:rPr lang="fr-FR" dirty="0"/>
              <a:t>De 0 € à 10 064 € = 10 064 € x 0 % = 0 €</a:t>
            </a:r>
          </a:p>
          <a:p>
            <a:pPr lvl="1"/>
            <a:r>
              <a:rPr lang="fr-FR" dirty="0"/>
              <a:t>De 10 064 € à 25 659 € = 15 595 € x 11 % =  1 715,45 €</a:t>
            </a:r>
          </a:p>
          <a:p>
            <a:pPr lvl="1"/>
            <a:r>
              <a:rPr lang="fr-FR" dirty="0"/>
              <a:t>De 25 659 € à 32 760 € = 7 101 € x 30 % =  2 130,3 €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Pour le couple avec un enfant (donc 2,5 parts) la somme des montants obtenus correspondant à</a:t>
            </a:r>
            <a:r>
              <a:rPr lang="fr-FR" b="1" dirty="0"/>
              <a:t> l'impôt brut, soit 9 614 €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F6B1E-1FC3-4E07-8B47-414D18FA9B2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91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savoir si vous êtes concerné par le plafonnement, le services des impôts compare les 2 résultats suivants :</a:t>
            </a:r>
          </a:p>
          <a:p>
            <a:pPr lvl="1"/>
            <a:r>
              <a:rPr lang="fr-FR" dirty="0"/>
              <a:t>CALCUL 1 : Impôt calculé en fonction de votre </a:t>
            </a:r>
            <a:r>
              <a:rPr lang="fr-FR" i="1" u="sng" dirty="0">
                <a:hlinkClick r:id="rId3" tooltip="quotient familial : Système qui divise le revenu imposable en un certain nombre de parts, fixé en fonction de la situation du contribuable (célibataire, marié, etc.) et des personnes à sa charge"/>
              </a:rPr>
              <a:t>quotient familial</a:t>
            </a:r>
            <a:r>
              <a:rPr lang="fr-FR" dirty="0"/>
              <a:t> réel, en retenant le nombre de parts correspondant à votre situation (marié, pacsé, etc.) et à vos charges de famille</a:t>
            </a:r>
          </a:p>
          <a:p>
            <a:pPr lvl="1"/>
            <a:r>
              <a:rPr lang="fr-FR" dirty="0"/>
              <a:t>CACUL 2 : Impôt calculé sur 2 parts. La somme ainsi obtenue est ensuite diminuée du montant du plafond correspondant à l'ensemble des majorations de quotient familial.</a:t>
            </a:r>
          </a:p>
          <a:p>
            <a:endParaRPr lang="fr-FR" dirty="0"/>
          </a:p>
          <a:p>
            <a:r>
              <a:rPr lang="fr-FR" dirty="0"/>
              <a:t>Le montant à payer correspondra au CALCUL 1. Sauf Si le CALCUL 1 est inférieur au CALCUL 2, le plafonnement est applicable et le montant de l'impôt correspond au CALCUL 2.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F6B1E-1FC3-4E07-8B47-414D18FA9B2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66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/>
              <a:t>Suite à une promotion, Juliette déclare désormais 50 000 € net de salaires sur 2020</a:t>
            </a:r>
          </a:p>
          <a:p>
            <a:pPr lvl="1"/>
            <a:r>
              <a:rPr lang="fr-FR" dirty="0"/>
              <a:t>Roméo déclarant 41 000 € net de salaires sur 2020</a:t>
            </a:r>
          </a:p>
          <a:p>
            <a:pPr lvl="1"/>
            <a:r>
              <a:rPr lang="fr-FR" dirty="0"/>
              <a:t>1 enfant en commun né en juin 2020</a:t>
            </a:r>
          </a:p>
          <a:p>
            <a:endParaRPr lang="fr-FR" b="1" dirty="0"/>
          </a:p>
          <a:p>
            <a:r>
              <a:rPr lang="fr-FR" b="1" dirty="0"/>
              <a:t>Déclaration commune</a:t>
            </a:r>
          </a:p>
          <a:p>
            <a:pPr lvl="1"/>
            <a:r>
              <a:rPr lang="fr-FR" dirty="0"/>
              <a:t>Salaires déclarés 91 000€ net de salaires </a:t>
            </a:r>
          </a:p>
          <a:p>
            <a:pPr lvl="1"/>
            <a:r>
              <a:rPr lang="fr-FR" dirty="0"/>
              <a:t>Salaires imposables = 81 900 € après déduction des 10 % pour frais</a:t>
            </a:r>
          </a:p>
          <a:p>
            <a:pPr lvl="1"/>
            <a:r>
              <a:rPr lang="fr-FR" dirty="0"/>
              <a:t>Salaire imposable pour 1 part = 81 900€ / 2 part = 40 950 €</a:t>
            </a:r>
          </a:p>
          <a:p>
            <a:endParaRPr lang="fr-FR" dirty="0"/>
          </a:p>
          <a:p>
            <a:r>
              <a:rPr lang="fr-FR" sz="1800" dirty="0"/>
              <a:t>Le calcul de l'impôt se décompose comme suit pour une part</a:t>
            </a:r>
          </a:p>
          <a:p>
            <a:pPr lvl="1"/>
            <a:r>
              <a:rPr lang="fr-FR" dirty="0"/>
              <a:t>De 0 € à 10 064 € = 10 064 € x 0 % = 0 €</a:t>
            </a:r>
          </a:p>
          <a:p>
            <a:pPr lvl="1"/>
            <a:r>
              <a:rPr lang="fr-FR" dirty="0"/>
              <a:t>De 10 064 € à 25 659 € = 15 595 € x 11 % =  1 715,45 €</a:t>
            </a:r>
          </a:p>
          <a:p>
            <a:pPr lvl="1"/>
            <a:r>
              <a:rPr lang="fr-FR" dirty="0"/>
              <a:t>De 25 659 € à 40 950 € = 15 291 € x 30 % =  4 587 €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Calcul 2 : (1 715,45 * 2 ) + (4 587 *2) – 1 567 = </a:t>
            </a:r>
            <a:r>
              <a:rPr lang="fr-FR" b="1" dirty="0"/>
              <a:t>11 037 €</a:t>
            </a:r>
          </a:p>
          <a:p>
            <a:pPr lvl="1"/>
            <a:r>
              <a:rPr lang="fr-FR" b="1" dirty="0"/>
              <a:t>Rappel du calcul 1 : 9 614 €</a:t>
            </a:r>
          </a:p>
          <a:p>
            <a:pPr lvl="1"/>
            <a:r>
              <a:rPr lang="fr-FR" b="1" dirty="0"/>
              <a:t>Roméo et Juliette paieront donc 11 037€ d’impôts (car calcul 1 &lt; calcul 2 : ils n’ont pas encore exploité complétement le plafond du quotient familiale)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F6B1E-1FC3-4E07-8B47-414D18FA9B2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59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5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746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9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4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18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6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4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MSIPCMContentMarking" descr="{&quot;HashCode&quot;:-510168642,&quot;Placement&quot;:&quot;Footer&quot;}">
            <a:extLst>
              <a:ext uri="{FF2B5EF4-FFF2-40B4-BE49-F238E27FC236}">
                <a16:creationId xmlns:a16="http://schemas.microsoft.com/office/drawing/2014/main" id="{9AD32528-4D38-4242-8D69-CDAABC2F0240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2266155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ice-public.fr/particuliers/glossaire/R112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9CC88-844A-4065-BB3E-26B844842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DOJO de Bercy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3600" dirty="0">
                <a:solidFill>
                  <a:schemeClr val="tx1"/>
                </a:solidFill>
              </a:rPr>
              <a:t>partie 3</a:t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EFC77E-38AA-440D-AF58-68474199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endParaRPr lang="fr-FR" sz="2000" dirty="0"/>
          </a:p>
          <a:p>
            <a:pPr algn="ctr"/>
            <a:r>
              <a:rPr lang="fr-FR" sz="2000" dirty="0"/>
              <a:t>Par C.MERLEN</a:t>
            </a:r>
          </a:p>
        </p:txBody>
      </p:sp>
    </p:spTree>
    <p:extLst>
      <p:ext uri="{BB962C8B-B14F-4D97-AF65-F5344CB8AC3E}">
        <p14:creationId xmlns:p14="http://schemas.microsoft.com/office/powerpoint/2010/main" val="323503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nfant visage peau bébé nez joue main menton doigt garçon fermer bambin bouche lèvre Photographie de portrait clou">
            <a:extLst>
              <a:ext uri="{FF2B5EF4-FFF2-40B4-BE49-F238E27FC236}">
                <a16:creationId xmlns:a16="http://schemas.microsoft.com/office/drawing/2014/main" id="{06D1B1EC-C40B-4904-A004-5E58844F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8" r="9091" b="278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AF1318-EB6C-4666-8DFB-29AC1C68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55" y="1852019"/>
            <a:ext cx="9968657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Les impôts, 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finalement trop facile 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364691-2FE7-40D3-BC20-5A503DCE1029}"/>
              </a:ext>
            </a:extLst>
          </p:cNvPr>
          <p:cNvSpPr txBox="1"/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46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4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56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57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58" name="Rectangle 8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Image vectorielle du drapeau de la Corse">
            <a:extLst>
              <a:ext uri="{FF2B5EF4-FFF2-40B4-BE49-F238E27FC236}">
                <a16:creationId xmlns:a16="http://schemas.microsoft.com/office/drawing/2014/main" id="{54A9FA9C-B720-44F7-88EA-92504843E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AF1318-EB6C-4666-8DFB-29AC1C68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Allez, ça se corse</a:t>
            </a:r>
          </a:p>
        </p:txBody>
      </p:sp>
      <p:sp>
        <p:nvSpPr>
          <p:cNvPr id="2059" name="Rectangle 8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364691-2FE7-40D3-BC20-5A503DCE1029}"/>
              </a:ext>
            </a:extLst>
          </p:cNvPr>
          <p:cNvSpPr txBox="1"/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680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FFD56-EA1D-4EC9-80DE-801CA44A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78529" cy="1400530"/>
          </a:xfrm>
        </p:spPr>
        <p:txBody>
          <a:bodyPr/>
          <a:lstStyle/>
          <a:p>
            <a:r>
              <a:rPr lang="fr-FR" dirty="0"/>
              <a:t>Calcul de l’impôt avec un enfant (exo 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FEB1A-A2EB-4B80-B3DF-EB851FB6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2055042"/>
            <a:ext cx="11104880" cy="4553147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Suite à une promotion, Juliette déclare désormais 50 000 € net de salaires sur 2020</a:t>
            </a:r>
          </a:p>
          <a:p>
            <a:pPr lvl="1"/>
            <a:r>
              <a:rPr lang="fr-FR" dirty="0"/>
              <a:t>Roméo déclarant 41 000 € net de salaires sur 2020</a:t>
            </a:r>
          </a:p>
          <a:p>
            <a:pPr lvl="1"/>
            <a:r>
              <a:rPr lang="fr-FR" dirty="0"/>
              <a:t>1 enfant en commun né en juin 2020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Combien vont-ils payer d’impôt ?  #formalitéNormalement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79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FFD56-EA1D-4EC9-80DE-801CA44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du quotient familial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FEB1A-A2EB-4B80-B3DF-EB851FB6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290320"/>
            <a:ext cx="11104880" cy="495807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La réduction d'impôt liée au </a:t>
            </a:r>
            <a:r>
              <a:rPr lang="fr-FR" i="1" u="sng" dirty="0">
                <a:hlinkClick r:id="rId3"/>
              </a:rPr>
              <a:t>quotient familial</a:t>
            </a:r>
            <a:r>
              <a:rPr lang="fr-FR" dirty="0"/>
              <a:t> est limitée à 1 567 € pour chaque demi-part supplémentaire en 2020.</a:t>
            </a:r>
          </a:p>
          <a:p>
            <a:r>
              <a:rPr lang="fr-FR" dirty="0"/>
              <a:t>La demi-part supplémentaire est celle qui s'ajoute à vos 2 premières parts si vous êtes marié ou pacsé et soumis à imposition commune.</a:t>
            </a:r>
          </a:p>
          <a:p>
            <a:endParaRPr lang="fr-FR" dirty="0"/>
          </a:p>
          <a:p>
            <a:r>
              <a:rPr lang="fr-FR" dirty="0"/>
              <a:t>Pour savoir si vous êtes concerné par le plafonnement, le services des impôts compare les 2 résultats suivants :</a:t>
            </a:r>
          </a:p>
          <a:p>
            <a:pPr lvl="1"/>
            <a:r>
              <a:rPr lang="fr-FR" dirty="0"/>
              <a:t>CALCUL 1 : Impôt calculé en fonction de votre </a:t>
            </a:r>
            <a:r>
              <a:rPr lang="fr-FR" i="1" u="sng" dirty="0">
                <a:hlinkClick r:id="rId3" tooltip="quotient familial : Système qui divise le revenu imposable en un certain nombre de parts, fixé en fonction de la situation du contribuable (célibataire, marié, etc.) et des personnes à sa charge"/>
              </a:rPr>
              <a:t>quotient familial</a:t>
            </a:r>
            <a:r>
              <a:rPr lang="fr-FR" dirty="0"/>
              <a:t> réel, en retenant le nombre de parts correspondant à votre situation (marié, pacsé, etc.) et à vos charges de famille</a:t>
            </a:r>
          </a:p>
          <a:p>
            <a:pPr lvl="1"/>
            <a:r>
              <a:rPr lang="fr-FR" dirty="0"/>
              <a:t>CACUL 2 : Impôt calculé sur 2 parts. La somme ainsi obtenue est ensuite diminuée du montant du plafond correspondant à l'ensemble des majorations de quotient familial.</a:t>
            </a:r>
          </a:p>
          <a:p>
            <a:endParaRPr lang="fr-FR" dirty="0"/>
          </a:p>
          <a:p>
            <a:r>
              <a:rPr lang="fr-FR" dirty="0"/>
              <a:t>Le montant à payer correspondra au CALCUL 1. Sauf Si le CALCUL 1 est inférieur au CALCUL 2, le plafonnement est applicable et le montant de l'impôt correspond au CALCUL 2.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63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FFD56-EA1D-4EC9-80DE-801CA44A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85161"/>
            <a:ext cx="11078529" cy="1400530"/>
          </a:xfrm>
        </p:spPr>
        <p:txBody>
          <a:bodyPr/>
          <a:lstStyle/>
          <a:p>
            <a:r>
              <a:rPr lang="fr-FR" dirty="0"/>
              <a:t>Calcul de l’impôts </a:t>
            </a:r>
            <a:r>
              <a:rPr lang="fr-FR" b="1" dirty="0"/>
              <a:t>avec plafonnement  du quotient familial </a:t>
            </a:r>
            <a:r>
              <a:rPr lang="fr-FR" dirty="0"/>
              <a:t>(exo 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FEB1A-A2EB-4B80-B3DF-EB851FB6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585691"/>
            <a:ext cx="11104880" cy="519218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/>
              <a:t>Intégrer le calcul de l’impôts avec prise en compte du plafonnement avec le quotient familiale</a:t>
            </a:r>
          </a:p>
          <a:p>
            <a:r>
              <a:rPr lang="fr-FR" b="1" dirty="0"/>
              <a:t>Déclaration commune</a:t>
            </a:r>
          </a:p>
          <a:p>
            <a:pPr lvl="1"/>
            <a:r>
              <a:rPr lang="fr-FR" dirty="0"/>
              <a:t>Salaires déclarés 91 000€ net de salaires </a:t>
            </a:r>
          </a:p>
          <a:p>
            <a:pPr lvl="1"/>
            <a:r>
              <a:rPr lang="fr-FR" dirty="0"/>
              <a:t>Salaires imposables = 81 900 € après déduction des 10 % pour frais</a:t>
            </a:r>
          </a:p>
          <a:p>
            <a:pPr lvl="1"/>
            <a:r>
              <a:rPr lang="fr-FR" dirty="0"/>
              <a:t>Salaire imposable pour 1 part = 81 900€ / 2 part = 40 950 €</a:t>
            </a:r>
          </a:p>
          <a:p>
            <a:endParaRPr lang="fr-FR" dirty="0"/>
          </a:p>
          <a:p>
            <a:r>
              <a:rPr lang="fr-FR" sz="1800" dirty="0"/>
              <a:t>Le calcul de l'impôt se décompose comme suit pour une part</a:t>
            </a:r>
          </a:p>
          <a:p>
            <a:pPr lvl="1"/>
            <a:r>
              <a:rPr lang="fr-FR" dirty="0"/>
              <a:t>De 0 € à 10 064 € = 10 064 € x 0 % = 0 €</a:t>
            </a:r>
          </a:p>
          <a:p>
            <a:pPr lvl="1"/>
            <a:r>
              <a:rPr lang="fr-FR" dirty="0"/>
              <a:t>De 10 064 € à 25 659 € = 15 595 € x 11 % =  1 715,45 €</a:t>
            </a:r>
          </a:p>
          <a:p>
            <a:pPr lvl="1"/>
            <a:r>
              <a:rPr lang="fr-FR" dirty="0"/>
              <a:t>De 25 659 € à 40 950 € = 15 291 € x 30 % =  4 587 €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Calcul 2 : (1 715,45 * 2 ) + (4 587 *2) – 1 567 = </a:t>
            </a:r>
            <a:r>
              <a:rPr lang="fr-FR" b="1" dirty="0"/>
              <a:t>11 037 €</a:t>
            </a:r>
          </a:p>
          <a:p>
            <a:pPr lvl="1"/>
            <a:r>
              <a:rPr lang="fr-FR" b="1" dirty="0"/>
              <a:t>Rappel du calcul 1 : 9 614 €</a:t>
            </a:r>
          </a:p>
          <a:p>
            <a:pPr lvl="1"/>
            <a:r>
              <a:rPr lang="fr-FR" b="1" dirty="0"/>
              <a:t>Roméo et Juliette paieront donc 11 037€ d’impôts (car calcul 1 &lt; calcul 2 : ils n’ont pas encore exploité complétement le plafond du quotient familiale)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7C495989-5CE7-4185-8DBA-63AA5A95BE93}"/>
              </a:ext>
            </a:extLst>
          </p:cNvPr>
          <p:cNvSpPr/>
          <p:nvPr/>
        </p:nvSpPr>
        <p:spPr>
          <a:xfrm>
            <a:off x="9690396" y="4558056"/>
            <a:ext cx="2034244" cy="175338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Rappel Réduction d’impôts max par demi part :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1 567€</a:t>
            </a:r>
          </a:p>
        </p:txBody>
      </p:sp>
    </p:spTree>
    <p:extLst>
      <p:ext uri="{BB962C8B-B14F-4D97-AF65-F5344CB8AC3E}">
        <p14:creationId xmlns:p14="http://schemas.microsoft.com/office/powerpoint/2010/main" val="18707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3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34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35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36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37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38" name="Rectangle 8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Résultat de recherche d'images pour &quot;immobilier&quot;">
            <a:extLst>
              <a:ext uri="{FF2B5EF4-FFF2-40B4-BE49-F238E27FC236}">
                <a16:creationId xmlns:a16="http://schemas.microsoft.com/office/drawing/2014/main" id="{7A23AE56-D56D-4AAF-937B-F80481B50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AF1318-EB6C-4666-8DFB-29AC1C68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97975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La suite un autre jour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364691-2FE7-40D3-BC20-5A503DCE1029}"/>
              </a:ext>
            </a:extLst>
          </p:cNvPr>
          <p:cNvSpPr txBox="1"/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5610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E2D7FE2A9BF49963879E8C4AA8FAD" ma:contentTypeVersion="11" ma:contentTypeDescription="Create a new document." ma:contentTypeScope="" ma:versionID="2baa8e9f297a36ca19b275e9e1f86f9b">
  <xsd:schema xmlns:xsd="http://www.w3.org/2001/XMLSchema" xmlns:xs="http://www.w3.org/2001/XMLSchema" xmlns:p="http://schemas.microsoft.com/office/2006/metadata/properties" xmlns:ns3="a0d7cc73-f3c2-4893-b53e-40a750254bfc" xmlns:ns4="8b6eefba-1907-43e1-8bf0-c93b24b07070" targetNamespace="http://schemas.microsoft.com/office/2006/metadata/properties" ma:root="true" ma:fieldsID="d40cc3f685f0efdbaefe45be2b177d91" ns3:_="" ns4:_="">
    <xsd:import namespace="a0d7cc73-f3c2-4893-b53e-40a750254bfc"/>
    <xsd:import namespace="8b6eefba-1907-43e1-8bf0-c93b24b070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7cc73-f3c2-4893-b53e-40a75025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eefba-1907-43e1-8bf0-c93b24b0707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918B4F-564E-4F6E-AC0B-1494DE4A4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7cc73-f3c2-4893-b53e-40a750254bfc"/>
    <ds:schemaRef ds:uri="8b6eefba-1907-43e1-8bf0-c93b24b070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488374-41BE-490B-9B91-2178E394B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D99C71-7AD8-47B0-8A98-E60FD2AF2B8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a0d7cc73-f3c2-4893-b53e-40a750254bfc"/>
    <ds:schemaRef ds:uri="http://purl.org/dc/terms/"/>
    <ds:schemaRef ds:uri="8b6eefba-1907-43e1-8bf0-c93b24b070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153</Words>
  <Application>Microsoft Office PowerPoint</Application>
  <PresentationFormat>Grand écran</PresentationFormat>
  <Paragraphs>79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Le DOJO de Bercy partie 3 </vt:lpstr>
      <vt:lpstr>Les impôts,  finalement trop facile ?</vt:lpstr>
      <vt:lpstr>Allez, ça se corse</vt:lpstr>
      <vt:lpstr>Calcul de l’impôt avec un enfant (exo 1)</vt:lpstr>
      <vt:lpstr>Intégration du quotient familial</vt:lpstr>
      <vt:lpstr>Calcul de l’impôts avec plafonnement  du quotient familial (exo 2)</vt:lpstr>
      <vt:lpstr>La suite un autre jour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DOJO de Bercy partie 2 </dc:title>
  <dc:creator>MERLEN Christophe</dc:creator>
  <cp:lastModifiedBy>MERLEN Christophe</cp:lastModifiedBy>
  <cp:revision>10</cp:revision>
  <dcterms:created xsi:type="dcterms:W3CDTF">2020-03-11T14:11:20Z</dcterms:created>
  <dcterms:modified xsi:type="dcterms:W3CDTF">2020-04-23T13:11:03Z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iteId">
    <vt:lpwstr>396b38cc-aa65-492b-bb0e-3d94ed25a97b</vt:lpwstr>
  </property>
  <property fmtid="{D5CDD505-2E9C-101B-9397-08002B2CF9AE}" pid="4" name="MSIP_Label_bbfbbd0f-0666-461a-9212-afe773a25324_Owner">
    <vt:lpwstr>christophe.merlen@axa.fr</vt:lpwstr>
  </property>
  <property fmtid="{D5CDD505-2E9C-101B-9397-08002B2CF9AE}" pid="5" name="MSIP_Label_bbfbbd0f-0666-461a-9212-afe773a25324_SetDate">
    <vt:lpwstr>2020-03-11T14:11:35.9192261Z</vt:lpwstr>
  </property>
  <property fmtid="{D5CDD505-2E9C-101B-9397-08002B2CF9AE}" pid="6" name="MSIP_Label_bbfbbd0f-0666-461a-9212-afe773a25324_Name">
    <vt:lpwstr>AXA FR Confidential</vt:lpwstr>
  </property>
  <property fmtid="{D5CDD505-2E9C-101B-9397-08002B2CF9AE}" pid="7" name="MSIP_Label_bbfbbd0f-0666-461a-9212-afe773a25324_Application">
    <vt:lpwstr>Microsoft Azure Information Protection</vt:lpwstr>
  </property>
  <property fmtid="{D5CDD505-2E9C-101B-9397-08002B2CF9AE}" pid="8" name="MSIP_Label_bbfbbd0f-0666-461a-9212-afe773a25324_Extended_MSFT_Method">
    <vt:lpwstr>Automatic</vt:lpwstr>
  </property>
  <property fmtid="{D5CDD505-2E9C-101B-9397-08002B2CF9AE}" pid="9" name="Sensitivity">
    <vt:lpwstr>AXA FR Confidential</vt:lpwstr>
  </property>
</Properties>
</file>