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sldIdLst>
    <p:sldId id="256" r:id="rId5"/>
    <p:sldId id="258" r:id="rId6"/>
    <p:sldId id="277" r:id="rId7"/>
    <p:sldId id="274" r:id="rId8"/>
    <p:sldId id="273" r:id="rId9"/>
    <p:sldId id="285" r:id="rId10"/>
    <p:sldId id="275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MERLEN" userId="63c51a9f-ab91-4a94-840f-d42254e026b1" providerId="ADAL" clId="{CC95390F-C40B-4193-8B63-08CF28EEE11B}"/>
    <pc:docChg chg="custSel addSld modSld">
      <pc:chgData name="Christophe MERLEN" userId="63c51a9f-ab91-4a94-840f-d42254e026b1" providerId="ADAL" clId="{CC95390F-C40B-4193-8B63-08CF28EEE11B}" dt="2020-02-18T06:53:34.244" v="766" actId="1076"/>
      <pc:docMkLst>
        <pc:docMk/>
      </pc:docMkLst>
      <pc:sldChg chg="modSp">
        <pc:chgData name="Christophe MERLEN" userId="63c51a9f-ab91-4a94-840f-d42254e026b1" providerId="ADAL" clId="{CC95390F-C40B-4193-8B63-08CF28EEE11B}" dt="2020-02-18T06:43:04.511" v="3" actId="20577"/>
        <pc:sldMkLst>
          <pc:docMk/>
          <pc:sldMk cId="2827928382" sldId="258"/>
        </pc:sldMkLst>
        <pc:spChg chg="mod">
          <ac:chgData name="Christophe MERLEN" userId="63c51a9f-ab91-4a94-840f-d42254e026b1" providerId="ADAL" clId="{CC95390F-C40B-4193-8B63-08CF28EEE11B}" dt="2020-02-18T06:43:04.511" v="3" actId="20577"/>
          <ac:spMkLst>
            <pc:docMk/>
            <pc:sldMk cId="2827928382" sldId="258"/>
            <ac:spMk id="3" creationId="{84D85821-B7D5-41D4-AB99-BC70693E9DF0}"/>
          </ac:spMkLst>
        </pc:spChg>
      </pc:sldChg>
      <pc:sldChg chg="modSp">
        <pc:chgData name="Christophe MERLEN" userId="63c51a9f-ab91-4a94-840f-d42254e026b1" providerId="ADAL" clId="{CC95390F-C40B-4193-8B63-08CF28EEE11B}" dt="2020-02-18T06:51:06.519" v="442" actId="113"/>
        <pc:sldMkLst>
          <pc:docMk/>
          <pc:sldMk cId="864926489" sldId="262"/>
        </pc:sldMkLst>
        <pc:spChg chg="mod">
          <ac:chgData name="Christophe MERLEN" userId="63c51a9f-ab91-4a94-840f-d42254e026b1" providerId="ADAL" clId="{CC95390F-C40B-4193-8B63-08CF28EEE11B}" dt="2020-02-18T06:51:06.519" v="442" actId="113"/>
          <ac:spMkLst>
            <pc:docMk/>
            <pc:sldMk cId="864926489" sldId="262"/>
            <ac:spMk id="3" creationId="{5776B1AB-98DE-47F1-8872-83E82A179B9C}"/>
          </ac:spMkLst>
        </pc:spChg>
      </pc:sldChg>
      <pc:sldChg chg="modSp">
        <pc:chgData name="Christophe MERLEN" userId="63c51a9f-ab91-4a94-840f-d42254e026b1" providerId="ADAL" clId="{CC95390F-C40B-4193-8B63-08CF28EEE11B}" dt="2020-02-18T06:53:34.244" v="766" actId="1076"/>
        <pc:sldMkLst>
          <pc:docMk/>
          <pc:sldMk cId="3424597746" sldId="265"/>
        </pc:sldMkLst>
        <pc:spChg chg="mod">
          <ac:chgData name="Christophe MERLEN" userId="63c51a9f-ab91-4a94-840f-d42254e026b1" providerId="ADAL" clId="{CC95390F-C40B-4193-8B63-08CF28EEE11B}" dt="2020-02-18T06:53:34.244" v="766" actId="1076"/>
          <ac:spMkLst>
            <pc:docMk/>
            <pc:sldMk cId="3424597746" sldId="265"/>
            <ac:spMk id="3" creationId="{330E18D1-8523-4E6D-BBC0-2A89695699B6}"/>
          </ac:spMkLst>
        </pc:spChg>
      </pc:sldChg>
      <pc:sldChg chg="addSp modSp add">
        <pc:chgData name="Christophe MERLEN" userId="63c51a9f-ab91-4a94-840f-d42254e026b1" providerId="ADAL" clId="{CC95390F-C40B-4193-8B63-08CF28EEE11B}" dt="2020-02-18T06:50:38.427" v="441" actId="20577"/>
        <pc:sldMkLst>
          <pc:docMk/>
          <pc:sldMk cId="2524176306" sldId="266"/>
        </pc:sldMkLst>
        <pc:spChg chg="mod">
          <ac:chgData name="Christophe MERLEN" userId="63c51a9f-ab91-4a94-840f-d42254e026b1" providerId="ADAL" clId="{CC95390F-C40B-4193-8B63-08CF28EEE11B}" dt="2020-02-18T06:43:40.272" v="38" actId="20577"/>
          <ac:spMkLst>
            <pc:docMk/>
            <pc:sldMk cId="2524176306" sldId="266"/>
            <ac:spMk id="2" creationId="{4FF4F5A9-2D8C-46B6-BB2D-82801E2A89B7}"/>
          </ac:spMkLst>
        </pc:spChg>
        <pc:spChg chg="mod">
          <ac:chgData name="Christophe MERLEN" userId="63c51a9f-ab91-4a94-840f-d42254e026b1" providerId="ADAL" clId="{CC95390F-C40B-4193-8B63-08CF28EEE11B}" dt="2020-02-18T06:49:00.821" v="324" actId="14100"/>
          <ac:spMkLst>
            <pc:docMk/>
            <pc:sldMk cId="2524176306" sldId="266"/>
            <ac:spMk id="3" creationId="{C5B13B84-FC9A-49AD-AD19-A9FA8713F2BF}"/>
          </ac:spMkLst>
        </pc:spChg>
        <pc:graphicFrameChg chg="add mod modGraphic">
          <ac:chgData name="Christophe MERLEN" userId="63c51a9f-ab91-4a94-840f-d42254e026b1" providerId="ADAL" clId="{CC95390F-C40B-4193-8B63-08CF28EEE11B}" dt="2020-02-18T06:50:38.427" v="441" actId="20577"/>
          <ac:graphicFrameMkLst>
            <pc:docMk/>
            <pc:sldMk cId="2524176306" sldId="266"/>
            <ac:graphicFrameMk id="4" creationId="{E39FC071-E22F-4071-B072-3316D7189F3F}"/>
          </ac:graphicFrameMkLst>
        </pc:graphicFrameChg>
      </pc:sldChg>
    </pc:docChg>
  </pc:docChgLst>
  <pc:docChgLst>
    <pc:chgData name="Christophe MERLEN" userId="63c51a9f-ab91-4a94-840f-d42254e026b1" providerId="ADAL" clId="{181F296D-7805-4E30-BBC8-06E209D89545}"/>
    <pc:docChg chg="modSld">
      <pc:chgData name="Christophe MERLEN" userId="63c51a9f-ab91-4a94-840f-d42254e026b1" providerId="ADAL" clId="{181F296D-7805-4E30-BBC8-06E209D89545}" dt="2020-03-05T15:04:18.480" v="7" actId="20577"/>
      <pc:docMkLst>
        <pc:docMk/>
      </pc:docMkLst>
      <pc:sldChg chg="modSp">
        <pc:chgData name="Christophe MERLEN" userId="63c51a9f-ab91-4a94-840f-d42254e026b1" providerId="ADAL" clId="{181F296D-7805-4E30-BBC8-06E209D89545}" dt="2020-03-05T09:30:29.935" v="3" actId="20577"/>
        <pc:sldMkLst>
          <pc:docMk/>
          <pc:sldMk cId="2818529738" sldId="260"/>
        </pc:sldMkLst>
        <pc:spChg chg="mod">
          <ac:chgData name="Christophe MERLEN" userId="63c51a9f-ab91-4a94-840f-d42254e026b1" providerId="ADAL" clId="{181F296D-7805-4E30-BBC8-06E209D89545}" dt="2020-03-05T09:30:29.935" v="3" actId="20577"/>
          <ac:spMkLst>
            <pc:docMk/>
            <pc:sldMk cId="2818529738" sldId="260"/>
            <ac:spMk id="3" creationId="{DE888E52-A74D-4FF3-972B-298AE38D6483}"/>
          </ac:spMkLst>
        </pc:spChg>
      </pc:sldChg>
      <pc:sldChg chg="modSp">
        <pc:chgData name="Christophe MERLEN" userId="63c51a9f-ab91-4a94-840f-d42254e026b1" providerId="ADAL" clId="{181F296D-7805-4E30-BBC8-06E209D89545}" dt="2020-03-05T15:04:07.206" v="5" actId="20577"/>
        <pc:sldMkLst>
          <pc:docMk/>
          <pc:sldMk cId="1411294017" sldId="267"/>
        </pc:sldMkLst>
        <pc:spChg chg="mod">
          <ac:chgData name="Christophe MERLEN" userId="63c51a9f-ab91-4a94-840f-d42254e026b1" providerId="ADAL" clId="{181F296D-7805-4E30-BBC8-06E209D89545}" dt="2020-03-05T15:04:07.206" v="5" actId="20577"/>
          <ac:spMkLst>
            <pc:docMk/>
            <pc:sldMk cId="1411294017" sldId="267"/>
            <ac:spMk id="4" creationId="{569C3938-09AC-4CFD-9DB5-170FED92F1EF}"/>
          </ac:spMkLst>
        </pc:spChg>
      </pc:sldChg>
      <pc:sldChg chg="modSp">
        <pc:chgData name="Christophe MERLEN" userId="63c51a9f-ab91-4a94-840f-d42254e026b1" providerId="ADAL" clId="{181F296D-7805-4E30-BBC8-06E209D89545}" dt="2020-03-05T15:04:18.480" v="7" actId="20577"/>
        <pc:sldMkLst>
          <pc:docMk/>
          <pc:sldMk cId="4243098132" sldId="269"/>
        </pc:sldMkLst>
        <pc:spChg chg="mod">
          <ac:chgData name="Christophe MERLEN" userId="63c51a9f-ab91-4a94-840f-d42254e026b1" providerId="ADAL" clId="{181F296D-7805-4E30-BBC8-06E209D89545}" dt="2020-03-05T15:04:18.480" v="7" actId="20577"/>
          <ac:spMkLst>
            <pc:docMk/>
            <pc:sldMk cId="4243098132" sldId="269"/>
            <ac:spMk id="3" creationId="{352A7182-7B31-4DE3-A4E8-827C3D8B6E29}"/>
          </ac:spMkLst>
        </pc:spChg>
      </pc:sldChg>
    </pc:docChg>
  </pc:docChgLst>
  <pc:docChgLst>
    <pc:chgData name="MERLEN Christophe" userId="63c51a9f-ab91-4a94-840f-d42254e026b1" providerId="ADAL" clId="{41F5B2D7-7624-415A-847A-85BA599B7904}"/>
    <pc:docChg chg="undo custSel mod addSld delSld modSld">
      <pc:chgData name="MERLEN Christophe" userId="63c51a9f-ab91-4a94-840f-d42254e026b1" providerId="ADAL" clId="{41F5B2D7-7624-415A-847A-85BA599B7904}" dt="2020-03-11T15:17:13.160" v="2520" actId="20577"/>
      <pc:docMkLst>
        <pc:docMk/>
      </pc:docMkLst>
      <pc:sldChg chg="modSp">
        <pc:chgData name="MERLEN Christophe" userId="63c51a9f-ab91-4a94-840f-d42254e026b1" providerId="ADAL" clId="{41F5B2D7-7624-415A-847A-85BA599B7904}" dt="2020-03-11T13:47:45.444" v="11" actId="27636"/>
        <pc:sldMkLst>
          <pc:docMk/>
          <pc:sldMk cId="3235030901" sldId="256"/>
        </pc:sldMkLst>
        <pc:spChg chg="mod">
          <ac:chgData name="MERLEN Christophe" userId="63c51a9f-ab91-4a94-840f-d42254e026b1" providerId="ADAL" clId="{41F5B2D7-7624-415A-847A-85BA599B7904}" dt="2020-03-11T13:47:45.444" v="11" actId="27636"/>
          <ac:spMkLst>
            <pc:docMk/>
            <pc:sldMk cId="3235030901" sldId="256"/>
            <ac:spMk id="2" creationId="{C839CC88-844A-4065-BB3E-26B844842A8E}"/>
          </ac:spMkLst>
        </pc:spChg>
      </pc:sldChg>
      <pc:sldChg chg="del">
        <pc:chgData name="MERLEN Christophe" userId="63c51a9f-ab91-4a94-840f-d42254e026b1" providerId="ADAL" clId="{41F5B2D7-7624-415A-847A-85BA599B7904}" dt="2020-03-11T13:48:11.956" v="19" actId="2696"/>
        <pc:sldMkLst>
          <pc:docMk/>
          <pc:sldMk cId="1627273199" sldId="257"/>
        </pc:sldMkLst>
      </pc:sldChg>
      <pc:sldChg chg="modSp">
        <pc:chgData name="MERLEN Christophe" userId="63c51a9f-ab91-4a94-840f-d42254e026b1" providerId="ADAL" clId="{41F5B2D7-7624-415A-847A-85BA599B7904}" dt="2020-03-11T13:48:36.077" v="55" actId="6549"/>
        <pc:sldMkLst>
          <pc:docMk/>
          <pc:sldMk cId="2827928382" sldId="258"/>
        </pc:sldMkLst>
        <pc:spChg chg="mod">
          <ac:chgData name="MERLEN Christophe" userId="63c51a9f-ab91-4a94-840f-d42254e026b1" providerId="ADAL" clId="{41F5B2D7-7624-415A-847A-85BA599B7904}" dt="2020-03-11T13:48:36.077" v="55" actId="6549"/>
          <ac:spMkLst>
            <pc:docMk/>
            <pc:sldMk cId="2827928382" sldId="258"/>
            <ac:spMk id="2" creationId="{BC139471-C6CC-4FEA-9244-5B24119D24FF}"/>
          </ac:spMkLst>
        </pc:spChg>
      </pc:sldChg>
      <pc:sldChg chg="del">
        <pc:chgData name="MERLEN Christophe" userId="63c51a9f-ab91-4a94-840f-d42254e026b1" providerId="ADAL" clId="{41F5B2D7-7624-415A-847A-85BA599B7904}" dt="2020-03-11T13:48:10.498" v="18" actId="2696"/>
        <pc:sldMkLst>
          <pc:docMk/>
          <pc:sldMk cId="2818529738" sldId="260"/>
        </pc:sldMkLst>
      </pc:sldChg>
      <pc:sldChg chg="del">
        <pc:chgData name="MERLEN Christophe" userId="63c51a9f-ab91-4a94-840f-d42254e026b1" providerId="ADAL" clId="{41F5B2D7-7624-415A-847A-85BA599B7904}" dt="2020-03-11T13:48:06.050" v="16" actId="2696"/>
        <pc:sldMkLst>
          <pc:docMk/>
          <pc:sldMk cId="1411294017" sldId="267"/>
        </pc:sldMkLst>
      </pc:sldChg>
      <pc:sldChg chg="del">
        <pc:chgData name="MERLEN Christophe" userId="63c51a9f-ab91-4a94-840f-d42254e026b1" providerId="ADAL" clId="{41F5B2D7-7624-415A-847A-85BA599B7904}" dt="2020-03-11T13:48:07.968" v="17" actId="2696"/>
        <pc:sldMkLst>
          <pc:docMk/>
          <pc:sldMk cId="3894671932" sldId="268"/>
        </pc:sldMkLst>
      </pc:sldChg>
      <pc:sldChg chg="del">
        <pc:chgData name="MERLEN Christophe" userId="63c51a9f-ab91-4a94-840f-d42254e026b1" providerId="ADAL" clId="{41F5B2D7-7624-415A-847A-85BA599B7904}" dt="2020-03-11T13:48:01.818" v="12" actId="2696"/>
        <pc:sldMkLst>
          <pc:docMk/>
          <pc:sldMk cId="4243098132" sldId="269"/>
        </pc:sldMkLst>
      </pc:sldChg>
      <pc:sldChg chg="del">
        <pc:chgData name="MERLEN Christophe" userId="63c51a9f-ab91-4a94-840f-d42254e026b1" providerId="ADAL" clId="{41F5B2D7-7624-415A-847A-85BA599B7904}" dt="2020-03-11T13:48:02.679" v="13" actId="2696"/>
        <pc:sldMkLst>
          <pc:docMk/>
          <pc:sldMk cId="1981369425" sldId="270"/>
        </pc:sldMkLst>
      </pc:sldChg>
      <pc:sldChg chg="del">
        <pc:chgData name="MERLEN Christophe" userId="63c51a9f-ab91-4a94-840f-d42254e026b1" providerId="ADAL" clId="{41F5B2D7-7624-415A-847A-85BA599B7904}" dt="2020-03-11T13:48:04.790" v="15" actId="2696"/>
        <pc:sldMkLst>
          <pc:docMk/>
          <pc:sldMk cId="1150418833" sldId="271"/>
        </pc:sldMkLst>
      </pc:sldChg>
      <pc:sldChg chg="del">
        <pc:chgData name="MERLEN Christophe" userId="63c51a9f-ab91-4a94-840f-d42254e026b1" providerId="ADAL" clId="{41F5B2D7-7624-415A-847A-85BA599B7904}" dt="2020-03-11T13:48:03.817" v="14" actId="2696"/>
        <pc:sldMkLst>
          <pc:docMk/>
          <pc:sldMk cId="987536068" sldId="272"/>
        </pc:sldMkLst>
      </pc:sldChg>
      <pc:sldChg chg="modSp">
        <pc:chgData name="MERLEN Christophe" userId="63c51a9f-ab91-4a94-840f-d42254e026b1" providerId="ADAL" clId="{41F5B2D7-7624-415A-847A-85BA599B7904}" dt="2020-03-11T15:15:52.507" v="2491" actId="6549"/>
        <pc:sldMkLst>
          <pc:docMk/>
          <pc:sldMk cId="3610853592" sldId="273"/>
        </pc:sldMkLst>
        <pc:spChg chg="mod">
          <ac:chgData name="MERLEN Christophe" userId="63c51a9f-ab91-4a94-840f-d42254e026b1" providerId="ADAL" clId="{41F5B2D7-7624-415A-847A-85BA599B7904}" dt="2020-03-11T13:57:28.396" v="1055" actId="20577"/>
          <ac:spMkLst>
            <pc:docMk/>
            <pc:sldMk cId="3610853592" sldId="273"/>
            <ac:spMk id="2" creationId="{915CA3F8-6CAD-45D1-BB4E-F8448DA34976}"/>
          </ac:spMkLst>
        </pc:spChg>
        <pc:spChg chg="mod">
          <ac:chgData name="MERLEN Christophe" userId="63c51a9f-ab91-4a94-840f-d42254e026b1" providerId="ADAL" clId="{41F5B2D7-7624-415A-847A-85BA599B7904}" dt="2020-03-11T15:15:52.507" v="2491" actId="6549"/>
          <ac:spMkLst>
            <pc:docMk/>
            <pc:sldMk cId="3610853592" sldId="273"/>
            <ac:spMk id="3" creationId="{0EA129CF-820B-43D2-87FA-84AB5E234A7A}"/>
          </ac:spMkLst>
        </pc:spChg>
      </pc:sldChg>
      <pc:sldChg chg="modSp">
        <pc:chgData name="MERLEN Christophe" userId="63c51a9f-ab91-4a94-840f-d42254e026b1" providerId="ADAL" clId="{41F5B2D7-7624-415A-847A-85BA599B7904}" dt="2020-03-11T15:15:28.884" v="2490" actId="13926"/>
        <pc:sldMkLst>
          <pc:docMk/>
          <pc:sldMk cId="3421918643" sldId="274"/>
        </pc:sldMkLst>
        <pc:graphicFrameChg chg="modGraphic">
          <ac:chgData name="MERLEN Christophe" userId="63c51a9f-ab91-4a94-840f-d42254e026b1" providerId="ADAL" clId="{41F5B2D7-7624-415A-847A-85BA599B7904}" dt="2020-03-11T15:15:28.884" v="2490" actId="13926"/>
          <ac:graphicFrameMkLst>
            <pc:docMk/>
            <pc:sldMk cId="3421918643" sldId="274"/>
            <ac:graphicFrameMk id="4" creationId="{093F6583-14DD-4107-BADD-DC40FC20F848}"/>
          </ac:graphicFrameMkLst>
        </pc:graphicFrameChg>
      </pc:sldChg>
      <pc:sldChg chg="modSp">
        <pc:chgData name="MERLEN Christophe" userId="63c51a9f-ab91-4a94-840f-d42254e026b1" providerId="ADAL" clId="{41F5B2D7-7624-415A-847A-85BA599B7904}" dt="2020-03-11T13:52:42.765" v="588" actId="20577"/>
        <pc:sldMkLst>
          <pc:docMk/>
          <pc:sldMk cId="3974346007" sldId="275"/>
        </pc:sldMkLst>
        <pc:spChg chg="mod">
          <ac:chgData name="MERLEN Christophe" userId="63c51a9f-ab91-4a94-840f-d42254e026b1" providerId="ADAL" clId="{41F5B2D7-7624-415A-847A-85BA599B7904}" dt="2020-03-11T13:52:42.765" v="588" actId="20577"/>
          <ac:spMkLst>
            <pc:docMk/>
            <pc:sldMk cId="3974346007" sldId="275"/>
            <ac:spMk id="2" creationId="{AFAF1318-EB6C-4666-8DFB-29AC1C68E018}"/>
          </ac:spMkLst>
        </pc:spChg>
      </pc:sldChg>
      <pc:sldChg chg="modSp">
        <pc:chgData name="MERLEN Christophe" userId="63c51a9f-ab91-4a94-840f-d42254e026b1" providerId="ADAL" clId="{41F5B2D7-7624-415A-847A-85BA599B7904}" dt="2020-03-11T14:07:04.557" v="1384" actId="20577"/>
        <pc:sldMkLst>
          <pc:docMk/>
          <pc:sldMk cId="2765610941" sldId="276"/>
        </pc:sldMkLst>
        <pc:spChg chg="mod">
          <ac:chgData name="MERLEN Christophe" userId="63c51a9f-ab91-4a94-840f-d42254e026b1" providerId="ADAL" clId="{41F5B2D7-7624-415A-847A-85BA599B7904}" dt="2020-03-11T14:07:04.557" v="1384" actId="20577"/>
          <ac:spMkLst>
            <pc:docMk/>
            <pc:sldMk cId="2765610941" sldId="276"/>
            <ac:spMk id="2" creationId="{AFAF1318-EB6C-4666-8DFB-29AC1C68E018}"/>
          </ac:spMkLst>
        </pc:spChg>
      </pc:sldChg>
      <pc:sldChg chg="modSp add">
        <pc:chgData name="MERLEN Christophe" userId="63c51a9f-ab91-4a94-840f-d42254e026b1" providerId="ADAL" clId="{41F5B2D7-7624-415A-847A-85BA599B7904}" dt="2020-03-11T15:15:03.323" v="2487" actId="20577"/>
        <pc:sldMkLst>
          <pc:docMk/>
          <pc:sldMk cId="2207772172" sldId="277"/>
        </pc:sldMkLst>
        <pc:spChg chg="mod">
          <ac:chgData name="MERLEN Christophe" userId="63c51a9f-ab91-4a94-840f-d42254e026b1" providerId="ADAL" clId="{41F5B2D7-7624-415A-847A-85BA599B7904}" dt="2020-03-11T13:51:33.504" v="555" actId="20577"/>
          <ac:spMkLst>
            <pc:docMk/>
            <pc:sldMk cId="2207772172" sldId="277"/>
            <ac:spMk id="2" creationId="{7C20322E-B79C-45C7-A1C8-4E354E49FFBC}"/>
          </ac:spMkLst>
        </pc:spChg>
        <pc:spChg chg="mod">
          <ac:chgData name="MERLEN Christophe" userId="63c51a9f-ab91-4a94-840f-d42254e026b1" providerId="ADAL" clId="{41F5B2D7-7624-415A-847A-85BA599B7904}" dt="2020-03-11T15:15:03.323" v="2487" actId="20577"/>
          <ac:spMkLst>
            <pc:docMk/>
            <pc:sldMk cId="2207772172" sldId="277"/>
            <ac:spMk id="3" creationId="{18809B16-A570-4EE2-A24B-393706D091A2}"/>
          </ac:spMkLst>
        </pc:spChg>
      </pc:sldChg>
      <pc:sldChg chg="modSp add">
        <pc:chgData name="MERLEN Christophe" userId="63c51a9f-ab91-4a94-840f-d42254e026b1" providerId="ADAL" clId="{41F5B2D7-7624-415A-847A-85BA599B7904}" dt="2020-03-11T13:57:36.472" v="1063" actId="20577"/>
        <pc:sldMkLst>
          <pc:docMk/>
          <pc:sldMk cId="779731435" sldId="278"/>
        </pc:sldMkLst>
        <pc:spChg chg="mod">
          <ac:chgData name="MERLEN Christophe" userId="63c51a9f-ab91-4a94-840f-d42254e026b1" providerId="ADAL" clId="{41F5B2D7-7624-415A-847A-85BA599B7904}" dt="2020-03-11T13:57:36.472" v="1063" actId="20577"/>
          <ac:spMkLst>
            <pc:docMk/>
            <pc:sldMk cId="779731435" sldId="278"/>
            <ac:spMk id="2" creationId="{979B8CDB-4699-483E-ACD1-CBF5B75D8F75}"/>
          </ac:spMkLst>
        </pc:spChg>
        <pc:spChg chg="mod">
          <ac:chgData name="MERLEN Christophe" userId="63c51a9f-ab91-4a94-840f-d42254e026b1" providerId="ADAL" clId="{41F5B2D7-7624-415A-847A-85BA599B7904}" dt="2020-03-11T13:56:47.469" v="1053" actId="6549"/>
          <ac:spMkLst>
            <pc:docMk/>
            <pc:sldMk cId="779731435" sldId="278"/>
            <ac:spMk id="3" creationId="{23133797-B301-4AA3-B18D-5952B4A1890C}"/>
          </ac:spMkLst>
        </pc:spChg>
      </pc:sldChg>
      <pc:sldChg chg="addSp modSp add">
        <pc:chgData name="MERLEN Christophe" userId="63c51a9f-ab91-4a94-840f-d42254e026b1" providerId="ADAL" clId="{41F5B2D7-7624-415A-847A-85BA599B7904}" dt="2020-03-11T14:56:45.645" v="1813" actId="20577"/>
        <pc:sldMkLst>
          <pc:docMk/>
          <pc:sldMk cId="3059172907" sldId="279"/>
        </pc:sldMkLst>
        <pc:spChg chg="mod">
          <ac:chgData name="MERLEN Christophe" userId="63c51a9f-ab91-4a94-840f-d42254e026b1" providerId="ADAL" clId="{41F5B2D7-7624-415A-847A-85BA599B7904}" dt="2020-03-11T14:02:03.694" v="1167" actId="20577"/>
          <ac:spMkLst>
            <pc:docMk/>
            <pc:sldMk cId="3059172907" sldId="279"/>
            <ac:spMk id="2" creationId="{0DBDF810-536F-4215-9176-7C55E1CC18E2}"/>
          </ac:spMkLst>
        </pc:spChg>
        <pc:spChg chg="mod">
          <ac:chgData name="MERLEN Christophe" userId="63c51a9f-ab91-4a94-840f-d42254e026b1" providerId="ADAL" clId="{41F5B2D7-7624-415A-847A-85BA599B7904}" dt="2020-03-11T14:56:45.645" v="1813" actId="20577"/>
          <ac:spMkLst>
            <pc:docMk/>
            <pc:sldMk cId="3059172907" sldId="279"/>
            <ac:spMk id="3" creationId="{8F1FC046-93D2-4CFA-A2EC-11D81000538D}"/>
          </ac:spMkLst>
        </pc:spChg>
        <pc:spChg chg="add mod">
          <ac:chgData name="MERLEN Christophe" userId="63c51a9f-ab91-4a94-840f-d42254e026b1" providerId="ADAL" clId="{41F5B2D7-7624-415A-847A-85BA599B7904}" dt="2020-03-11T14:08:39.970" v="1409" actId="20577"/>
          <ac:spMkLst>
            <pc:docMk/>
            <pc:sldMk cId="3059172907" sldId="279"/>
            <ac:spMk id="4" creationId="{57D13045-8B17-4A1D-8708-B757266409B4}"/>
          </ac:spMkLst>
        </pc:spChg>
      </pc:sldChg>
      <pc:sldChg chg="modSp add">
        <pc:chgData name="MERLEN Christophe" userId="63c51a9f-ab91-4a94-840f-d42254e026b1" providerId="ADAL" clId="{41F5B2D7-7624-415A-847A-85BA599B7904}" dt="2020-03-11T15:10:52.569" v="2313" actId="20577"/>
        <pc:sldMkLst>
          <pc:docMk/>
          <pc:sldMk cId="2516634280" sldId="280"/>
        </pc:sldMkLst>
        <pc:spChg chg="mod">
          <ac:chgData name="MERLEN Christophe" userId="63c51a9f-ab91-4a94-840f-d42254e026b1" providerId="ADAL" clId="{41F5B2D7-7624-415A-847A-85BA599B7904}" dt="2020-03-11T14:14:25.512" v="1504" actId="20577"/>
          <ac:spMkLst>
            <pc:docMk/>
            <pc:sldMk cId="2516634280" sldId="280"/>
            <ac:spMk id="2" creationId="{ED2FFD56-EA1D-4EC9-80DE-801CA44AA3B6}"/>
          </ac:spMkLst>
        </pc:spChg>
        <pc:spChg chg="mod">
          <ac:chgData name="MERLEN Christophe" userId="63c51a9f-ab91-4a94-840f-d42254e026b1" providerId="ADAL" clId="{41F5B2D7-7624-415A-847A-85BA599B7904}" dt="2020-03-11T15:10:52.569" v="2313" actId="20577"/>
          <ac:spMkLst>
            <pc:docMk/>
            <pc:sldMk cId="2516634280" sldId="280"/>
            <ac:spMk id="3" creationId="{05DFEB1A-A2EB-4B80-B3DF-EB851FB64E50}"/>
          </ac:spMkLst>
        </pc:spChg>
      </pc:sldChg>
      <pc:sldChg chg="addSp delSp modSp add mod setBg delDesignElem">
        <pc:chgData name="MERLEN Christophe" userId="63c51a9f-ab91-4a94-840f-d42254e026b1" providerId="ADAL" clId="{41F5B2D7-7624-415A-847A-85BA599B7904}" dt="2020-03-11T14:11:20.206" v="1480" actId="26606"/>
        <pc:sldMkLst>
          <pc:docMk/>
          <pc:sldMk cId="2214686399" sldId="281"/>
        </pc:sldMkLst>
        <pc:spChg chg="mo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2" creationId="{AFAF1318-EB6C-4666-8DFB-29AC1C68E018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75" creationId="{989BE678-777B-482A-A616-FEDC47B162E5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81" creationId="{D28BE0C3-2102-4820-B88B-A448B1840D14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83" creationId="{A4322390-8B58-46BE-88EB-D9FD30C08743}"/>
          </ac:spMkLst>
        </pc:spChg>
        <pc:spChg chg="add">
          <ac:chgData name="MERLEN Christophe" userId="63c51a9f-ab91-4a94-840f-d42254e026b1" providerId="ADAL" clId="{41F5B2D7-7624-415A-847A-85BA599B7904}" dt="2020-03-11T14:11:20.206" v="1480" actId="26606"/>
          <ac:spMkLst>
            <pc:docMk/>
            <pc:sldMk cId="2214686399" sldId="281"/>
            <ac:spMk id="85" creationId="{C885E190-58DD-42DD-A4A8-401E15C92A52}"/>
          </ac:spMkLst>
        </pc:spChg>
        <pc:spChg chg="del">
          <ac:chgData name="MERLEN Christophe" userId="63c51a9f-ab91-4a94-840f-d42254e026b1" providerId="ADAL" clId="{41F5B2D7-7624-415A-847A-85BA599B7904}" dt="2020-03-11T14:09:52.289" v="1464"/>
          <ac:spMkLst>
            <pc:docMk/>
            <pc:sldMk cId="2214686399" sldId="281"/>
            <ac:spMk id="5134" creationId="{989BE678-777B-482A-A616-FEDC47B162E5}"/>
          </ac:spMkLst>
        </pc:spChg>
        <pc:spChg chg="del">
          <ac:chgData name="MERLEN Christophe" userId="63c51a9f-ab91-4a94-840f-d42254e026b1" providerId="ADAL" clId="{41F5B2D7-7624-415A-847A-85BA599B7904}" dt="2020-03-11T14:09:52.289" v="1464"/>
          <ac:spMkLst>
            <pc:docMk/>
            <pc:sldMk cId="2214686399" sldId="281"/>
            <ac:spMk id="5137" creationId="{D28BE0C3-2102-4820-B88B-A448B1840D14}"/>
          </ac:spMkLst>
        </pc:spChg>
        <pc:spChg chg="del">
          <ac:chgData name="MERLEN Christophe" userId="63c51a9f-ab91-4a94-840f-d42254e026b1" providerId="ADAL" clId="{41F5B2D7-7624-415A-847A-85BA599B7904}" dt="2020-03-11T14:09:52.289" v="1464"/>
          <ac:spMkLst>
            <pc:docMk/>
            <pc:sldMk cId="2214686399" sldId="281"/>
            <ac:spMk id="5138" creationId="{A4322390-8B58-46BE-88EB-D9FD30C08743}"/>
          </ac:spMkLst>
        </pc:sp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1" creationId="{DF19BAF3-7E20-4B9D-B544-BABAEEA1FA75}"/>
          </ac:picMkLst>
        </pc:pic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3" creationId="{950648F4-ABCD-4DF0-8641-76CFB2354721}"/>
          </ac:picMkLst>
        </pc:pic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7" creationId="{CF1EB4BD-9C7E-4AA3-9681-C7EB0DA6250B}"/>
          </ac:picMkLst>
        </pc:picChg>
        <pc:picChg chg="ad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79" creationId="{94AAE3AA-3759-4D28-B0EF-575F25A5146C}"/>
          </ac:picMkLst>
        </pc:picChg>
        <pc:picChg chg="add mod ord">
          <ac:chgData name="MERLEN Christophe" userId="63c51a9f-ab91-4a94-840f-d42254e026b1" providerId="ADAL" clId="{41F5B2D7-7624-415A-847A-85BA599B7904}" dt="2020-03-11T14:11:20.206" v="1480" actId="26606"/>
          <ac:picMkLst>
            <pc:docMk/>
            <pc:sldMk cId="2214686399" sldId="281"/>
            <ac:picMk id="1026" creationId="{06D1B1EC-C40B-4904-A004-5E58844FF661}"/>
          </ac:picMkLst>
        </pc:picChg>
        <pc:picChg chg="del">
          <ac:chgData name="MERLEN Christophe" userId="63c51a9f-ab91-4a94-840f-d42254e026b1" providerId="ADAL" clId="{41F5B2D7-7624-415A-847A-85BA599B7904}" dt="2020-03-11T14:11:16.274" v="1479" actId="478"/>
          <ac:picMkLst>
            <pc:docMk/>
            <pc:sldMk cId="2214686399" sldId="281"/>
            <ac:picMk id="5122" creationId="{7A23AE56-D56D-4AAF-937B-F80481B508DB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2" creationId="{DF19BAF3-7E20-4B9D-B544-BABAEEA1FA75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3" creationId="{950648F4-ABCD-4DF0-8641-76CFB2354721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5" creationId="{CF1EB4BD-9C7E-4AA3-9681-C7EB0DA6250B}"/>
          </ac:picMkLst>
        </pc:picChg>
        <pc:picChg chg="del">
          <ac:chgData name="MERLEN Christophe" userId="63c51a9f-ab91-4a94-840f-d42254e026b1" providerId="ADAL" clId="{41F5B2D7-7624-415A-847A-85BA599B7904}" dt="2020-03-11T14:09:52.289" v="1464"/>
          <ac:picMkLst>
            <pc:docMk/>
            <pc:sldMk cId="2214686399" sldId="281"/>
            <ac:picMk id="5136" creationId="{94AAE3AA-3759-4D28-B0EF-575F25A5146C}"/>
          </ac:picMkLst>
        </pc:picChg>
      </pc:sldChg>
      <pc:sldChg chg="addSp delSp modSp add mod setBg delDesignElem">
        <pc:chgData name="MERLEN Christophe" userId="63c51a9f-ab91-4a94-840f-d42254e026b1" providerId="ADAL" clId="{41F5B2D7-7624-415A-847A-85BA599B7904}" dt="2020-03-11T14:13:47.951" v="1503" actId="26606"/>
        <pc:sldMkLst>
          <pc:docMk/>
          <pc:sldMk cId="3896803706" sldId="282"/>
        </pc:sldMkLst>
        <pc:spChg chg="mo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" creationId="{AFAF1318-EB6C-4666-8DFB-29AC1C68E018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75" creationId="{989BE678-777B-482A-A616-FEDC47B162E5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81" creationId="{D28BE0C3-2102-4820-B88B-A448B1840D14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83" creationId="{A4322390-8B58-46BE-88EB-D9FD30C08743}"/>
          </ac:spMkLst>
        </pc:spChg>
        <pc:spChg chg="del">
          <ac:chgData name="MERLEN Christophe" userId="63c51a9f-ab91-4a94-840f-d42254e026b1" providerId="ADAL" clId="{41F5B2D7-7624-415A-847A-85BA599B7904}" dt="2020-03-11T14:12:54.899" v="1482"/>
          <ac:spMkLst>
            <pc:docMk/>
            <pc:sldMk cId="3896803706" sldId="282"/>
            <ac:spMk id="85" creationId="{C885E190-58DD-42DD-A4A8-401E15C92A52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4" creationId="{989BE678-777B-482A-A616-FEDC47B162E5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7" creationId="{D28BE0C3-2102-4820-B88B-A448B1840D14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8" creationId="{A4322390-8B58-46BE-88EB-D9FD30C08743}"/>
          </ac:spMkLst>
        </pc:spChg>
        <pc:spChg chg="add">
          <ac:chgData name="MERLEN Christophe" userId="63c51a9f-ab91-4a94-840f-d42254e026b1" providerId="ADAL" clId="{41F5B2D7-7624-415A-847A-85BA599B7904}" dt="2020-03-11T14:13:47.951" v="1503" actId="26606"/>
          <ac:spMkLst>
            <pc:docMk/>
            <pc:sldMk cId="3896803706" sldId="282"/>
            <ac:spMk id="2059" creationId="{C885E190-58DD-42DD-A4A8-401E15C92A52}"/>
          </ac:spMkLst>
        </pc:sp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1" creationId="{DF19BAF3-7E20-4B9D-B544-BABAEEA1FA75}"/>
          </ac:picMkLst>
        </pc:pic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3" creationId="{950648F4-ABCD-4DF0-8641-76CFB2354721}"/>
          </ac:picMkLst>
        </pc:pic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7" creationId="{CF1EB4BD-9C7E-4AA3-9681-C7EB0DA6250B}"/>
          </ac:picMkLst>
        </pc:picChg>
        <pc:picChg chg="del">
          <ac:chgData name="MERLEN Christophe" userId="63c51a9f-ab91-4a94-840f-d42254e026b1" providerId="ADAL" clId="{41F5B2D7-7624-415A-847A-85BA599B7904}" dt="2020-03-11T14:12:54.899" v="1482"/>
          <ac:picMkLst>
            <pc:docMk/>
            <pc:sldMk cId="3896803706" sldId="282"/>
            <ac:picMk id="79" creationId="{94AAE3AA-3759-4D28-B0EF-575F25A5146C}"/>
          </ac:picMkLst>
        </pc:picChg>
        <pc:picChg chg="del">
          <ac:chgData name="MERLEN Christophe" userId="63c51a9f-ab91-4a94-840f-d42254e026b1" providerId="ADAL" clId="{41F5B2D7-7624-415A-847A-85BA599B7904}" dt="2020-03-11T14:13:38.634" v="1501" actId="478"/>
          <ac:picMkLst>
            <pc:docMk/>
            <pc:sldMk cId="3896803706" sldId="282"/>
            <ac:picMk id="1026" creationId="{06D1B1EC-C40B-4904-A004-5E58844FF661}"/>
          </ac:picMkLst>
        </pc:picChg>
        <pc:picChg chg="add mod or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0" creationId="{54A9FA9C-B720-44F7-88EA-92504843EFA5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2" creationId="{DF19BAF3-7E20-4B9D-B544-BABAEEA1FA75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3" creationId="{950648F4-ABCD-4DF0-8641-76CFB2354721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5" creationId="{CF1EB4BD-9C7E-4AA3-9681-C7EB0DA6250B}"/>
          </ac:picMkLst>
        </pc:picChg>
        <pc:picChg chg="add">
          <ac:chgData name="MERLEN Christophe" userId="63c51a9f-ab91-4a94-840f-d42254e026b1" providerId="ADAL" clId="{41F5B2D7-7624-415A-847A-85BA599B7904}" dt="2020-03-11T14:13:47.951" v="1503" actId="26606"/>
          <ac:picMkLst>
            <pc:docMk/>
            <pc:sldMk cId="3896803706" sldId="282"/>
            <ac:picMk id="2056" creationId="{94AAE3AA-3759-4D28-B0EF-575F25A5146C}"/>
          </ac:picMkLst>
        </pc:picChg>
      </pc:sldChg>
      <pc:sldChg chg="addSp delSp modSp add">
        <pc:chgData name="MERLEN Christophe" userId="63c51a9f-ab91-4a94-840f-d42254e026b1" providerId="ADAL" clId="{41F5B2D7-7624-415A-847A-85BA599B7904}" dt="2020-03-11T15:16:27.489" v="2494" actId="20577"/>
        <pc:sldMkLst>
          <pc:docMk/>
          <pc:sldMk cId="3823799270" sldId="283"/>
        </pc:sldMkLst>
        <pc:spChg chg="mod">
          <ac:chgData name="MERLEN Christophe" userId="63c51a9f-ab91-4a94-840f-d42254e026b1" providerId="ADAL" clId="{41F5B2D7-7624-415A-847A-85BA599B7904}" dt="2020-03-11T15:02:26.788" v="1941" actId="20577"/>
          <ac:spMkLst>
            <pc:docMk/>
            <pc:sldMk cId="3823799270" sldId="283"/>
            <ac:spMk id="2" creationId="{ED2FFD56-EA1D-4EC9-80DE-801CA44AA3B6}"/>
          </ac:spMkLst>
        </pc:spChg>
        <pc:spChg chg="mod">
          <ac:chgData name="MERLEN Christophe" userId="63c51a9f-ab91-4a94-840f-d42254e026b1" providerId="ADAL" clId="{41F5B2D7-7624-415A-847A-85BA599B7904}" dt="2020-03-11T15:16:27.489" v="2494" actId="20577"/>
          <ac:spMkLst>
            <pc:docMk/>
            <pc:sldMk cId="3823799270" sldId="283"/>
            <ac:spMk id="3" creationId="{05DFEB1A-A2EB-4B80-B3DF-EB851FB64E50}"/>
          </ac:spMkLst>
        </pc:spChg>
        <pc:spChg chg="add del mod">
          <ac:chgData name="MERLEN Christophe" userId="63c51a9f-ab91-4a94-840f-d42254e026b1" providerId="ADAL" clId="{41F5B2D7-7624-415A-847A-85BA599B7904}" dt="2020-03-11T15:02:51.504" v="1949" actId="478"/>
          <ac:spMkLst>
            <pc:docMk/>
            <pc:sldMk cId="3823799270" sldId="283"/>
            <ac:spMk id="4" creationId="{7C495989-5CE7-4185-8DBA-63AA5A95BE93}"/>
          </ac:spMkLst>
        </pc:spChg>
        <pc:spChg chg="add mod">
          <ac:chgData name="MERLEN Christophe" userId="63c51a9f-ab91-4a94-840f-d42254e026b1" providerId="ADAL" clId="{41F5B2D7-7624-415A-847A-85BA599B7904}" dt="2020-03-11T15:04:22.757" v="1983" actId="13822"/>
          <ac:spMkLst>
            <pc:docMk/>
            <pc:sldMk cId="3823799270" sldId="283"/>
            <ac:spMk id="5" creationId="{1073B091-CD07-488C-9D2D-333A617678E0}"/>
          </ac:spMkLst>
        </pc:spChg>
      </pc:sldChg>
      <pc:sldChg chg="addSp modSp add">
        <pc:chgData name="MERLEN Christophe" userId="63c51a9f-ab91-4a94-840f-d42254e026b1" providerId="ADAL" clId="{41F5B2D7-7624-415A-847A-85BA599B7904}" dt="2020-03-11T15:17:13.160" v="2520" actId="20577"/>
        <pc:sldMkLst>
          <pc:docMk/>
          <pc:sldMk cId="1870748135" sldId="284"/>
        </pc:sldMkLst>
        <pc:spChg chg="mod">
          <ac:chgData name="MERLEN Christophe" userId="63c51a9f-ab91-4a94-840f-d42254e026b1" providerId="ADAL" clId="{41F5B2D7-7624-415A-847A-85BA599B7904}" dt="2020-03-11T15:13:35.805" v="2481" actId="1076"/>
          <ac:spMkLst>
            <pc:docMk/>
            <pc:sldMk cId="1870748135" sldId="284"/>
            <ac:spMk id="2" creationId="{ED2FFD56-EA1D-4EC9-80DE-801CA44AA3B6}"/>
          </ac:spMkLst>
        </pc:spChg>
        <pc:spChg chg="mod">
          <ac:chgData name="MERLEN Christophe" userId="63c51a9f-ab91-4a94-840f-d42254e026b1" providerId="ADAL" clId="{41F5B2D7-7624-415A-847A-85BA599B7904}" dt="2020-03-11T15:17:13.160" v="2520" actId="20577"/>
          <ac:spMkLst>
            <pc:docMk/>
            <pc:sldMk cId="1870748135" sldId="284"/>
            <ac:spMk id="3" creationId="{05DFEB1A-A2EB-4B80-B3DF-EB851FB64E50}"/>
          </ac:spMkLst>
        </pc:spChg>
        <pc:spChg chg="mod">
          <ac:chgData name="MERLEN Christophe" userId="63c51a9f-ab91-4a94-840f-d42254e026b1" providerId="ADAL" clId="{41F5B2D7-7624-415A-847A-85BA599B7904}" dt="2020-03-11T15:04:34.049" v="1986" actId="1076"/>
          <ac:spMkLst>
            <pc:docMk/>
            <pc:sldMk cId="1870748135" sldId="284"/>
            <ac:spMk id="4" creationId="{7C495989-5CE7-4185-8DBA-63AA5A95BE93}"/>
          </ac:spMkLst>
        </pc:spChg>
        <pc:spChg chg="add mod">
          <ac:chgData name="MERLEN Christophe" userId="63c51a9f-ab91-4a94-840f-d42254e026b1" providerId="ADAL" clId="{41F5B2D7-7624-415A-847A-85BA599B7904}" dt="2020-03-11T15:04:37.892" v="1988" actId="20577"/>
          <ac:spMkLst>
            <pc:docMk/>
            <pc:sldMk cId="1870748135" sldId="284"/>
            <ac:spMk id="5" creationId="{2DF4CA29-583A-43AB-B967-1807A7E9F103}"/>
          </ac:spMkLst>
        </pc:spChg>
      </pc:sldChg>
    </pc:docChg>
  </pc:docChgLst>
  <pc:docChgLst>
    <pc:chgData name="MERLEN Christophe" userId="63c51a9f-ab91-4a94-840f-d42254e026b1" providerId="ADAL" clId="{181F296D-7805-4E30-BBC8-06E209D89545}"/>
    <pc:docChg chg="undo custSel mod addSld delSld modSld sldOrd modMainMaster">
      <pc:chgData name="MERLEN Christophe" userId="63c51a9f-ab91-4a94-840f-d42254e026b1" providerId="ADAL" clId="{181F296D-7805-4E30-BBC8-06E209D89545}" dt="2020-03-04T13:32:23.753" v="2193" actId="1076"/>
      <pc:docMkLst>
        <pc:docMk/>
      </pc:docMkLst>
      <pc:sldChg chg="delSp modSp delDesignElem">
        <pc:chgData name="MERLEN Christophe" userId="63c51a9f-ab91-4a94-840f-d42254e026b1" providerId="ADAL" clId="{181F296D-7805-4E30-BBC8-06E209D89545}" dt="2020-03-04T08:22:20.806" v="29" actId="27636"/>
        <pc:sldMkLst>
          <pc:docMk/>
          <pc:sldMk cId="3235030901" sldId="256"/>
        </pc:sldMkLst>
        <pc:spChg chg="mod">
          <ac:chgData name="MERLEN Christophe" userId="63c51a9f-ab91-4a94-840f-d42254e026b1" providerId="ADAL" clId="{181F296D-7805-4E30-BBC8-06E209D89545}" dt="2020-03-04T08:22:20.806" v="29" actId="27636"/>
          <ac:spMkLst>
            <pc:docMk/>
            <pc:sldMk cId="3235030901" sldId="256"/>
            <ac:spMk id="2" creationId="{C839CC88-844A-4065-BB3E-26B844842A8E}"/>
          </ac:spMkLst>
        </pc:spChg>
        <pc:grpChg chg="del">
          <ac:chgData name="MERLEN Christophe" userId="63c51a9f-ab91-4a94-840f-d42254e026b1" providerId="ADAL" clId="{181F296D-7805-4E30-BBC8-06E209D89545}" dt="2020-03-04T08:22:06.270" v="2"/>
          <ac:grpSpMkLst>
            <pc:docMk/>
            <pc:sldMk cId="3235030901" sldId="256"/>
            <ac:grpSpMk id="8" creationId="{F1ECA4FE-7D2F-4576-B767-3A5F5ABFE90F}"/>
          </ac:grpSpMkLst>
        </pc:grpChg>
        <pc:cxnChg chg="del">
          <ac:chgData name="MERLEN Christophe" userId="63c51a9f-ab91-4a94-840f-d42254e026b1" providerId="ADAL" clId="{181F296D-7805-4E30-BBC8-06E209D89545}" dt="2020-03-04T08:22:06.270" v="2"/>
          <ac:cxnSpMkLst>
            <pc:docMk/>
            <pc:sldMk cId="3235030901" sldId="256"/>
            <ac:cxnSpMk id="12" creationId="{E81F53E2-F556-42FA-8D24-113839EE19F8}"/>
          </ac:cxnSpMkLst>
        </pc:cxnChg>
      </pc:sldChg>
      <pc:sldChg chg="delSp modSp">
        <pc:chgData name="MERLEN Christophe" userId="63c51a9f-ab91-4a94-840f-d42254e026b1" providerId="ADAL" clId="{181F296D-7805-4E30-BBC8-06E209D89545}" dt="2020-03-04T08:29:13.805" v="474" actId="20577"/>
        <pc:sldMkLst>
          <pc:docMk/>
          <pc:sldMk cId="1627273199" sldId="257"/>
        </pc:sldMkLst>
        <pc:spChg chg="mod">
          <ac:chgData name="MERLEN Christophe" userId="63c51a9f-ab91-4a94-840f-d42254e026b1" providerId="ADAL" clId="{181F296D-7805-4E30-BBC8-06E209D89545}" dt="2020-03-04T08:26:03.002" v="199" actId="20577"/>
          <ac:spMkLst>
            <pc:docMk/>
            <pc:sldMk cId="1627273199" sldId="257"/>
            <ac:spMk id="2" creationId="{8F919AC1-E452-41D9-B9FB-48F5779378D1}"/>
          </ac:spMkLst>
        </pc:spChg>
        <pc:spChg chg="mod">
          <ac:chgData name="MERLEN Christophe" userId="63c51a9f-ab91-4a94-840f-d42254e026b1" providerId="ADAL" clId="{181F296D-7805-4E30-BBC8-06E209D89545}" dt="2020-03-04T08:29:13.805" v="474" actId="20577"/>
          <ac:spMkLst>
            <pc:docMk/>
            <pc:sldMk cId="1627273199" sldId="257"/>
            <ac:spMk id="3" creationId="{DE888E52-A74D-4FF3-972B-298AE38D6483}"/>
          </ac:spMkLst>
        </pc:spChg>
        <pc:spChg chg="del">
          <ac:chgData name="MERLEN Christophe" userId="63c51a9f-ab91-4a94-840f-d42254e026b1" providerId="ADAL" clId="{181F296D-7805-4E30-BBC8-06E209D89545}" dt="2020-03-04T08:26:16.314" v="200" actId="478"/>
          <ac:spMkLst>
            <pc:docMk/>
            <pc:sldMk cId="1627273199" sldId="257"/>
            <ac:spMk id="4" creationId="{4C16964D-0831-4AA3-8798-BB452BDFC720}"/>
          </ac:spMkLst>
        </pc:spChg>
      </pc:sldChg>
      <pc:sldChg chg="addSp delSp modSp mod setBg setClrOvrMap delDesignElem">
        <pc:chgData name="MERLEN Christophe" userId="63c51a9f-ab91-4a94-840f-d42254e026b1" providerId="ADAL" clId="{181F296D-7805-4E30-BBC8-06E209D89545}" dt="2020-03-04T09:12:06.738" v="711"/>
        <pc:sldMkLst>
          <pc:docMk/>
          <pc:sldMk cId="2827928382" sldId="258"/>
        </pc:sldMkLst>
        <pc:spChg chg="mod ord">
          <ac:chgData name="MERLEN Christophe" userId="63c51a9f-ab91-4a94-840f-d42254e026b1" providerId="ADAL" clId="{181F296D-7805-4E30-BBC8-06E209D89545}" dt="2020-03-04T08:25:12.127" v="139" actId="1076"/>
          <ac:spMkLst>
            <pc:docMk/>
            <pc:sldMk cId="2827928382" sldId="258"/>
            <ac:spMk id="2" creationId="{BC139471-C6CC-4FEA-9244-5B24119D24FF}"/>
          </ac:spMkLst>
        </pc:spChg>
        <pc:spChg chg="del">
          <ac:chgData name="MERLEN Christophe" userId="63c51a9f-ab91-4a94-840f-d42254e026b1" providerId="ADAL" clId="{181F296D-7805-4E30-BBC8-06E209D89545}" dt="2020-03-04T08:22:47.040" v="78" actId="478"/>
          <ac:spMkLst>
            <pc:docMk/>
            <pc:sldMk cId="2827928382" sldId="258"/>
            <ac:spMk id="3" creationId="{84D85821-B7D5-41D4-AB99-BC70693E9DF0}"/>
          </ac:spMkLst>
        </pc:spChg>
        <pc:spChg chg="add del mod">
          <ac:chgData name="MERLEN Christophe" userId="63c51a9f-ab91-4a94-840f-d42254e026b1" providerId="ADAL" clId="{181F296D-7805-4E30-BBC8-06E209D89545}" dt="2020-03-04T08:22:59.944" v="84" actId="478"/>
          <ac:spMkLst>
            <pc:docMk/>
            <pc:sldMk cId="2827928382" sldId="258"/>
            <ac:spMk id="5" creationId="{7869A28A-F95C-47E2-8CA0-5D1FA9D84DAF}"/>
          </ac:spMkLst>
        </pc:spChg>
        <pc:spChg chg="add del mod">
          <ac:chgData name="MERLEN Christophe" userId="63c51a9f-ab91-4a94-840f-d42254e026b1" providerId="ADAL" clId="{181F296D-7805-4E30-BBC8-06E209D89545}" dt="2020-03-04T08:23:47.196" v="96" actId="26606"/>
          <ac:spMkLst>
            <pc:docMk/>
            <pc:sldMk cId="2827928382" sldId="258"/>
            <ac:spMk id="7" creationId="{848D54FB-0394-47CE-837B-466E02C9C6F8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16" creationId="{4FA533C5-33E3-4611-AF9F-72811D8B26A6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2" creationId="{87F0FDC4-AD8C-47D9-9131-623C98ADB0AE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4" creationId="{C28D0172-F2E0-4763-9C35-F022664959D8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6" creationId="{9F2851FB-E841-4509-8A6D-A416376EA380}"/>
          </ac:spMkLst>
        </pc:spChg>
        <pc:spChg chg="add del">
          <ac:chgData name="MERLEN Christophe" userId="63c51a9f-ab91-4a94-840f-d42254e026b1" providerId="ADAL" clId="{181F296D-7805-4E30-BBC8-06E209D89545}" dt="2020-03-04T08:24:47.954" v="135" actId="26606"/>
          <ac:spMkLst>
            <pc:docMk/>
            <pc:sldMk cId="2827928382" sldId="258"/>
            <ac:spMk id="28" creationId="{DF6FB2B2-CE21-407F-B22E-302DADC2C3D3}"/>
          </ac:spMkLst>
        </pc:spChg>
        <pc:spChg chg="add del">
          <ac:chgData name="MERLEN Christophe" userId="63c51a9f-ab91-4a94-840f-d42254e026b1" providerId="ADAL" clId="{181F296D-7805-4E30-BBC8-06E209D89545}" dt="2020-03-04T09:12:06.738" v="711"/>
          <ac:spMkLst>
            <pc:docMk/>
            <pc:sldMk cId="2827928382" sldId="258"/>
            <ac:spMk id="37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12:06.738" v="711"/>
          <ac:spMkLst>
            <pc:docMk/>
            <pc:sldMk cId="2827928382" sldId="258"/>
            <ac:spMk id="43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12:06.738" v="711"/>
          <ac:spMkLst>
            <pc:docMk/>
            <pc:sldMk cId="2827928382" sldId="258"/>
            <ac:spMk id="45" creationId="{A4322390-8B58-46BE-88EB-D9FD30C08743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1" creationId="{510C9632-BB6F-48EE-AB65-501878BA5DB6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3" creationId="{4EC8AAB6-953B-4D29-9967-3C44D06BB4E8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5" creationId="{C89ED458-2326-40DC-9C7B-1A717B6551AD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7" creationId="{6F9D1DE6-E368-4F07-85F9-D5B767477DDF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79" creationId="{F63B1F66-4ACE-4A01-8ADF-F175A9C358B2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81" creationId="{CF8448ED-9332-4A9B-8CAB-B1985E596E20}"/>
          </ac:spMkLst>
        </pc:spChg>
        <pc:spChg chg="del">
          <ac:chgData name="MERLEN Christophe" userId="63c51a9f-ab91-4a94-840f-d42254e026b1" providerId="ADAL" clId="{181F296D-7805-4E30-BBC8-06E209D89545}" dt="2020-03-04T08:22:06.270" v="2"/>
          <ac:spMkLst>
            <pc:docMk/>
            <pc:sldMk cId="2827928382" sldId="258"/>
            <ac:spMk id="83" creationId="{ED3A2261-1C75-40FF-8CD6-18C5900C1C8D}"/>
          </ac:spMkLst>
        </pc:spChg>
        <pc:picChg chg="add mod">
          <ac:chgData name="MERLEN Christophe" userId="63c51a9f-ab91-4a94-840f-d42254e026b1" providerId="ADAL" clId="{181F296D-7805-4E30-BBC8-06E209D89545}" dt="2020-03-04T08:25:06.299" v="138" actId="1076"/>
          <ac:picMkLst>
            <pc:docMk/>
            <pc:sldMk cId="2827928382" sldId="258"/>
            <ac:picMk id="8" creationId="{D32800A0-69CB-41E4-ACFB-4BC452C8AC45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12" creationId="{91B28F63-CF00-448F-B141-FE33C33B1891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14" creationId="{2AE609E2-8522-44E4-9077-980E5BCF3E14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18" creationId="{8949AD42-25FD-4C3D-9EEE-B7FEC5809988}"/>
          </ac:picMkLst>
        </pc:picChg>
        <pc:picChg chg="add del">
          <ac:chgData name="MERLEN Christophe" userId="63c51a9f-ab91-4a94-840f-d42254e026b1" providerId="ADAL" clId="{181F296D-7805-4E30-BBC8-06E209D89545}" dt="2020-03-04T08:24:47.954" v="135" actId="26606"/>
          <ac:picMkLst>
            <pc:docMk/>
            <pc:sldMk cId="2827928382" sldId="258"/>
            <ac:picMk id="20" creationId="{6AC7D913-60B7-4603-881B-831DA5D3A940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33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35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39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12:06.738" v="711"/>
          <ac:picMkLst>
            <pc:docMk/>
            <pc:sldMk cId="2827928382" sldId="258"/>
            <ac:picMk id="41" creationId="{94AAE3AA-3759-4D28-B0EF-575F25A5146C}"/>
          </ac:picMkLst>
        </pc:picChg>
        <pc:picChg chg="del">
          <ac:chgData name="MERLEN Christophe" userId="63c51a9f-ab91-4a94-840f-d42254e026b1" providerId="ADAL" clId="{181F296D-7805-4E30-BBC8-06E209D89545}" dt="2020-03-04T08:23:07.837" v="87" actId="478"/>
          <ac:picMkLst>
            <pc:docMk/>
            <pc:sldMk cId="2827928382" sldId="258"/>
            <ac:picMk id="1026" creationId="{0161ABD2-B73B-4A74-AB70-C42934FD3CE5}"/>
          </ac:picMkLst>
        </pc:picChg>
      </pc:sldChg>
      <pc:sldChg chg="modSp del">
        <pc:chgData name="MERLEN Christophe" userId="63c51a9f-ab91-4a94-840f-d42254e026b1" providerId="ADAL" clId="{181F296D-7805-4E30-BBC8-06E209D89545}" dt="2020-03-04T09:15:27.098" v="781" actId="2696"/>
        <pc:sldMkLst>
          <pc:docMk/>
          <pc:sldMk cId="2713135110" sldId="259"/>
        </pc:sldMkLst>
        <pc:spChg chg="mod">
          <ac:chgData name="MERLEN Christophe" userId="63c51a9f-ab91-4a94-840f-d42254e026b1" providerId="ADAL" clId="{181F296D-7805-4E30-BBC8-06E209D89545}" dt="2020-03-04T08:22:06.802" v="5" actId="27636"/>
          <ac:spMkLst>
            <pc:docMk/>
            <pc:sldMk cId="2713135110" sldId="259"/>
            <ac:spMk id="3" creationId="{DE888E52-A74D-4FF3-972B-298AE38D6483}"/>
          </ac:spMkLst>
        </pc:spChg>
      </pc:sldChg>
      <pc:sldChg chg="modSp">
        <pc:chgData name="MERLEN Christophe" userId="63c51a9f-ab91-4a94-840f-d42254e026b1" providerId="ADAL" clId="{181F296D-7805-4E30-BBC8-06E209D89545}" dt="2020-03-04T09:01:54.020" v="521" actId="14100"/>
        <pc:sldMkLst>
          <pc:docMk/>
          <pc:sldMk cId="2818529738" sldId="260"/>
        </pc:sldMkLst>
        <pc:spChg chg="mod">
          <ac:chgData name="MERLEN Christophe" userId="63c51a9f-ab91-4a94-840f-d42254e026b1" providerId="ADAL" clId="{181F296D-7805-4E30-BBC8-06E209D89545}" dt="2020-03-04T08:58:13.102" v="508" actId="20577"/>
          <ac:spMkLst>
            <pc:docMk/>
            <pc:sldMk cId="2818529738" sldId="260"/>
            <ac:spMk id="2" creationId="{8F919AC1-E452-41D9-B9FB-48F5779378D1}"/>
          </ac:spMkLst>
        </pc:spChg>
        <pc:spChg chg="mod">
          <ac:chgData name="MERLEN Christophe" userId="63c51a9f-ab91-4a94-840f-d42254e026b1" providerId="ADAL" clId="{181F296D-7805-4E30-BBC8-06E209D89545}" dt="2020-03-04T09:01:54.020" v="521" actId="14100"/>
          <ac:spMkLst>
            <pc:docMk/>
            <pc:sldMk cId="2818529738" sldId="260"/>
            <ac:spMk id="3" creationId="{DE888E52-A74D-4FF3-972B-298AE38D6483}"/>
          </ac:spMkLst>
        </pc:spChg>
      </pc:sldChg>
      <pc:sldChg chg="del">
        <pc:chgData name="MERLEN Christophe" userId="63c51a9f-ab91-4a94-840f-d42254e026b1" providerId="ADAL" clId="{181F296D-7805-4E30-BBC8-06E209D89545}" dt="2020-03-04T09:15:28.312" v="782" actId="2696"/>
        <pc:sldMkLst>
          <pc:docMk/>
          <pc:sldMk cId="691860903" sldId="261"/>
        </pc:sldMkLst>
      </pc:sldChg>
      <pc:sldChg chg="modSp del">
        <pc:chgData name="MERLEN Christophe" userId="63c51a9f-ab91-4a94-840f-d42254e026b1" providerId="ADAL" clId="{181F296D-7805-4E30-BBC8-06E209D89545}" dt="2020-03-04T09:15:30.566" v="784" actId="2696"/>
        <pc:sldMkLst>
          <pc:docMk/>
          <pc:sldMk cId="864926489" sldId="262"/>
        </pc:sldMkLst>
        <pc:spChg chg="mod">
          <ac:chgData name="MERLEN Christophe" userId="63c51a9f-ab91-4a94-840f-d42254e026b1" providerId="ADAL" clId="{181F296D-7805-4E30-BBC8-06E209D89545}" dt="2020-03-04T08:22:06.823" v="6" actId="27636"/>
          <ac:spMkLst>
            <pc:docMk/>
            <pc:sldMk cId="864926489" sldId="262"/>
            <ac:spMk id="3" creationId="{5776B1AB-98DE-47F1-8872-83E82A179B9C}"/>
          </ac:spMkLst>
        </pc:spChg>
      </pc:sldChg>
      <pc:sldChg chg="del">
        <pc:chgData name="MERLEN Christophe" userId="63c51a9f-ab91-4a94-840f-d42254e026b1" providerId="ADAL" clId="{181F296D-7805-4E30-BBC8-06E209D89545}" dt="2020-03-04T09:15:32.261" v="786" actId="2696"/>
        <pc:sldMkLst>
          <pc:docMk/>
          <pc:sldMk cId="2049762046" sldId="263"/>
        </pc:sldMkLst>
      </pc:sldChg>
      <pc:sldChg chg="modSp del">
        <pc:chgData name="MERLEN Christophe" userId="63c51a9f-ab91-4a94-840f-d42254e026b1" providerId="ADAL" clId="{181F296D-7805-4E30-BBC8-06E209D89545}" dt="2020-03-04T09:15:31.433" v="785" actId="2696"/>
        <pc:sldMkLst>
          <pc:docMk/>
          <pc:sldMk cId="3473023880" sldId="264"/>
        </pc:sldMkLst>
        <pc:spChg chg="mod">
          <ac:chgData name="MERLEN Christophe" userId="63c51a9f-ab91-4a94-840f-d42254e026b1" providerId="ADAL" clId="{181F296D-7805-4E30-BBC8-06E209D89545}" dt="2020-03-04T08:22:06.824" v="7" actId="27636"/>
          <ac:spMkLst>
            <pc:docMk/>
            <pc:sldMk cId="3473023880" sldId="264"/>
            <ac:spMk id="3" creationId="{D4625735-734F-4791-AEAA-4380A170520B}"/>
          </ac:spMkLst>
        </pc:spChg>
      </pc:sldChg>
      <pc:sldChg chg="modSp del">
        <pc:chgData name="MERLEN Christophe" userId="63c51a9f-ab91-4a94-840f-d42254e026b1" providerId="ADAL" clId="{181F296D-7805-4E30-BBC8-06E209D89545}" dt="2020-03-04T09:15:33.775" v="787" actId="2696"/>
        <pc:sldMkLst>
          <pc:docMk/>
          <pc:sldMk cId="3424597746" sldId="265"/>
        </pc:sldMkLst>
        <pc:spChg chg="mod">
          <ac:chgData name="MERLEN Christophe" userId="63c51a9f-ab91-4a94-840f-d42254e026b1" providerId="ADAL" clId="{181F296D-7805-4E30-BBC8-06E209D89545}" dt="2020-03-04T08:22:06.840" v="8" actId="27636"/>
          <ac:spMkLst>
            <pc:docMk/>
            <pc:sldMk cId="3424597746" sldId="265"/>
            <ac:spMk id="3" creationId="{330E18D1-8523-4E6D-BBC0-2A89695699B6}"/>
          </ac:spMkLst>
        </pc:spChg>
      </pc:sldChg>
      <pc:sldChg chg="del">
        <pc:chgData name="MERLEN Christophe" userId="63c51a9f-ab91-4a94-840f-d42254e026b1" providerId="ADAL" clId="{181F296D-7805-4E30-BBC8-06E209D89545}" dt="2020-03-04T09:15:29.520" v="783" actId="2696"/>
        <pc:sldMkLst>
          <pc:docMk/>
          <pc:sldMk cId="2524176306" sldId="266"/>
        </pc:sldMkLst>
      </pc:sldChg>
      <pc:sldChg chg="addSp modSp add ord">
        <pc:chgData name="MERLEN Christophe" userId="63c51a9f-ab91-4a94-840f-d42254e026b1" providerId="ADAL" clId="{181F296D-7805-4E30-BBC8-06E209D89545}" dt="2020-03-04T09:11:52.605" v="708" actId="20577"/>
        <pc:sldMkLst>
          <pc:docMk/>
          <pc:sldMk cId="1411294017" sldId="267"/>
        </pc:sldMkLst>
        <pc:spChg chg="mod">
          <ac:chgData name="MERLEN Christophe" userId="63c51a9f-ab91-4a94-840f-d42254e026b1" providerId="ADAL" clId="{181F296D-7805-4E30-BBC8-06E209D89545}" dt="2020-03-04T09:11:52.605" v="708" actId="20577"/>
          <ac:spMkLst>
            <pc:docMk/>
            <pc:sldMk cId="1411294017" sldId="267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09:10:00.495" v="664" actId="20577"/>
          <ac:spMkLst>
            <pc:docMk/>
            <pc:sldMk cId="1411294017" sldId="267"/>
            <ac:spMk id="3" creationId="{352A7182-7B31-4DE3-A4E8-827C3D8B6E29}"/>
          </ac:spMkLst>
        </pc:spChg>
        <pc:spChg chg="add mod">
          <ac:chgData name="MERLEN Christophe" userId="63c51a9f-ab91-4a94-840f-d42254e026b1" providerId="ADAL" clId="{181F296D-7805-4E30-BBC8-06E209D89545}" dt="2020-03-04T09:10:08.466" v="665" actId="20577"/>
          <ac:spMkLst>
            <pc:docMk/>
            <pc:sldMk cId="1411294017" sldId="267"/>
            <ac:spMk id="4" creationId="{569C3938-09AC-4CFD-9DB5-170FED92F1EF}"/>
          </ac:spMkLst>
        </pc:spChg>
      </pc:sldChg>
      <pc:sldChg chg="modSp add">
        <pc:chgData name="MERLEN Christophe" userId="63c51a9f-ab91-4a94-840f-d42254e026b1" providerId="ADAL" clId="{181F296D-7805-4E30-BBC8-06E209D89545}" dt="2020-03-04T09:11:44.973" v="705" actId="20577"/>
        <pc:sldMkLst>
          <pc:docMk/>
          <pc:sldMk cId="3894671932" sldId="268"/>
        </pc:sldMkLst>
        <pc:spChg chg="mod">
          <ac:chgData name="MERLEN Christophe" userId="63c51a9f-ab91-4a94-840f-d42254e026b1" providerId="ADAL" clId="{181F296D-7805-4E30-BBC8-06E209D89545}" dt="2020-03-04T09:11:44.973" v="705" actId="20577"/>
          <ac:spMkLst>
            <pc:docMk/>
            <pc:sldMk cId="3894671932" sldId="268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09:11:02.787" v="698" actId="20577"/>
          <ac:spMkLst>
            <pc:docMk/>
            <pc:sldMk cId="3894671932" sldId="268"/>
            <ac:spMk id="3" creationId="{352A7182-7B31-4DE3-A4E8-827C3D8B6E29}"/>
          </ac:spMkLst>
        </pc:spChg>
        <pc:spChg chg="mod">
          <ac:chgData name="MERLEN Christophe" userId="63c51a9f-ab91-4a94-840f-d42254e026b1" providerId="ADAL" clId="{181F296D-7805-4E30-BBC8-06E209D89545}" dt="2020-03-04T09:11:18.838" v="703" actId="20577"/>
          <ac:spMkLst>
            <pc:docMk/>
            <pc:sldMk cId="3894671932" sldId="268"/>
            <ac:spMk id="4" creationId="{569C3938-09AC-4CFD-9DB5-170FED92F1EF}"/>
          </ac:spMkLst>
        </pc:spChg>
      </pc:sldChg>
      <pc:sldChg chg="addSp modSp add">
        <pc:chgData name="MERLEN Christophe" userId="63c51a9f-ab91-4a94-840f-d42254e026b1" providerId="ADAL" clId="{181F296D-7805-4E30-BBC8-06E209D89545}" dt="2020-03-04T13:32:23.753" v="2193" actId="1076"/>
        <pc:sldMkLst>
          <pc:docMk/>
          <pc:sldMk cId="4243098132" sldId="269"/>
        </pc:sldMkLst>
        <pc:spChg chg="mod">
          <ac:chgData name="MERLEN Christophe" userId="63c51a9f-ab91-4a94-840f-d42254e026b1" providerId="ADAL" clId="{181F296D-7805-4E30-BBC8-06E209D89545}" dt="2020-03-04T09:39:24.635" v="1561" actId="20577"/>
          <ac:spMkLst>
            <pc:docMk/>
            <pc:sldMk cId="4243098132" sldId="269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13:32:09.668" v="2191" actId="27636"/>
          <ac:spMkLst>
            <pc:docMk/>
            <pc:sldMk cId="4243098132" sldId="269"/>
            <ac:spMk id="3" creationId="{352A7182-7B31-4DE3-A4E8-827C3D8B6E29}"/>
          </ac:spMkLst>
        </pc:spChg>
        <pc:spChg chg="mod">
          <ac:chgData name="MERLEN Christophe" userId="63c51a9f-ab91-4a94-840f-d42254e026b1" providerId="ADAL" clId="{181F296D-7805-4E30-BBC8-06E209D89545}" dt="2020-03-04T13:32:23.753" v="2193" actId="1076"/>
          <ac:spMkLst>
            <pc:docMk/>
            <pc:sldMk cId="4243098132" sldId="269"/>
            <ac:spMk id="4" creationId="{569C3938-09AC-4CFD-9DB5-170FED92F1EF}"/>
          </ac:spMkLst>
        </pc:spChg>
        <pc:spChg chg="add mod">
          <ac:chgData name="MERLEN Christophe" userId="63c51a9f-ab91-4a94-840f-d42254e026b1" providerId="ADAL" clId="{181F296D-7805-4E30-BBC8-06E209D89545}" dt="2020-03-04T13:32:19.525" v="2192" actId="1076"/>
          <ac:spMkLst>
            <pc:docMk/>
            <pc:sldMk cId="4243098132" sldId="269"/>
            <ac:spMk id="5" creationId="{A7F311E5-6C96-4D9D-9C53-D6F9B44D4D98}"/>
          </ac:spMkLst>
        </pc:spChg>
      </pc:sldChg>
      <pc:sldChg chg="addSp delSp modSp add mod setBg">
        <pc:chgData name="MERLEN Christophe" userId="63c51a9f-ab91-4a94-840f-d42254e026b1" providerId="ADAL" clId="{181F296D-7805-4E30-BBC8-06E209D89545}" dt="2020-03-04T09:14:50.686" v="780" actId="26606"/>
        <pc:sldMkLst>
          <pc:docMk/>
          <pc:sldMk cId="1981369425" sldId="270"/>
        </pc:sldMkLst>
        <pc:spChg chg="mod or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" creationId="{AFAF1318-EB6C-4666-8DFB-29AC1C68E018}"/>
          </ac:spMkLst>
        </pc:spChg>
        <pc:spChg chg="del">
          <ac:chgData name="MERLEN Christophe" userId="63c51a9f-ab91-4a94-840f-d42254e026b1" providerId="ADAL" clId="{181F296D-7805-4E30-BBC8-06E209D89545}" dt="2020-03-04T09:12:14.361" v="712" actId="26606"/>
          <ac:spMkLst>
            <pc:docMk/>
            <pc:sldMk cId="1981369425" sldId="270"/>
            <ac:spMk id="3" creationId="{6C80E707-3CEA-439B-9199-5B9742057A3A}"/>
          </ac:spMkLst>
        </pc:spChg>
        <pc:spChg chg="add mo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4" creationId="{66364691-2FE7-40D3-BC20-5A503DCE1029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12" creationId="{4FA533C5-33E3-4611-AF9F-72811D8B26A6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18" creationId="{87F0FDC4-AD8C-47D9-9131-623C98ADB0AE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0" creationId="{C28D0172-F2E0-4763-9C35-F022664959D8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2" creationId="{9F2851FB-E841-4509-8A6D-A416376EA380}"/>
          </ac:spMkLst>
        </pc:spChg>
        <pc:spChg chg="add del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24" creationId="{DF6FB2B2-CE21-407F-B22E-302DADC2C3D3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75" creationId="{989BE678-777B-482A-A616-FEDC47B162E5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81" creationId="{D28BE0C3-2102-4820-B88B-A448B1840D14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83" creationId="{A4322390-8B58-46BE-88EB-D9FD30C08743}"/>
          </ac:spMkLst>
        </pc:spChg>
        <pc:spChg chg="add">
          <ac:chgData name="MERLEN Christophe" userId="63c51a9f-ab91-4a94-840f-d42254e026b1" providerId="ADAL" clId="{181F296D-7805-4E30-BBC8-06E209D89545}" dt="2020-03-04T09:14:50.686" v="780" actId="26606"/>
          <ac:spMkLst>
            <pc:docMk/>
            <pc:sldMk cId="1981369425" sldId="270"/>
            <ac:spMk id="85" creationId="{C885E190-58DD-42DD-A4A8-401E15C92A52}"/>
          </ac:spMkLst>
        </pc:sp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8" creationId="{91B28F63-CF00-448F-B141-FE33C33B1891}"/>
          </ac:picMkLst>
        </pc:pic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10" creationId="{2AE609E2-8522-44E4-9077-980E5BCF3E14}"/>
          </ac:picMkLst>
        </pc:pic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14" creationId="{8949AD42-25FD-4C3D-9EEE-B7FEC5809988}"/>
          </ac:picMkLst>
        </pc:picChg>
        <pc:picChg chg="add del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16" creationId="{6AC7D913-60B7-4603-881B-831DA5D3A940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1" creationId="{DF19BAF3-7E20-4B9D-B544-BABAEEA1FA75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3" creationId="{950648F4-ABCD-4DF0-8641-76CFB2354721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7" creationId="{CF1EB4BD-9C7E-4AA3-9681-C7EB0DA6250B}"/>
          </ac:picMkLst>
        </pc:picChg>
        <pc:picChg chg="ad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79" creationId="{94AAE3AA-3759-4D28-B0EF-575F25A5146C}"/>
          </ac:picMkLst>
        </pc:picChg>
        <pc:picChg chg="add mod">
          <ac:chgData name="MERLEN Christophe" userId="63c51a9f-ab91-4a94-840f-d42254e026b1" providerId="ADAL" clId="{181F296D-7805-4E30-BBC8-06E209D89545}" dt="2020-03-04T09:14:50.686" v="780" actId="26606"/>
          <ac:picMkLst>
            <pc:docMk/>
            <pc:sldMk cId="1981369425" sldId="270"/>
            <ac:picMk id="2050" creationId="{0C145213-58F3-4C97-919E-F03D62921C75}"/>
          </ac:picMkLst>
        </pc:picChg>
      </pc:sldChg>
      <pc:sldChg chg="addSp delSp modSp add mod setBg">
        <pc:chgData name="MERLEN Christophe" userId="63c51a9f-ab91-4a94-840f-d42254e026b1" providerId="ADAL" clId="{181F296D-7805-4E30-BBC8-06E209D89545}" dt="2020-03-04T13:29:43.374" v="2189" actId="14100"/>
        <pc:sldMkLst>
          <pc:docMk/>
          <pc:sldMk cId="1150418833" sldId="271"/>
        </pc:sldMkLst>
        <pc:spChg chg="mod">
          <ac:chgData name="MERLEN Christophe" userId="63c51a9f-ab91-4a94-840f-d42254e026b1" providerId="ADAL" clId="{181F296D-7805-4E30-BBC8-06E209D89545}" dt="2020-03-04T09:42:02.670" v="1629" actId="20577"/>
          <ac:spMkLst>
            <pc:docMk/>
            <pc:sldMk cId="1150418833" sldId="271"/>
            <ac:spMk id="2" creationId="{1890183B-EA5F-4CE7-BB94-925484ADA434}"/>
          </ac:spMkLst>
        </pc:spChg>
        <pc:spChg chg="del">
          <ac:chgData name="MERLEN Christophe" userId="63c51a9f-ab91-4a94-840f-d42254e026b1" providerId="ADAL" clId="{181F296D-7805-4E30-BBC8-06E209D89545}" dt="2020-03-04T09:18:21.976" v="789"/>
          <ac:spMkLst>
            <pc:docMk/>
            <pc:sldMk cId="1150418833" sldId="271"/>
            <ac:spMk id="3" creationId="{C3F1B1C4-7E71-4378-B5AF-2F3D30D2871F}"/>
          </ac:spMkLst>
        </pc:spChg>
        <pc:spChg chg="add mod">
          <ac:chgData name="MERLEN Christophe" userId="63c51a9f-ab91-4a94-840f-d42254e026b1" providerId="ADAL" clId="{181F296D-7805-4E30-BBC8-06E209D89545}" dt="2020-03-04T09:22:29.972" v="993" actId="20577"/>
          <ac:spMkLst>
            <pc:docMk/>
            <pc:sldMk cId="1150418833" sldId="271"/>
            <ac:spMk id="12" creationId="{170ACBBC-A502-431D-B39D-ABEAF6BFD218}"/>
          </ac:spMkLst>
        </pc:spChg>
        <pc:spChg chg="add del">
          <ac:chgData name="MERLEN Christophe" userId="63c51a9f-ab91-4a94-840f-d42254e026b1" providerId="ADAL" clId="{181F296D-7805-4E30-BBC8-06E209D89545}" dt="2020-03-04T09:20:03.331" v="888" actId="26606"/>
          <ac:spMkLst>
            <pc:docMk/>
            <pc:sldMk cId="1150418833" sldId="271"/>
            <ac:spMk id="13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20:03.331" v="888" actId="26606"/>
          <ac:spMkLst>
            <pc:docMk/>
            <pc:sldMk cId="1150418833" sldId="271"/>
            <ac:spMk id="19" creationId="{D28BE0C3-2102-4820-B88B-A448B1840D14}"/>
          </ac:spMkLst>
        </pc:spChg>
        <pc:spChg chg="add mod">
          <ac:chgData name="MERLEN Christophe" userId="63c51a9f-ab91-4a94-840f-d42254e026b1" providerId="ADAL" clId="{181F296D-7805-4E30-BBC8-06E209D89545}" dt="2020-03-04T13:29:43.374" v="2189" actId="14100"/>
          <ac:spMkLst>
            <pc:docMk/>
            <pc:sldMk cId="1150418833" sldId="271"/>
            <ac:spMk id="23" creationId="{86DAA5D8-32DC-443E-831A-80F05765B590}"/>
          </ac:spMkLst>
        </pc:spChg>
        <pc:picChg chg="add mod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4" creationId="{22EC5B15-54AC-4F73-B6A2-0C6DD3C2FED8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9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11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15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20:03.331" v="888" actId="26606"/>
          <ac:picMkLst>
            <pc:docMk/>
            <pc:sldMk cId="1150418833" sldId="271"/>
            <ac:picMk id="17" creationId="{94AAE3AA-3759-4D28-B0EF-575F25A5146C}"/>
          </ac:picMkLst>
        </pc:picChg>
      </pc:sldChg>
      <pc:sldChg chg="addSp modSp add">
        <pc:chgData name="MERLEN Christophe" userId="63c51a9f-ab91-4a94-840f-d42254e026b1" providerId="ADAL" clId="{181F296D-7805-4E30-BBC8-06E209D89545}" dt="2020-03-04T12:36:04.009" v="2174" actId="20577"/>
        <pc:sldMkLst>
          <pc:docMk/>
          <pc:sldMk cId="987536068" sldId="272"/>
        </pc:sldMkLst>
        <pc:spChg chg="mod">
          <ac:chgData name="MERLEN Christophe" userId="63c51a9f-ab91-4a94-840f-d42254e026b1" providerId="ADAL" clId="{181F296D-7805-4E30-BBC8-06E209D89545}" dt="2020-03-04T09:21:30.154" v="905" actId="20577"/>
          <ac:spMkLst>
            <pc:docMk/>
            <pc:sldMk cId="987536068" sldId="272"/>
            <ac:spMk id="2" creationId="{C1E48B12-B1A7-4202-BA11-0FB044DAAD09}"/>
          </ac:spMkLst>
        </pc:spChg>
        <pc:spChg chg="mod">
          <ac:chgData name="MERLEN Christophe" userId="63c51a9f-ab91-4a94-840f-d42254e026b1" providerId="ADAL" clId="{181F296D-7805-4E30-BBC8-06E209D89545}" dt="2020-03-04T09:24:24.498" v="1030" actId="20577"/>
          <ac:spMkLst>
            <pc:docMk/>
            <pc:sldMk cId="987536068" sldId="272"/>
            <ac:spMk id="3" creationId="{352A7182-7B31-4DE3-A4E8-827C3D8B6E29}"/>
          </ac:spMkLst>
        </pc:spChg>
        <pc:spChg chg="mod">
          <ac:chgData name="MERLEN Christophe" userId="63c51a9f-ab91-4a94-840f-d42254e026b1" providerId="ADAL" clId="{181F296D-7805-4E30-BBC8-06E209D89545}" dt="2020-03-04T12:35:04.393" v="2128" actId="14100"/>
          <ac:spMkLst>
            <pc:docMk/>
            <pc:sldMk cId="987536068" sldId="272"/>
            <ac:spMk id="4" creationId="{569C3938-09AC-4CFD-9DB5-170FED92F1EF}"/>
          </ac:spMkLst>
        </pc:spChg>
        <pc:spChg chg="add mod">
          <ac:chgData name="MERLEN Christophe" userId="63c51a9f-ab91-4a94-840f-d42254e026b1" providerId="ADAL" clId="{181F296D-7805-4E30-BBC8-06E209D89545}" dt="2020-03-04T12:36:04.009" v="2174" actId="20577"/>
          <ac:spMkLst>
            <pc:docMk/>
            <pc:sldMk cId="987536068" sldId="272"/>
            <ac:spMk id="5" creationId="{06E471B0-D909-4FF5-A069-CA98B6CAA278}"/>
          </ac:spMkLst>
        </pc:spChg>
      </pc:sldChg>
      <pc:sldChg chg="modSp add">
        <pc:chgData name="MERLEN Christophe" userId="63c51a9f-ab91-4a94-840f-d42254e026b1" providerId="ADAL" clId="{181F296D-7805-4E30-BBC8-06E209D89545}" dt="2020-03-04T09:48:30.777" v="2055" actId="20577"/>
        <pc:sldMkLst>
          <pc:docMk/>
          <pc:sldMk cId="3610853592" sldId="273"/>
        </pc:sldMkLst>
        <pc:spChg chg="mod">
          <ac:chgData name="MERLEN Christophe" userId="63c51a9f-ab91-4a94-840f-d42254e026b1" providerId="ADAL" clId="{181F296D-7805-4E30-BBC8-06E209D89545}" dt="2020-03-04T09:47:19.488" v="1947" actId="20577"/>
          <ac:spMkLst>
            <pc:docMk/>
            <pc:sldMk cId="3610853592" sldId="273"/>
            <ac:spMk id="2" creationId="{915CA3F8-6CAD-45D1-BB4E-F8448DA34976}"/>
          </ac:spMkLst>
        </pc:spChg>
        <pc:spChg chg="mod">
          <ac:chgData name="MERLEN Christophe" userId="63c51a9f-ab91-4a94-840f-d42254e026b1" providerId="ADAL" clId="{181F296D-7805-4E30-BBC8-06E209D89545}" dt="2020-03-04T09:48:30.777" v="2055" actId="20577"/>
          <ac:spMkLst>
            <pc:docMk/>
            <pc:sldMk cId="3610853592" sldId="273"/>
            <ac:spMk id="3" creationId="{0EA129CF-820B-43D2-87FA-84AB5E234A7A}"/>
          </ac:spMkLst>
        </pc:spChg>
      </pc:sldChg>
      <pc:sldChg chg="addSp delSp modSp add mod setBg">
        <pc:chgData name="MERLEN Christophe" userId="63c51a9f-ab91-4a94-840f-d42254e026b1" providerId="ADAL" clId="{181F296D-7805-4E30-BBC8-06E209D89545}" dt="2020-03-04T09:45:18.403" v="1644" actId="478"/>
        <pc:sldMkLst>
          <pc:docMk/>
          <pc:sldMk cId="3421918643" sldId="274"/>
        </pc:sldMkLst>
        <pc:spChg chg="mod ord">
          <ac:chgData name="MERLEN Christophe" userId="63c51a9f-ab91-4a94-840f-d42254e026b1" providerId="ADAL" clId="{181F296D-7805-4E30-BBC8-06E209D89545}" dt="2020-03-04T09:41:52.448" v="1627" actId="20577"/>
          <ac:spMkLst>
            <pc:docMk/>
            <pc:sldMk cId="3421918643" sldId="274"/>
            <ac:spMk id="2" creationId="{FADEEED6-2EF2-4B34-A360-53A95A5E5EE8}"/>
          </ac:spMkLst>
        </pc:spChg>
        <pc:spChg chg="del">
          <ac:chgData name="MERLEN Christophe" userId="63c51a9f-ab91-4a94-840f-d42254e026b1" providerId="ADAL" clId="{181F296D-7805-4E30-BBC8-06E209D89545}" dt="2020-03-04T09:40:52.099" v="1564"/>
          <ac:spMkLst>
            <pc:docMk/>
            <pc:sldMk cId="3421918643" sldId="274"/>
            <ac:spMk id="3" creationId="{D5AE2B4D-8B63-40F4-8366-065EEFE5409A}"/>
          </ac:spMkLst>
        </pc:spChg>
        <pc:spChg chg="add del mod">
          <ac:chgData name="MERLEN Christophe" userId="63c51a9f-ab91-4a94-840f-d42254e026b1" providerId="ADAL" clId="{181F296D-7805-4E30-BBC8-06E209D89545}" dt="2020-03-04T09:45:18.403" v="1644" actId="478"/>
          <ac:spMkLst>
            <pc:docMk/>
            <pc:sldMk cId="3421918643" sldId="274"/>
            <ac:spMk id="6" creationId="{0A7A9B8D-0A0C-40D6-AEDD-801567E61013}"/>
          </ac:spMkLst>
        </pc:spChg>
        <pc:spChg chg="add del">
          <ac:chgData name="MERLEN Christophe" userId="63c51a9f-ab91-4a94-840f-d42254e026b1" providerId="ADAL" clId="{181F296D-7805-4E30-BBC8-06E209D89545}" dt="2020-03-04T09:41:19.853" v="1567" actId="26606"/>
          <ac:spMkLst>
            <pc:docMk/>
            <pc:sldMk cId="3421918643" sldId="274"/>
            <ac:spMk id="73" creationId="{8D489E29-742E-4D34-AB08-CE3217805B81}"/>
          </ac:spMkLst>
        </pc:spChg>
        <pc:spChg chg="add">
          <ac:chgData name="MERLEN Christophe" userId="63c51a9f-ab91-4a94-840f-d42254e026b1" providerId="ADAL" clId="{181F296D-7805-4E30-BBC8-06E209D89545}" dt="2020-03-04T09:41:19.853" v="1567" actId="26606"/>
          <ac:spMkLst>
            <pc:docMk/>
            <pc:sldMk cId="3421918643" sldId="274"/>
            <ac:spMk id="139" creationId="{0D187C4E-14B9-4504-B200-5127823FA78C}"/>
          </ac:spMkLst>
        </pc:spChg>
        <pc:spChg chg="add del mod">
          <ac:chgData name="MERLEN Christophe" userId="63c51a9f-ab91-4a94-840f-d42254e026b1" providerId="ADAL" clId="{181F296D-7805-4E30-BBC8-06E209D89545}" dt="2020-03-04T09:44:28.185" v="1637" actId="478"/>
          <ac:spMkLst>
            <pc:docMk/>
            <pc:sldMk cId="3421918643" sldId="274"/>
            <ac:spMk id="3078" creationId="{2D217A28-FB17-41FD-8CA0-F37CD38C76DF}"/>
          </ac:spMkLst>
        </pc:spChg>
        <pc:graphicFrameChg chg="add mod modGraphic">
          <ac:chgData name="MERLEN Christophe" userId="63c51a9f-ab91-4a94-840f-d42254e026b1" providerId="ADAL" clId="{181F296D-7805-4E30-BBC8-06E209D89545}" dt="2020-03-04T09:45:12.596" v="1643" actId="113"/>
          <ac:graphicFrameMkLst>
            <pc:docMk/>
            <pc:sldMk cId="3421918643" sldId="274"/>
            <ac:graphicFrameMk id="4" creationId="{093F6583-14DD-4107-BADD-DC40FC20F848}"/>
          </ac:graphicFrameMkLst>
        </pc:graphicFrameChg>
        <pc:picChg chg="add mod">
          <ac:chgData name="MERLEN Christophe" userId="63c51a9f-ab91-4a94-840f-d42254e026b1" providerId="ADAL" clId="{181F296D-7805-4E30-BBC8-06E209D89545}" dt="2020-03-04T09:41:19.853" v="1567" actId="26606"/>
          <ac:picMkLst>
            <pc:docMk/>
            <pc:sldMk cId="3421918643" sldId="274"/>
            <ac:picMk id="3074" creationId="{4166F0A2-4ECF-4126-9855-51BE50A25283}"/>
          </ac:picMkLst>
        </pc:picChg>
      </pc:sldChg>
      <pc:sldChg chg="addSp delSp modSp add mod setBg delDesignElem">
        <pc:chgData name="MERLEN Christophe" userId="63c51a9f-ab91-4a94-840f-d42254e026b1" providerId="ADAL" clId="{181F296D-7805-4E30-BBC8-06E209D89545}" dt="2020-03-04T09:52:25.656" v="2088" actId="26606"/>
        <pc:sldMkLst>
          <pc:docMk/>
          <pc:sldMk cId="3974346007" sldId="275"/>
        </pc:sldMkLst>
        <pc:spChg chg="mod">
          <ac:chgData name="MERLEN Christophe" userId="63c51a9f-ab91-4a94-840f-d42254e026b1" providerId="ADAL" clId="{181F296D-7805-4E30-BBC8-06E209D89545}" dt="2020-03-04T09:49:50.590" v="2078" actId="26606"/>
          <ac:spMkLst>
            <pc:docMk/>
            <pc:sldMk cId="3974346007" sldId="275"/>
            <ac:spMk id="2" creationId="{AFAF1318-EB6C-4666-8DFB-29AC1C68E018}"/>
          </ac:spMkLst>
        </pc:spChg>
        <pc:spChg chg="mod">
          <ac:chgData name="MERLEN Christophe" userId="63c51a9f-ab91-4a94-840f-d42254e026b1" providerId="ADAL" clId="{181F296D-7805-4E30-BBC8-06E209D89545}" dt="2020-03-04T09:49:08.932" v="2075" actId="20577"/>
          <ac:spMkLst>
            <pc:docMk/>
            <pc:sldMk cId="3974346007" sldId="275"/>
            <ac:spMk id="4" creationId="{66364691-2FE7-40D3-BC20-5A503DCE1029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75" creationId="{989BE678-777B-482A-A616-FEDC47B162E5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81" creationId="{D28BE0C3-2102-4820-B88B-A448B1840D14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83" creationId="{A4322390-8B58-46BE-88EB-D9FD30C08743}"/>
          </ac:spMkLst>
        </pc:spChg>
        <pc:spChg chg="add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84" creationId="{989BE678-777B-482A-A616-FEDC47B162E5}"/>
          </ac:spMkLst>
        </pc:spChg>
        <pc:spChg chg="del">
          <ac:chgData name="MERLEN Christophe" userId="63c51a9f-ab91-4a94-840f-d42254e026b1" providerId="ADAL" clId="{181F296D-7805-4E30-BBC8-06E209D89545}" dt="2020-03-04T09:49:00.100" v="2057"/>
          <ac:spMkLst>
            <pc:docMk/>
            <pc:sldMk cId="3974346007" sldId="275"/>
            <ac:spMk id="85" creationId="{C885E190-58DD-42DD-A4A8-401E15C92A52}"/>
          </ac:spMkLst>
        </pc:spChg>
        <pc:spChg chg="add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90" creationId="{D28BE0C3-2102-4820-B88B-A448B1840D14}"/>
          </ac:spMkLst>
        </pc:spChg>
        <pc:spChg chg="add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92" creationId="{A4322390-8B58-46BE-88EB-D9FD30C08743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2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5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6" creationId="{A4322390-8B58-46BE-88EB-D9FD30C08743}"/>
          </ac:spMkLst>
        </pc:spChg>
        <pc:spChg chg="add del">
          <ac:chgData name="MERLEN Christophe" userId="63c51a9f-ab91-4a94-840f-d42254e026b1" providerId="ADAL" clId="{181F296D-7805-4E30-BBC8-06E209D89545}" dt="2020-03-04T09:52:25.656" v="2088" actId="26606"/>
          <ac:spMkLst>
            <pc:docMk/>
            <pc:sldMk cId="3974346007" sldId="275"/>
            <ac:spMk id="4107" creationId="{C885E190-58DD-42DD-A4A8-401E15C92A52}"/>
          </ac:spMkLst>
        </pc:sp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1" creationId="{DF19BAF3-7E20-4B9D-B544-BABAEEA1FA75}"/>
          </ac:picMkLst>
        </pc:pic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3" creationId="{950648F4-ABCD-4DF0-8641-76CFB2354721}"/>
          </ac:picMkLst>
        </pc:pic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7" creationId="{CF1EB4BD-9C7E-4AA3-9681-C7EB0DA6250B}"/>
          </ac:picMkLst>
        </pc:picChg>
        <pc:picChg chg="del">
          <ac:chgData name="MERLEN Christophe" userId="63c51a9f-ab91-4a94-840f-d42254e026b1" providerId="ADAL" clId="{181F296D-7805-4E30-BBC8-06E209D89545}" dt="2020-03-04T09:49:00.100" v="2057"/>
          <ac:picMkLst>
            <pc:docMk/>
            <pc:sldMk cId="3974346007" sldId="275"/>
            <ac:picMk id="79" creationId="{94AAE3AA-3759-4D28-B0EF-575F25A5146C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0" creationId="{DF19BAF3-7E20-4B9D-B544-BABAEEA1FA75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2" creationId="{950648F4-ABCD-4DF0-8641-76CFB2354721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6" creationId="{CF1EB4BD-9C7E-4AA3-9681-C7EB0DA6250B}"/>
          </ac:picMkLst>
        </pc:picChg>
        <pc:picChg chg="ad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88" creationId="{94AAE3AA-3759-4D28-B0EF-575F25A5146C}"/>
          </ac:picMkLst>
        </pc:picChg>
        <pc:picChg chg="del">
          <ac:chgData name="MERLEN Christophe" userId="63c51a9f-ab91-4a94-840f-d42254e026b1" providerId="ADAL" clId="{181F296D-7805-4E30-BBC8-06E209D89545}" dt="2020-03-04T09:49:43.882" v="2076" actId="478"/>
          <ac:picMkLst>
            <pc:docMk/>
            <pc:sldMk cId="3974346007" sldId="275"/>
            <ac:picMk id="2050" creationId="{0C145213-58F3-4C97-919E-F03D62921C75}"/>
          </ac:picMkLst>
        </pc:picChg>
        <pc:picChg chg="add mod ord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098" creationId="{483A6216-5CDE-4C72-BA10-031CA15D5E2E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0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1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3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52:25.656" v="2088" actId="26606"/>
          <ac:picMkLst>
            <pc:docMk/>
            <pc:sldMk cId="3974346007" sldId="275"/>
            <ac:picMk id="4104" creationId="{94AAE3AA-3759-4D28-B0EF-575F25A5146C}"/>
          </ac:picMkLst>
        </pc:picChg>
      </pc:sldChg>
      <pc:sldChg chg="addSp delSp modSp add mod setBg delDesignElem">
        <pc:chgData name="MERLEN Christophe" userId="63c51a9f-ab91-4a94-840f-d42254e026b1" providerId="ADAL" clId="{181F296D-7805-4E30-BBC8-06E209D89545}" dt="2020-03-04T09:52:40.731" v="2126" actId="14100"/>
        <pc:sldMkLst>
          <pc:docMk/>
          <pc:sldMk cId="2765610941" sldId="276"/>
        </pc:sldMkLst>
        <pc:spChg chg="mod">
          <ac:chgData name="MERLEN Christophe" userId="63c51a9f-ab91-4a94-840f-d42254e026b1" providerId="ADAL" clId="{181F296D-7805-4E30-BBC8-06E209D89545}" dt="2020-03-04T09:52:40.731" v="2126" actId="14100"/>
          <ac:spMkLst>
            <pc:docMk/>
            <pc:sldMk cId="2765610941" sldId="276"/>
            <ac:spMk id="2" creationId="{AFAF1318-EB6C-4666-8DFB-29AC1C68E018}"/>
          </ac:spMkLst>
        </pc:spChg>
        <pc:spChg chg="add del">
          <ac:chgData name="MERLEN Christophe" userId="63c51a9f-ab91-4a94-840f-d42254e026b1" providerId="ADAL" clId="{181F296D-7805-4E30-BBC8-06E209D89545}" dt="2020-03-04T09:52:19.740" v="2084" actId="26606"/>
          <ac:spMkLst>
            <pc:docMk/>
            <pc:sldMk cId="2765610941" sldId="276"/>
            <ac:spMk id="75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52:19.740" v="2084" actId="26606"/>
          <ac:spMkLst>
            <pc:docMk/>
            <pc:sldMk cId="2765610941" sldId="276"/>
            <ac:spMk id="81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52:19.740" v="2084" actId="26606"/>
          <ac:spMkLst>
            <pc:docMk/>
            <pc:sldMk cId="2765610941" sldId="276"/>
            <ac:spMk id="83" creationId="{A4322390-8B58-46BE-88EB-D9FD30C08743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85" creationId="{C885E190-58DD-42DD-A4A8-401E15C92A52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2" creationId="{989BE678-777B-482A-A616-FEDC47B162E5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5" creationId="{D28BE0C3-2102-4820-B88B-A448B1840D14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6" creationId="{A4322390-8B58-46BE-88EB-D9FD30C08743}"/>
          </ac:spMkLst>
        </pc:spChg>
        <pc:spChg chg="del">
          <ac:chgData name="MERLEN Christophe" userId="63c51a9f-ab91-4a94-840f-d42254e026b1" providerId="ADAL" clId="{181F296D-7805-4E30-BBC8-06E209D89545}" dt="2020-03-04T09:51:29.191" v="2080"/>
          <ac:spMkLst>
            <pc:docMk/>
            <pc:sldMk cId="2765610941" sldId="276"/>
            <ac:spMk id="4107" creationId="{C885E190-58DD-42DD-A4A8-401E15C92A52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5126" creationId="{989BE678-777B-482A-A616-FEDC47B162E5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5129" creationId="{D28BE0C3-2102-4820-B88B-A448B1840D14}"/>
          </ac:spMkLst>
        </pc:spChg>
        <pc:spChg chg="add del">
          <ac:chgData name="MERLEN Christophe" userId="63c51a9f-ab91-4a94-840f-d42254e026b1" providerId="ADAL" clId="{181F296D-7805-4E30-BBC8-06E209D89545}" dt="2020-03-04T09:52:21.425" v="2086" actId="26606"/>
          <ac:spMkLst>
            <pc:docMk/>
            <pc:sldMk cId="2765610941" sldId="276"/>
            <ac:spMk id="5130" creationId="{A4322390-8B58-46BE-88EB-D9FD30C08743}"/>
          </ac:spMkLst>
        </pc:spChg>
        <pc:spChg chg="add">
          <ac:chgData name="MERLEN Christophe" userId="63c51a9f-ab91-4a94-840f-d42254e026b1" providerId="ADAL" clId="{181F296D-7805-4E30-BBC8-06E209D89545}" dt="2020-03-04T09:52:21.462" v="2087" actId="26606"/>
          <ac:spMkLst>
            <pc:docMk/>
            <pc:sldMk cId="2765610941" sldId="276"/>
            <ac:spMk id="5134" creationId="{989BE678-777B-482A-A616-FEDC47B162E5}"/>
          </ac:spMkLst>
        </pc:spChg>
        <pc:spChg chg="add">
          <ac:chgData name="MERLEN Christophe" userId="63c51a9f-ab91-4a94-840f-d42254e026b1" providerId="ADAL" clId="{181F296D-7805-4E30-BBC8-06E209D89545}" dt="2020-03-04T09:52:21.462" v="2087" actId="26606"/>
          <ac:spMkLst>
            <pc:docMk/>
            <pc:sldMk cId="2765610941" sldId="276"/>
            <ac:spMk id="5137" creationId="{D28BE0C3-2102-4820-B88B-A448B1840D14}"/>
          </ac:spMkLst>
        </pc:spChg>
        <pc:spChg chg="add">
          <ac:chgData name="MERLEN Christophe" userId="63c51a9f-ab91-4a94-840f-d42254e026b1" providerId="ADAL" clId="{181F296D-7805-4E30-BBC8-06E209D89545}" dt="2020-03-04T09:52:21.462" v="2087" actId="26606"/>
          <ac:spMkLst>
            <pc:docMk/>
            <pc:sldMk cId="2765610941" sldId="276"/>
            <ac:spMk id="5138" creationId="{A4322390-8B58-46BE-88EB-D9FD30C08743}"/>
          </ac:spMkLst>
        </pc:sp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1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3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7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52:19.740" v="2084" actId="26606"/>
          <ac:picMkLst>
            <pc:docMk/>
            <pc:sldMk cId="2765610941" sldId="276"/>
            <ac:picMk id="79" creationId="{94AAE3AA-3759-4D28-B0EF-575F25A5146C}"/>
          </ac:picMkLst>
        </pc:picChg>
        <pc:picChg chg="del">
          <ac:chgData name="MERLEN Christophe" userId="63c51a9f-ab91-4a94-840f-d42254e026b1" providerId="ADAL" clId="{181F296D-7805-4E30-BBC8-06E209D89545}" dt="2020-03-04T09:51:32.118" v="2081" actId="478"/>
          <ac:picMkLst>
            <pc:docMk/>
            <pc:sldMk cId="2765610941" sldId="276"/>
            <ac:picMk id="4098" creationId="{483A6216-5CDE-4C72-BA10-031CA15D5E2E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0" creationId="{DF19BAF3-7E20-4B9D-B544-BABAEEA1FA75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1" creationId="{950648F4-ABCD-4DF0-8641-76CFB2354721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3" creationId="{CF1EB4BD-9C7E-4AA3-9681-C7EB0DA6250B}"/>
          </ac:picMkLst>
        </pc:picChg>
        <pc:picChg chg="del">
          <ac:chgData name="MERLEN Christophe" userId="63c51a9f-ab91-4a94-840f-d42254e026b1" providerId="ADAL" clId="{181F296D-7805-4E30-BBC8-06E209D89545}" dt="2020-03-04T09:51:29.191" v="2080"/>
          <ac:picMkLst>
            <pc:docMk/>
            <pc:sldMk cId="2765610941" sldId="276"/>
            <ac:picMk id="4104" creationId="{94AAE3AA-3759-4D28-B0EF-575F25A5146C}"/>
          </ac:picMkLst>
        </pc:picChg>
        <pc:picChg chg="add mod or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22" creationId="{7A23AE56-D56D-4AAF-937B-F80481B508DB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4" creationId="{DF19BAF3-7E20-4B9D-B544-BABAEEA1FA75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5" creationId="{950648F4-ABCD-4DF0-8641-76CFB2354721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7" creationId="{CF1EB4BD-9C7E-4AA3-9681-C7EB0DA6250B}"/>
          </ac:picMkLst>
        </pc:picChg>
        <pc:picChg chg="add del">
          <ac:chgData name="MERLEN Christophe" userId="63c51a9f-ab91-4a94-840f-d42254e026b1" providerId="ADAL" clId="{181F296D-7805-4E30-BBC8-06E209D89545}" dt="2020-03-04T09:52:21.425" v="2086" actId="26606"/>
          <ac:picMkLst>
            <pc:docMk/>
            <pc:sldMk cId="2765610941" sldId="276"/>
            <ac:picMk id="5128" creationId="{94AAE3AA-3759-4D28-B0EF-575F25A5146C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2" creationId="{DF19BAF3-7E20-4B9D-B544-BABAEEA1FA75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3" creationId="{950648F4-ABCD-4DF0-8641-76CFB2354721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5" creationId="{CF1EB4BD-9C7E-4AA3-9681-C7EB0DA6250B}"/>
          </ac:picMkLst>
        </pc:picChg>
        <pc:picChg chg="add">
          <ac:chgData name="MERLEN Christophe" userId="63c51a9f-ab91-4a94-840f-d42254e026b1" providerId="ADAL" clId="{181F296D-7805-4E30-BBC8-06E209D89545}" dt="2020-03-04T09:52:21.462" v="2087" actId="26606"/>
          <ac:picMkLst>
            <pc:docMk/>
            <pc:sldMk cId="2765610941" sldId="276"/>
            <ac:picMk id="5136" creationId="{94AAE3AA-3759-4D28-B0EF-575F25A5146C}"/>
          </ac:picMkLst>
        </pc:picChg>
      </pc:sldChg>
      <pc:sldMasterChg chg="addSp delSp modSp">
        <pc:chgData name="MERLEN Christophe" userId="63c51a9f-ab91-4a94-840f-d42254e026b1" providerId="ADAL" clId="{181F296D-7805-4E30-BBC8-06E209D89545}" dt="2020-03-04T08:23:53.018" v="129"/>
        <pc:sldMasterMkLst>
          <pc:docMk/>
          <pc:sldMasterMk cId="2266155557" sldId="2147483674"/>
        </pc:sldMasterMkLst>
        <pc:spChg chg="add mod ord modVis">
          <ac:chgData name="MERLEN Christophe" userId="63c51a9f-ab91-4a94-840f-d42254e026b1" providerId="ADAL" clId="{181F296D-7805-4E30-BBC8-06E209D89545}" dt="2020-03-04T08:23:53.018" v="129"/>
          <ac:spMkLst>
            <pc:docMk/>
            <pc:sldMasterMk cId="2266155557" sldId="2147483674"/>
            <ac:spMk id="11" creationId="{9AD32528-4D38-4242-8D69-CDAABC2F0240}"/>
          </ac:spMkLst>
        </pc:spChg>
        <pc:spChg chg="add del">
          <ac:chgData name="MERLEN Christophe" userId="63c51a9f-ab91-4a94-840f-d42254e026b1" providerId="ADAL" clId="{181F296D-7805-4E30-BBC8-06E209D89545}" dt="2020-03-04T08:23:52.850" v="98"/>
          <ac:spMkLst>
            <pc:docMk/>
            <pc:sldMasterMk cId="2266155557" sldId="2147483674"/>
            <ac:spMk id="13" creationId="{216226F6-2A82-465F-97E7-28A5857547A5}"/>
          </ac:spMkLst>
        </pc:spChg>
      </pc:sldMasterChg>
    </pc:docChg>
  </pc:docChgLst>
  <pc:docChgLst>
    <pc:chgData name="MERLEN Christophe" userId="63c51a9f-ab91-4a94-840f-d42254e026b1" providerId="ADAL" clId="{CC95390F-C40B-4193-8B63-08CF28EEE11B}"/>
    <pc:docChg chg="undo custSel mod addSld modSld">
      <pc:chgData name="MERLEN Christophe" userId="63c51a9f-ab91-4a94-840f-d42254e026b1" providerId="ADAL" clId="{CC95390F-C40B-4193-8B63-08CF28EEE11B}" dt="2020-02-19T16:01:40.416" v="3745" actId="313"/>
      <pc:docMkLst>
        <pc:docMk/>
      </pc:docMkLst>
      <pc:sldChg chg="addSp modSp mod setBg setClrOvrMap">
        <pc:chgData name="MERLEN Christophe" userId="63c51a9f-ab91-4a94-840f-d42254e026b1" providerId="ADAL" clId="{CC95390F-C40B-4193-8B63-08CF28EEE11B}" dt="2020-02-17T12:51:34.724" v="3180" actId="20577"/>
        <pc:sldMkLst>
          <pc:docMk/>
          <pc:sldMk cId="3235030901" sldId="256"/>
        </pc:sldMkLst>
        <pc:spChg chg="mod">
          <ac:chgData name="MERLEN Christophe" userId="63c51a9f-ab91-4a94-840f-d42254e026b1" providerId="ADAL" clId="{CC95390F-C40B-4193-8B63-08CF28EEE11B}" dt="2020-02-17T12:51:28.835" v="3179" actId="20577"/>
          <ac:spMkLst>
            <pc:docMk/>
            <pc:sldMk cId="3235030901" sldId="256"/>
            <ac:spMk id="2" creationId="{C839CC88-844A-4065-BB3E-26B844842A8E}"/>
          </ac:spMkLst>
        </pc:spChg>
        <pc:spChg chg="mod">
          <ac:chgData name="MERLEN Christophe" userId="63c51a9f-ab91-4a94-840f-d42254e026b1" providerId="ADAL" clId="{CC95390F-C40B-4193-8B63-08CF28EEE11B}" dt="2020-02-17T12:51:34.724" v="3180" actId="20577"/>
          <ac:spMkLst>
            <pc:docMk/>
            <pc:sldMk cId="3235030901" sldId="256"/>
            <ac:spMk id="3" creationId="{45EFC77E-38AA-440D-AF58-684741999FD0}"/>
          </ac:spMkLst>
        </pc:spChg>
        <pc:grpChg chg="add">
          <ac:chgData name="MERLEN Christophe" userId="63c51a9f-ab91-4a94-840f-d42254e026b1" providerId="ADAL" clId="{CC95390F-C40B-4193-8B63-08CF28EEE11B}" dt="2020-02-17T12:51:09.364" v="3178" actId="26606"/>
          <ac:grpSpMkLst>
            <pc:docMk/>
            <pc:sldMk cId="3235030901" sldId="256"/>
            <ac:grpSpMk id="8" creationId="{F1ECA4FE-7D2F-4576-B767-3A5F5ABFE90F}"/>
          </ac:grpSpMkLst>
        </pc:grpChg>
        <pc:cxnChg chg="add">
          <ac:chgData name="MERLEN Christophe" userId="63c51a9f-ab91-4a94-840f-d42254e026b1" providerId="ADAL" clId="{CC95390F-C40B-4193-8B63-08CF28EEE11B}" dt="2020-02-17T12:51:09.364" v="3178" actId="26606"/>
          <ac:cxnSpMkLst>
            <pc:docMk/>
            <pc:sldMk cId="3235030901" sldId="256"/>
            <ac:cxnSpMk id="12" creationId="{E81F53E2-F556-42FA-8D24-113839EE19F8}"/>
          </ac:cxnSpMkLst>
        </pc:cxnChg>
      </pc:sldChg>
      <pc:sldChg chg="addSp modSp">
        <pc:chgData name="MERLEN Christophe" userId="63c51a9f-ab91-4a94-840f-d42254e026b1" providerId="ADAL" clId="{CC95390F-C40B-4193-8B63-08CF28EEE11B}" dt="2020-02-17T12:09:55.828" v="576" actId="14100"/>
        <pc:sldMkLst>
          <pc:docMk/>
          <pc:sldMk cId="1627273199" sldId="257"/>
        </pc:sldMkLst>
        <pc:spChg chg="mod">
          <ac:chgData name="MERLEN Christophe" userId="63c51a9f-ab91-4a94-840f-d42254e026b1" providerId="ADAL" clId="{CC95390F-C40B-4193-8B63-08CF28EEE11B}" dt="2020-02-17T12:00:45.990" v="76" actId="20577"/>
          <ac:spMkLst>
            <pc:docMk/>
            <pc:sldMk cId="1627273199" sldId="257"/>
            <ac:spMk id="2" creationId="{8F919AC1-E452-41D9-B9FB-48F5779378D1}"/>
          </ac:spMkLst>
        </pc:spChg>
        <pc:spChg chg="mod">
          <ac:chgData name="MERLEN Christophe" userId="63c51a9f-ab91-4a94-840f-d42254e026b1" providerId="ADAL" clId="{CC95390F-C40B-4193-8B63-08CF28EEE11B}" dt="2020-02-17T12:05:26.401" v="458" actId="113"/>
          <ac:spMkLst>
            <pc:docMk/>
            <pc:sldMk cId="1627273199" sldId="257"/>
            <ac:spMk id="3" creationId="{DE888E52-A74D-4FF3-972B-298AE38D6483}"/>
          </ac:spMkLst>
        </pc:spChg>
        <pc:spChg chg="add mod">
          <ac:chgData name="MERLEN Christophe" userId="63c51a9f-ab91-4a94-840f-d42254e026b1" providerId="ADAL" clId="{CC95390F-C40B-4193-8B63-08CF28EEE11B}" dt="2020-02-17T12:09:55.828" v="576" actId="14100"/>
          <ac:spMkLst>
            <pc:docMk/>
            <pc:sldMk cId="1627273199" sldId="257"/>
            <ac:spMk id="4" creationId="{4C16964D-0831-4AA3-8798-BB452BDFC720}"/>
          </ac:spMkLst>
        </pc:spChg>
      </pc:sldChg>
      <pc:sldChg chg="addSp modSp mod setBg setClrOvrMap">
        <pc:chgData name="MERLEN Christophe" userId="63c51a9f-ab91-4a94-840f-d42254e026b1" providerId="ADAL" clId="{CC95390F-C40B-4193-8B63-08CF28EEE11B}" dt="2020-02-17T12:50:57.497" v="3177" actId="20577"/>
        <pc:sldMkLst>
          <pc:docMk/>
          <pc:sldMk cId="2827928382" sldId="258"/>
        </pc:sldMkLst>
        <pc:spChg chg="mo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2" creationId="{BC139471-C6CC-4FEA-9244-5B24119D24FF}"/>
          </ac:spMkLst>
        </pc:spChg>
        <pc:spChg chg="mod ord">
          <ac:chgData name="MERLEN Christophe" userId="63c51a9f-ab91-4a94-840f-d42254e026b1" providerId="ADAL" clId="{CC95390F-C40B-4193-8B63-08CF28EEE11B}" dt="2020-02-17T12:50:57.497" v="3177" actId="20577"/>
          <ac:spMkLst>
            <pc:docMk/>
            <pc:sldMk cId="2827928382" sldId="258"/>
            <ac:spMk id="3" creationId="{84D85821-B7D5-41D4-AB99-BC70693E9DF0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1" creationId="{510C9632-BB6F-48EE-AB65-501878BA5DB6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3" creationId="{4EC8AAB6-953B-4D29-9967-3C44D06BB4E8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5" creationId="{C89ED458-2326-40DC-9C7B-1A717B6551AD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7" creationId="{6F9D1DE6-E368-4F07-85F9-D5B767477DDF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79" creationId="{F63B1F66-4ACE-4A01-8ADF-F175A9C358B2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81" creationId="{CF8448ED-9332-4A9B-8CAB-B1985E596E20}"/>
          </ac:spMkLst>
        </pc:spChg>
        <pc:spChg chg="add">
          <ac:chgData name="MERLEN Christophe" userId="63c51a9f-ab91-4a94-840f-d42254e026b1" providerId="ADAL" clId="{CC95390F-C40B-4193-8B63-08CF28EEE11B}" dt="2020-02-17T12:49:18.554" v="3020" actId="26606"/>
          <ac:spMkLst>
            <pc:docMk/>
            <pc:sldMk cId="2827928382" sldId="258"/>
            <ac:spMk id="83" creationId="{ED3A2261-1C75-40FF-8CD6-18C5900C1C8D}"/>
          </ac:spMkLst>
        </pc:spChg>
        <pc:picChg chg="add mod">
          <ac:chgData name="MERLEN Christophe" userId="63c51a9f-ab91-4a94-840f-d42254e026b1" providerId="ADAL" clId="{CC95390F-C40B-4193-8B63-08CF28EEE11B}" dt="2020-02-17T12:49:18.554" v="3020" actId="26606"/>
          <ac:picMkLst>
            <pc:docMk/>
            <pc:sldMk cId="2827928382" sldId="258"/>
            <ac:picMk id="1026" creationId="{0161ABD2-B73B-4A74-AB70-C42934FD3CE5}"/>
          </ac:picMkLst>
        </pc:picChg>
      </pc:sldChg>
      <pc:sldChg chg="addSp modSp">
        <pc:chgData name="MERLEN Christophe" userId="63c51a9f-ab91-4a94-840f-d42254e026b1" providerId="ADAL" clId="{CC95390F-C40B-4193-8B63-08CF28EEE11B}" dt="2020-02-19T15:57:16.044" v="3739" actId="20577"/>
        <pc:sldMkLst>
          <pc:docMk/>
          <pc:sldMk cId="2713135110" sldId="259"/>
        </pc:sldMkLst>
        <pc:spChg chg="mod">
          <ac:chgData name="MERLEN Christophe" userId="63c51a9f-ab91-4a94-840f-d42254e026b1" providerId="ADAL" clId="{CC95390F-C40B-4193-8B63-08CF28EEE11B}" dt="2020-02-17T12:05:49.156" v="482" actId="20577"/>
          <ac:spMkLst>
            <pc:docMk/>
            <pc:sldMk cId="2713135110" sldId="259"/>
            <ac:spMk id="2" creationId="{8F919AC1-E452-41D9-B9FB-48F5779378D1}"/>
          </ac:spMkLst>
        </pc:spChg>
        <pc:spChg chg="mod">
          <ac:chgData name="MERLEN Christophe" userId="63c51a9f-ab91-4a94-840f-d42254e026b1" providerId="ADAL" clId="{CC95390F-C40B-4193-8B63-08CF28EEE11B}" dt="2020-02-19T15:57:16.044" v="3739" actId="20577"/>
          <ac:spMkLst>
            <pc:docMk/>
            <pc:sldMk cId="2713135110" sldId="259"/>
            <ac:spMk id="3" creationId="{DE888E52-A74D-4FF3-972B-298AE38D6483}"/>
          </ac:spMkLst>
        </pc:spChg>
        <pc:spChg chg="add mod">
          <ac:chgData name="MERLEN Christophe" userId="63c51a9f-ab91-4a94-840f-d42254e026b1" providerId="ADAL" clId="{CC95390F-C40B-4193-8B63-08CF28EEE11B}" dt="2020-02-17T12:13:06.846" v="768" actId="113"/>
          <ac:spMkLst>
            <pc:docMk/>
            <pc:sldMk cId="2713135110" sldId="259"/>
            <ac:spMk id="4" creationId="{FFAB07F1-D167-4328-B57C-29313ECBACE5}"/>
          </ac:spMkLst>
        </pc:spChg>
      </pc:sldChg>
      <pc:sldChg chg="modSp add">
        <pc:chgData name="MERLEN Christophe" userId="63c51a9f-ab91-4a94-840f-d42254e026b1" providerId="ADAL" clId="{CC95390F-C40B-4193-8B63-08CF28EEE11B}" dt="2020-02-19T16:01:40.416" v="3745" actId="313"/>
        <pc:sldMkLst>
          <pc:docMk/>
          <pc:sldMk cId="2818529738" sldId="260"/>
        </pc:sldMkLst>
        <pc:spChg chg="mod">
          <ac:chgData name="MERLEN Christophe" userId="63c51a9f-ab91-4a94-840f-d42254e026b1" providerId="ADAL" clId="{CC95390F-C40B-4193-8B63-08CF28EEE11B}" dt="2020-02-17T12:05:37.252" v="471" actId="20577"/>
          <ac:spMkLst>
            <pc:docMk/>
            <pc:sldMk cId="2818529738" sldId="260"/>
            <ac:spMk id="2" creationId="{8F919AC1-E452-41D9-B9FB-48F5779378D1}"/>
          </ac:spMkLst>
        </pc:spChg>
        <pc:spChg chg="mod">
          <ac:chgData name="MERLEN Christophe" userId="63c51a9f-ab91-4a94-840f-d42254e026b1" providerId="ADAL" clId="{CC95390F-C40B-4193-8B63-08CF28EEE11B}" dt="2020-02-19T16:01:40.416" v="3745" actId="313"/>
          <ac:spMkLst>
            <pc:docMk/>
            <pc:sldMk cId="2818529738" sldId="260"/>
            <ac:spMk id="3" creationId="{DE888E52-A74D-4FF3-972B-298AE38D6483}"/>
          </ac:spMkLst>
        </pc:spChg>
      </pc:sldChg>
      <pc:sldChg chg="modSp add">
        <pc:chgData name="MERLEN Christophe" userId="63c51a9f-ab91-4a94-840f-d42254e026b1" providerId="ADAL" clId="{CC95390F-C40B-4193-8B63-08CF28EEE11B}" dt="2020-02-17T12:27:48.485" v="1753" actId="20577"/>
        <pc:sldMkLst>
          <pc:docMk/>
          <pc:sldMk cId="691860903" sldId="261"/>
        </pc:sldMkLst>
        <pc:spChg chg="mod">
          <ac:chgData name="MERLEN Christophe" userId="63c51a9f-ab91-4a94-840f-d42254e026b1" providerId="ADAL" clId="{CC95390F-C40B-4193-8B63-08CF28EEE11B}" dt="2020-02-17T12:11:18.940" v="634" actId="20577"/>
          <ac:spMkLst>
            <pc:docMk/>
            <pc:sldMk cId="691860903" sldId="261"/>
            <ac:spMk id="2" creationId="{4FF4F5A9-2D8C-46B6-BB2D-82801E2A89B7}"/>
          </ac:spMkLst>
        </pc:spChg>
        <pc:spChg chg="mod">
          <ac:chgData name="MERLEN Christophe" userId="63c51a9f-ab91-4a94-840f-d42254e026b1" providerId="ADAL" clId="{CC95390F-C40B-4193-8B63-08CF28EEE11B}" dt="2020-02-17T12:27:48.485" v="1753" actId="20577"/>
          <ac:spMkLst>
            <pc:docMk/>
            <pc:sldMk cId="691860903" sldId="261"/>
            <ac:spMk id="3" creationId="{C5B13B84-FC9A-49AD-AD19-A9FA8713F2BF}"/>
          </ac:spMkLst>
        </pc:spChg>
      </pc:sldChg>
      <pc:sldChg chg="addSp modSp add">
        <pc:chgData name="MERLEN Christophe" userId="63c51a9f-ab91-4a94-840f-d42254e026b1" providerId="ADAL" clId="{CC95390F-C40B-4193-8B63-08CF28EEE11B}" dt="2020-02-17T12:38:29.620" v="2364" actId="20577"/>
        <pc:sldMkLst>
          <pc:docMk/>
          <pc:sldMk cId="864926489" sldId="262"/>
        </pc:sldMkLst>
        <pc:spChg chg="mod">
          <ac:chgData name="MERLEN Christophe" userId="63c51a9f-ab91-4a94-840f-d42254e026b1" providerId="ADAL" clId="{CC95390F-C40B-4193-8B63-08CF28EEE11B}" dt="2020-02-17T12:38:29.620" v="2364" actId="20577"/>
          <ac:spMkLst>
            <pc:docMk/>
            <pc:sldMk cId="864926489" sldId="262"/>
            <ac:spMk id="2" creationId="{BEA7DDFA-4875-4E99-BB80-1564D3F067ED}"/>
          </ac:spMkLst>
        </pc:spChg>
        <pc:spChg chg="mod">
          <ac:chgData name="MERLEN Christophe" userId="63c51a9f-ab91-4a94-840f-d42254e026b1" providerId="ADAL" clId="{CC95390F-C40B-4193-8B63-08CF28EEE11B}" dt="2020-02-17T12:26:40.227" v="1723" actId="6549"/>
          <ac:spMkLst>
            <pc:docMk/>
            <pc:sldMk cId="864926489" sldId="262"/>
            <ac:spMk id="3" creationId="{5776B1AB-98DE-47F1-8872-83E82A179B9C}"/>
          </ac:spMkLst>
        </pc:spChg>
        <pc:spChg chg="add mod">
          <ac:chgData name="MERLEN Christophe" userId="63c51a9f-ab91-4a94-840f-d42254e026b1" providerId="ADAL" clId="{CC95390F-C40B-4193-8B63-08CF28EEE11B}" dt="2020-02-17T12:21:47.627" v="1394" actId="20577"/>
          <ac:spMkLst>
            <pc:docMk/>
            <pc:sldMk cId="864926489" sldId="262"/>
            <ac:spMk id="4" creationId="{ECCF996D-0E1A-4AF2-A96A-36CF5A597262}"/>
          </ac:spMkLst>
        </pc:spChg>
        <pc:spChg chg="add mod">
          <ac:chgData name="MERLEN Christophe" userId="63c51a9f-ab91-4a94-840f-d42254e026b1" providerId="ADAL" clId="{CC95390F-C40B-4193-8B63-08CF28EEE11B}" dt="2020-02-17T12:27:30.262" v="1742" actId="20577"/>
          <ac:spMkLst>
            <pc:docMk/>
            <pc:sldMk cId="864926489" sldId="262"/>
            <ac:spMk id="5" creationId="{DF93765F-40AE-402E-A390-ABAF4FED807F}"/>
          </ac:spMkLst>
        </pc:spChg>
      </pc:sldChg>
      <pc:sldChg chg="addSp delSp modSp add">
        <pc:chgData name="MERLEN Christophe" userId="63c51a9f-ab91-4a94-840f-d42254e026b1" providerId="ADAL" clId="{CC95390F-C40B-4193-8B63-08CF28EEE11B}" dt="2020-02-17T12:38:35.469" v="2366" actId="20577"/>
        <pc:sldMkLst>
          <pc:docMk/>
          <pc:sldMk cId="2049762046" sldId="263"/>
        </pc:sldMkLst>
        <pc:spChg chg="mod">
          <ac:chgData name="MERLEN Christophe" userId="63c51a9f-ab91-4a94-840f-d42254e026b1" providerId="ADAL" clId="{CC95390F-C40B-4193-8B63-08CF28EEE11B}" dt="2020-02-17T12:38:35.469" v="2366" actId="20577"/>
          <ac:spMkLst>
            <pc:docMk/>
            <pc:sldMk cId="2049762046" sldId="263"/>
            <ac:spMk id="2" creationId="{BEA7DDFA-4875-4E99-BB80-1564D3F067ED}"/>
          </ac:spMkLst>
        </pc:spChg>
        <pc:spChg chg="mod">
          <ac:chgData name="MERLEN Christophe" userId="63c51a9f-ab91-4a94-840f-d42254e026b1" providerId="ADAL" clId="{CC95390F-C40B-4193-8B63-08CF28EEE11B}" dt="2020-02-17T12:36:58.142" v="2289" actId="20577"/>
          <ac:spMkLst>
            <pc:docMk/>
            <pc:sldMk cId="2049762046" sldId="263"/>
            <ac:spMk id="3" creationId="{5776B1AB-98DE-47F1-8872-83E82A179B9C}"/>
          </ac:spMkLst>
        </pc:spChg>
        <pc:spChg chg="del">
          <ac:chgData name="MERLEN Christophe" userId="63c51a9f-ab91-4a94-840f-d42254e026b1" providerId="ADAL" clId="{CC95390F-C40B-4193-8B63-08CF28EEE11B}" dt="2020-02-17T12:35:47.526" v="2158" actId="478"/>
          <ac:spMkLst>
            <pc:docMk/>
            <pc:sldMk cId="2049762046" sldId="263"/>
            <ac:spMk id="4" creationId="{ECCF996D-0E1A-4AF2-A96A-36CF5A597262}"/>
          </ac:spMkLst>
        </pc:spChg>
        <pc:spChg chg="del">
          <ac:chgData name="MERLEN Christophe" userId="63c51a9f-ab91-4a94-840f-d42254e026b1" providerId="ADAL" clId="{CC95390F-C40B-4193-8B63-08CF28EEE11B}" dt="2020-02-17T12:35:46.543" v="2157" actId="478"/>
          <ac:spMkLst>
            <pc:docMk/>
            <pc:sldMk cId="2049762046" sldId="263"/>
            <ac:spMk id="5" creationId="{DF93765F-40AE-402E-A390-ABAF4FED807F}"/>
          </ac:spMkLst>
        </pc:spChg>
        <pc:spChg chg="add mod">
          <ac:chgData name="MERLEN Christophe" userId="63c51a9f-ab91-4a94-840f-d42254e026b1" providerId="ADAL" clId="{CC95390F-C40B-4193-8B63-08CF28EEE11B}" dt="2020-02-17T12:37:43.357" v="2342" actId="1076"/>
          <ac:spMkLst>
            <pc:docMk/>
            <pc:sldMk cId="2049762046" sldId="263"/>
            <ac:spMk id="6" creationId="{B2265992-169F-44CB-84BC-5C6570DAF1A8}"/>
          </ac:spMkLst>
        </pc:spChg>
        <pc:spChg chg="add mod">
          <ac:chgData name="MERLEN Christophe" userId="63c51a9f-ab91-4a94-840f-d42254e026b1" providerId="ADAL" clId="{CC95390F-C40B-4193-8B63-08CF28EEE11B}" dt="2020-02-17T12:37:36.820" v="2341" actId="20577"/>
          <ac:spMkLst>
            <pc:docMk/>
            <pc:sldMk cId="2049762046" sldId="263"/>
            <ac:spMk id="7" creationId="{F685629F-96A3-4D25-A59B-6BD37D497075}"/>
          </ac:spMkLst>
        </pc:spChg>
      </pc:sldChg>
      <pc:sldChg chg="modSp add">
        <pc:chgData name="MERLEN Christophe" userId="63c51a9f-ab91-4a94-840f-d42254e026b1" providerId="ADAL" clId="{CC95390F-C40B-4193-8B63-08CF28EEE11B}" dt="2020-02-17T12:45:54.171" v="2999" actId="20577"/>
        <pc:sldMkLst>
          <pc:docMk/>
          <pc:sldMk cId="3473023880" sldId="264"/>
        </pc:sldMkLst>
        <pc:spChg chg="mod">
          <ac:chgData name="MERLEN Christophe" userId="63c51a9f-ab91-4a94-840f-d42254e026b1" providerId="ADAL" clId="{CC95390F-C40B-4193-8B63-08CF28EEE11B}" dt="2020-02-17T12:38:48.349" v="2382" actId="20577"/>
          <ac:spMkLst>
            <pc:docMk/>
            <pc:sldMk cId="3473023880" sldId="264"/>
            <ac:spMk id="2" creationId="{DA9C49C8-DB3D-450C-A0B3-D4CC6DED7093}"/>
          </ac:spMkLst>
        </pc:spChg>
        <pc:spChg chg="mod">
          <ac:chgData name="MERLEN Christophe" userId="63c51a9f-ab91-4a94-840f-d42254e026b1" providerId="ADAL" clId="{CC95390F-C40B-4193-8B63-08CF28EEE11B}" dt="2020-02-17T12:45:54.171" v="2999" actId="20577"/>
          <ac:spMkLst>
            <pc:docMk/>
            <pc:sldMk cId="3473023880" sldId="264"/>
            <ac:spMk id="3" creationId="{D4625735-734F-4791-AEAA-4380A170520B}"/>
          </ac:spMkLst>
        </pc:spChg>
      </pc:sldChg>
      <pc:sldChg chg="modSp add">
        <pc:chgData name="MERLEN Christophe" userId="63c51a9f-ab91-4a94-840f-d42254e026b1" providerId="ADAL" clId="{CC95390F-C40B-4193-8B63-08CF28EEE11B}" dt="2020-02-19T15:57:34.729" v="3743" actId="20577"/>
        <pc:sldMkLst>
          <pc:docMk/>
          <pc:sldMk cId="3424597746" sldId="265"/>
        </pc:sldMkLst>
        <pc:spChg chg="mod">
          <ac:chgData name="MERLEN Christophe" userId="63c51a9f-ab91-4a94-840f-d42254e026b1" providerId="ADAL" clId="{CC95390F-C40B-4193-8B63-08CF28EEE11B}" dt="2020-02-17T12:52:12.987" v="3243" actId="20577"/>
          <ac:spMkLst>
            <pc:docMk/>
            <pc:sldMk cId="3424597746" sldId="265"/>
            <ac:spMk id="2" creationId="{3E706609-A045-4BCF-9730-90181666EDA0}"/>
          </ac:spMkLst>
        </pc:spChg>
        <pc:spChg chg="mod">
          <ac:chgData name="MERLEN Christophe" userId="63c51a9f-ab91-4a94-840f-d42254e026b1" providerId="ADAL" clId="{CC95390F-C40B-4193-8B63-08CF28EEE11B}" dt="2020-02-19T15:57:34.729" v="3743" actId="20577"/>
          <ac:spMkLst>
            <pc:docMk/>
            <pc:sldMk cId="3424597746" sldId="265"/>
            <ac:spMk id="3" creationId="{330E18D1-8523-4E6D-BBC0-2A89695699B6}"/>
          </ac:spMkLst>
        </pc:spChg>
      </pc:sldChg>
    </pc:docChg>
  </pc:docChgLst>
  <pc:docChgLst>
    <pc:chgData name="MERLEN Christophe" userId="63c51a9f-ab91-4a94-840f-d42254e026b1" providerId="ADAL" clId="{6A531C2A-2388-4797-BF6A-1E0B7F97FC4C}"/>
    <pc:docChg chg="modSld">
      <pc:chgData name="MERLEN Christophe" userId="63c51a9f-ab91-4a94-840f-d42254e026b1" providerId="ADAL" clId="{6A531C2A-2388-4797-BF6A-1E0B7F97FC4C}" dt="2020-04-02T08:55:20.677" v="13" actId="20577"/>
      <pc:docMkLst>
        <pc:docMk/>
      </pc:docMkLst>
      <pc:sldChg chg="modSp">
        <pc:chgData name="MERLEN Christophe" userId="63c51a9f-ab91-4a94-840f-d42254e026b1" providerId="ADAL" clId="{6A531C2A-2388-4797-BF6A-1E0B7F97FC4C}" dt="2020-04-02T08:55:20.677" v="13" actId="20577"/>
        <pc:sldMkLst>
          <pc:docMk/>
          <pc:sldMk cId="2765610941" sldId="276"/>
        </pc:sldMkLst>
        <pc:spChg chg="mod">
          <ac:chgData name="MERLEN Christophe" userId="63c51a9f-ab91-4a94-840f-d42254e026b1" providerId="ADAL" clId="{6A531C2A-2388-4797-BF6A-1E0B7F97FC4C}" dt="2020-04-02T08:55:20.677" v="13" actId="20577"/>
          <ac:spMkLst>
            <pc:docMk/>
            <pc:sldMk cId="2765610941" sldId="276"/>
            <ac:spMk id="2" creationId="{AFAF1318-EB6C-4666-8DFB-29AC1C68E018}"/>
          </ac:spMkLst>
        </pc:spChg>
      </pc:sldChg>
    </pc:docChg>
  </pc:docChgLst>
  <pc:docChgLst>
    <pc:chgData name="MERLEN Christophe" userId="63c51a9f-ab91-4a94-840f-d42254e026b1" providerId="ADAL" clId="{C95C829E-CF72-469F-8E41-7494F881587E}"/>
    <pc:docChg chg="modSld">
      <pc:chgData name="MERLEN Christophe" userId="63c51a9f-ab91-4a94-840f-d42254e026b1" providerId="ADAL" clId="{C95C829E-CF72-469F-8E41-7494F881587E}" dt="2020-03-04T08:10:57.958" v="16" actId="20577"/>
      <pc:docMkLst>
        <pc:docMk/>
      </pc:docMkLst>
      <pc:sldChg chg="modSp">
        <pc:chgData name="MERLEN Christophe" userId="63c51a9f-ab91-4a94-840f-d42254e026b1" providerId="ADAL" clId="{C95C829E-CF72-469F-8E41-7494F881587E}" dt="2020-03-04T08:10:57.958" v="16" actId="20577"/>
        <pc:sldMkLst>
          <pc:docMk/>
          <pc:sldMk cId="1627273199" sldId="257"/>
        </pc:sldMkLst>
        <pc:spChg chg="mod">
          <ac:chgData name="MERLEN Christophe" userId="63c51a9f-ab91-4a94-840f-d42254e026b1" providerId="ADAL" clId="{C95C829E-CF72-469F-8E41-7494F881587E}" dt="2020-03-04T08:10:57.958" v="16" actId="20577"/>
          <ac:spMkLst>
            <pc:docMk/>
            <pc:sldMk cId="1627273199" sldId="257"/>
            <ac:spMk id="3" creationId="{DE888E52-A74D-4FF3-972B-298AE38D64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5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74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9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4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18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9AD32528-4D38-4242-8D69-CDAABC2F0240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266155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9CC88-844A-4065-BB3E-26B84484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DOJO de Bercy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3600" dirty="0">
                <a:solidFill>
                  <a:schemeClr val="tx1"/>
                </a:solidFill>
              </a:rPr>
              <a:t>partie 2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EFC77E-38AA-440D-AF58-68474199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fr-FR" sz="2000" dirty="0"/>
          </a:p>
          <a:p>
            <a:pPr algn="ctr"/>
            <a:r>
              <a:rPr lang="fr-FR" sz="2000" dirty="0"/>
              <a:t>Par C.MERLEN</a:t>
            </a:r>
          </a:p>
        </p:txBody>
      </p:sp>
    </p:spTree>
    <p:extLst>
      <p:ext uri="{BB962C8B-B14F-4D97-AF65-F5344CB8AC3E}">
        <p14:creationId xmlns:p14="http://schemas.microsoft.com/office/powerpoint/2010/main" val="323503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3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34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35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36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37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38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ésultat de recherche d'images pour &quot;immobilier&quot;">
            <a:extLst>
              <a:ext uri="{FF2B5EF4-FFF2-40B4-BE49-F238E27FC236}">
                <a16:creationId xmlns:a16="http://schemas.microsoft.com/office/drawing/2014/main" id="{7A23AE56-D56D-4AAF-937B-F80481B50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97975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La suite un </a:t>
            </a:r>
            <a:r>
              <a:rPr lang="en-US" sz="7200" dirty="0" err="1">
                <a:solidFill>
                  <a:schemeClr val="tx1"/>
                </a:solidFill>
              </a:rPr>
              <a:t>autre</a:t>
            </a:r>
            <a:r>
              <a:rPr lang="en-US" sz="7200" dirty="0">
                <a:solidFill>
                  <a:schemeClr val="tx1"/>
                </a:solidFill>
              </a:rPr>
              <a:t> jour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6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ésultat de recherche d'images pour &quot;bercy impot&quot;">
            <a:extLst>
              <a:ext uri="{FF2B5EF4-FFF2-40B4-BE49-F238E27FC236}">
                <a16:creationId xmlns:a16="http://schemas.microsoft.com/office/drawing/2014/main" id="{D32800A0-69CB-41E4-ACFB-4BC452C8A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139471-C6CC-4FEA-9244-5B24119D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099051"/>
            <a:ext cx="970608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dirty="0" err="1">
                <a:solidFill>
                  <a:schemeClr val="tx1"/>
                </a:solidFill>
              </a:rPr>
              <a:t>Impôt</a:t>
            </a:r>
            <a:r>
              <a:rPr lang="en-US" sz="7200" dirty="0">
                <a:solidFill>
                  <a:schemeClr val="tx1"/>
                </a:solidFill>
              </a:rPr>
              <a:t> sur le </a:t>
            </a:r>
            <a:r>
              <a:rPr lang="en-US" sz="7200" dirty="0" err="1">
                <a:solidFill>
                  <a:schemeClr val="tx1"/>
                </a:solidFill>
              </a:rPr>
              <a:t>revenu</a:t>
            </a:r>
            <a:r>
              <a:rPr lang="en-US" sz="7200" dirty="0">
                <a:solidFill>
                  <a:schemeClr val="tx1"/>
                </a:solidFill>
              </a:rPr>
              <a:t>, Evolution des tranches</a:t>
            </a:r>
          </a:p>
        </p:txBody>
      </p:sp>
    </p:spTree>
    <p:extLst>
      <p:ext uri="{BB962C8B-B14F-4D97-AF65-F5344CB8AC3E}">
        <p14:creationId xmlns:p14="http://schemas.microsoft.com/office/powerpoint/2010/main" val="28279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322E-B79C-45C7-A1C8-4E354E49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des tranches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09B16-A570-4EE2-A24B-393706D0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Quasiment chaque année, les tranches évoluent pour :</a:t>
            </a:r>
          </a:p>
          <a:p>
            <a:pPr lvl="1"/>
            <a:r>
              <a:rPr lang="fr-FR" dirty="0"/>
              <a:t>Modifier les paliers des tranches en lien avec le cout de la vie </a:t>
            </a:r>
          </a:p>
          <a:p>
            <a:pPr lvl="1"/>
            <a:r>
              <a:rPr lang="fr-FR" dirty="0"/>
              <a:t>Modifier le taux des tranches en fonction de la politique fiscale du moment</a:t>
            </a:r>
          </a:p>
          <a:p>
            <a:pPr lvl="1"/>
            <a:r>
              <a:rPr lang="fr-FR" dirty="0"/>
              <a:t>Supprimer/ajouter une tranche – en fonction de la politique fiscale du moment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Pour les revenus 2020, Combo avec la modification de certains paliers et du taux associé.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77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sultat de recherche d'images pour &quot;revenus 2020&quot;">
            <a:extLst>
              <a:ext uri="{FF2B5EF4-FFF2-40B4-BE49-F238E27FC236}">
                <a16:creationId xmlns:a16="http://schemas.microsoft.com/office/drawing/2014/main" id="{4166F0A2-4ECF-4126-9855-51BE50A25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r="28194" b="-1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DEEED6-2EF2-4B34-A360-53A95A5E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1" y="452718"/>
            <a:ext cx="11582400" cy="1400530"/>
          </a:xfrm>
        </p:spPr>
        <p:txBody>
          <a:bodyPr>
            <a:normAutofit/>
          </a:bodyPr>
          <a:lstStyle/>
          <a:p>
            <a:r>
              <a:rPr lang="fr-FR" dirty="0"/>
              <a:t>Évolution du barème pour les revenus </a:t>
            </a:r>
            <a:br>
              <a:rPr lang="fr-FR" dirty="0"/>
            </a:br>
            <a:r>
              <a:rPr lang="fr-FR" dirty="0"/>
              <a:t>de 2020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93F6583-14DD-4107-BADD-DC40FC20F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57209"/>
              </p:ext>
            </p:extLst>
          </p:nvPr>
        </p:nvGraphicFramePr>
        <p:xfrm>
          <a:off x="1150070" y="2687479"/>
          <a:ext cx="9978178" cy="2651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198563">
                  <a:extLst>
                    <a:ext uri="{9D8B030D-6E8A-4147-A177-3AD203B41FA5}">
                      <a16:colId xmlns:a16="http://schemas.microsoft.com/office/drawing/2014/main" val="3645738890"/>
                    </a:ext>
                  </a:extLst>
                </a:gridCol>
                <a:gridCol w="4779615">
                  <a:extLst>
                    <a:ext uri="{9D8B030D-6E8A-4147-A177-3AD203B41FA5}">
                      <a16:colId xmlns:a16="http://schemas.microsoft.com/office/drawing/2014/main" val="3969811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</a:rPr>
                        <a:t>Fraction du revenu imposable (pour une part)</a:t>
                      </a:r>
                      <a:endParaRPr lang="fr-FR" b="1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</a:rPr>
                        <a:t>Taux d'imposition à appliquer sur la tranche correspondante</a:t>
                      </a:r>
                      <a:endParaRPr lang="fr-FR" b="1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9727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Jusqu'à 10 064 €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0 %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27432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De 10 065 € à 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25 659 €</a:t>
                      </a:r>
                      <a:endParaRPr lang="fr-FR" dirty="0">
                        <a:solidFill>
                          <a:srgbClr val="414856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11 %</a:t>
                      </a:r>
                      <a:endParaRPr lang="fr-FR" dirty="0">
                        <a:solidFill>
                          <a:srgbClr val="414856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1813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De 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25 660 </a:t>
                      </a:r>
                      <a:r>
                        <a:rPr lang="fr-FR" dirty="0">
                          <a:effectLst/>
                        </a:rPr>
                        <a:t>€ à 73 369 €</a:t>
                      </a:r>
                      <a:endParaRPr lang="fr-FR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30 %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0567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De 73 370 € à 157 806 €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41 %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0522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À partir de 157 807 €</a:t>
                      </a:r>
                      <a:endParaRPr lang="fr-FR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45 %</a:t>
                      </a:r>
                      <a:endParaRPr lang="fr-FR" dirty="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3324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CA3F8-6CAD-45D1-BB4E-F8448DA3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Impôts revenus de 2020 (Exo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129CF-820B-43D2-87FA-84AB5E23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9682" cy="4195481"/>
          </a:xfrm>
        </p:spPr>
        <p:txBody>
          <a:bodyPr/>
          <a:lstStyle/>
          <a:p>
            <a:r>
              <a:rPr lang="fr-FR" dirty="0"/>
              <a:t>A salaire équivalent, en 2020, quel sera le montant de l’impôt :</a:t>
            </a:r>
          </a:p>
          <a:p>
            <a:endParaRPr lang="fr-FR" dirty="0"/>
          </a:p>
          <a:p>
            <a:pPr lvl="1"/>
            <a:r>
              <a:rPr lang="fr-FR" dirty="0"/>
              <a:t>Pour Roméo, s’il fait sa déclaration seul, à 41 000€</a:t>
            </a:r>
          </a:p>
          <a:p>
            <a:pPr lvl="1"/>
            <a:r>
              <a:rPr lang="fr-FR" dirty="0"/>
              <a:t>Pour Juliette, si elle fait sa déclaration seule à 20 000€</a:t>
            </a:r>
          </a:p>
          <a:p>
            <a:pPr lvl="1"/>
            <a:r>
              <a:rPr lang="fr-FR" dirty="0"/>
              <a:t>Pour les 2, si la déclaration est faite commune à 61 000€</a:t>
            </a:r>
          </a:p>
          <a:p>
            <a:pPr lvl="1"/>
            <a:endParaRPr lang="fr-FR" dirty="0"/>
          </a:p>
          <a:p>
            <a:r>
              <a:rPr lang="fr-FR" b="1" dirty="0"/>
              <a:t>ATTENTION, je souhaite aussi comparer avec ce que je payais l’année précédente. (je dois pouvoir donc préciser l’année d’imposition dans mes inputs)</a:t>
            </a:r>
          </a:p>
        </p:txBody>
      </p:sp>
    </p:spTree>
    <p:extLst>
      <p:ext uri="{BB962C8B-B14F-4D97-AF65-F5344CB8AC3E}">
        <p14:creationId xmlns:p14="http://schemas.microsoft.com/office/powerpoint/2010/main" val="361085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E9B32-8B19-4329-B036-80B79308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8CB6DFA-FA82-4569-9852-8FB3A2E4F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18350"/>
              </p:ext>
            </p:extLst>
          </p:nvPr>
        </p:nvGraphicFramePr>
        <p:xfrm>
          <a:off x="1216434" y="2844489"/>
          <a:ext cx="894714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44038174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42699130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56361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Impôts si déclaration </a:t>
                      </a:r>
                    </a:p>
                    <a:p>
                      <a:pPr algn="ctr"/>
                      <a:r>
                        <a:rPr lang="fr-FR" dirty="0"/>
                        <a:t>en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Impôts si déclaration </a:t>
                      </a:r>
                    </a:p>
                    <a:p>
                      <a:pPr algn="ctr"/>
                      <a:r>
                        <a:rPr lang="fr-FR" dirty="0"/>
                        <a:t>en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Roméo déclare 41 000€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5 214 €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5 087 €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Juliette déclare 20 000€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1 111 €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872 €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Roméo et </a:t>
                      </a:r>
                      <a:r>
                        <a:rPr lang="fr-FR" dirty="0" err="1"/>
                        <a:t>juliette</a:t>
                      </a:r>
                      <a:r>
                        <a:rPr lang="fr-FR" dirty="0"/>
                        <a:t> déclare 61 000€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4 868 €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4 505 €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8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6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ésultat de recherche d'images pour &quot;naissance&quot;">
            <a:extLst>
              <a:ext uri="{FF2B5EF4-FFF2-40B4-BE49-F238E27FC236}">
                <a16:creationId xmlns:a16="http://schemas.microsoft.com/office/drawing/2014/main" id="{483A6216-5CDE-4C72-BA10-031CA15D5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FAF1318-EB6C-4666-8DFB-29AC1C68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Les enfants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364691-2FE7-40D3-BC20-5A503DCE1029}"/>
              </a:ext>
            </a:extLst>
          </p:cNvPr>
          <p:cNvSpPr txBox="1"/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434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B8CDB-4699-483E-ACD1-CBF5B75D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enfants dans votre foyer fiscal	 (Exo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33797-B301-4AA3-B18D-5952B4A1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1084" cy="419548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enfant équivaut à une demi-part dans le foyer fiscal.</a:t>
            </a:r>
          </a:p>
          <a:p>
            <a:r>
              <a:rPr lang="fr-FR" dirty="0"/>
              <a:t>À partir du 3eme enfant, chaque enfant équivaut à 1 part.</a:t>
            </a:r>
          </a:p>
          <a:p>
            <a:endParaRPr lang="fr-FR" dirty="0"/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1 enfant = 0,5 part</a:t>
            </a:r>
          </a:p>
          <a:p>
            <a:pPr lvl="1"/>
            <a:r>
              <a:rPr lang="fr-FR" dirty="0"/>
              <a:t>2 enfants = 1 part</a:t>
            </a:r>
          </a:p>
          <a:p>
            <a:pPr lvl="1"/>
            <a:r>
              <a:rPr lang="fr-FR" dirty="0"/>
              <a:t>3 enfants = 2 parts</a:t>
            </a:r>
          </a:p>
          <a:p>
            <a:pPr lvl="1"/>
            <a:r>
              <a:rPr lang="fr-FR" dirty="0"/>
              <a:t>4 enfants = 3 parts</a:t>
            </a:r>
          </a:p>
          <a:p>
            <a:pPr lvl="1"/>
            <a:endParaRPr lang="fr-FR" dirty="0"/>
          </a:p>
          <a:p>
            <a:r>
              <a:rPr lang="fr-FR" b="1" u="sng" dirty="0"/>
              <a:t>Exercice</a:t>
            </a:r>
            <a:r>
              <a:rPr lang="fr-FR" dirty="0"/>
              <a:t> : En saisissant le nombre d’enfants dans le foyer fiscal, je veux connaitre le nombre de parts total du foyer</a:t>
            </a:r>
          </a:p>
        </p:txBody>
      </p:sp>
    </p:spTree>
    <p:extLst>
      <p:ext uri="{BB962C8B-B14F-4D97-AF65-F5344CB8AC3E}">
        <p14:creationId xmlns:p14="http://schemas.microsoft.com/office/powerpoint/2010/main" val="77973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DF810-536F-4215-9176-7C55E1CC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Roméo et Juliette mariés, 1 enfant</a:t>
            </a:r>
            <a:br>
              <a:rPr lang="fr-FR" dirty="0"/>
            </a:br>
            <a:r>
              <a:rPr lang="fr-FR" dirty="0"/>
              <a:t>(Exo 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FC046-93D2-4CFA-A2EC-11D81000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70" y="1977504"/>
            <a:ext cx="10717900" cy="46401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/>
              <a:t>Juliette déclarant 20 000 € net de salaires </a:t>
            </a:r>
            <a:r>
              <a:rPr lang="fr-FR" b="1" dirty="0"/>
              <a:t>sur 2019</a:t>
            </a:r>
          </a:p>
          <a:p>
            <a:pPr lvl="1"/>
            <a:r>
              <a:rPr lang="fr-FR" dirty="0"/>
              <a:t>Roméo déclarant 41 000 € net de salaires </a:t>
            </a:r>
            <a:r>
              <a:rPr lang="fr-FR" b="1" dirty="0"/>
              <a:t>sur 2019</a:t>
            </a:r>
          </a:p>
          <a:p>
            <a:pPr lvl="1"/>
            <a:endParaRPr lang="fr-FR" dirty="0"/>
          </a:p>
          <a:p>
            <a:r>
              <a:rPr lang="fr-FR" b="1" dirty="0"/>
              <a:t>Déclaration commune</a:t>
            </a:r>
          </a:p>
          <a:p>
            <a:pPr lvl="1"/>
            <a:r>
              <a:rPr lang="fr-FR" dirty="0"/>
              <a:t>Salaires déclarés 61 000€ net de salaires </a:t>
            </a:r>
          </a:p>
          <a:p>
            <a:pPr lvl="1"/>
            <a:r>
              <a:rPr lang="fr-FR" dirty="0"/>
              <a:t>Salaires imposables = 54 900 € après déduction des 10 % pour frais</a:t>
            </a:r>
          </a:p>
          <a:p>
            <a:pPr lvl="1"/>
            <a:r>
              <a:rPr lang="fr-FR" dirty="0"/>
              <a:t>Salaire imposable pour 1 part = 54 900€ / 2,5 part = 21 960 €</a:t>
            </a:r>
          </a:p>
          <a:p>
            <a:endParaRPr lang="fr-FR" dirty="0"/>
          </a:p>
          <a:p>
            <a:r>
              <a:rPr lang="fr-FR" sz="1800" dirty="0"/>
              <a:t>Le calcul de l'impôt se décompose comme suit pour une part</a:t>
            </a:r>
          </a:p>
          <a:p>
            <a:pPr lvl="1"/>
            <a:r>
              <a:rPr lang="fr-FR" dirty="0"/>
              <a:t>De 0 € à 10 064 € = 10 064 € x 0 % = 0 €</a:t>
            </a:r>
          </a:p>
          <a:p>
            <a:pPr lvl="1"/>
            <a:r>
              <a:rPr lang="fr-FR" dirty="0"/>
              <a:t>De 10 064 € à 21 960 € = 11 896 € x 14 % =  1 665,44 €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Pour le couple avec un enfant (donc 2,5 parts) la somme des montants obtenus correspond à</a:t>
            </a:r>
            <a:r>
              <a:rPr lang="fr-FR" b="1" dirty="0"/>
              <a:t> l'impôt brut, soit 4 163 €  (sans enfant ils auraient payés 4 868 €)</a:t>
            </a:r>
            <a:endParaRPr lang="fr-FR" dirty="0"/>
          </a:p>
          <a:p>
            <a:endParaRPr lang="fr-FR" dirty="0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id="{57D13045-8B17-4A1D-8708-B757266409B4}"/>
              </a:ext>
            </a:extLst>
          </p:cNvPr>
          <p:cNvSpPr/>
          <p:nvPr/>
        </p:nvSpPr>
        <p:spPr>
          <a:xfrm>
            <a:off x="9181707" y="2969443"/>
            <a:ext cx="2364182" cy="259576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Taux </a:t>
            </a:r>
          </a:p>
          <a:p>
            <a:pPr algn="ctr"/>
            <a:r>
              <a:rPr lang="fr-FR" b="1" dirty="0"/>
              <a:t>marginal d’imposition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6,82 %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(au lieu de </a:t>
            </a:r>
            <a:endParaRPr lang="fr-FR" dirty="0"/>
          </a:p>
          <a:p>
            <a:pPr algn="ctr"/>
            <a:r>
              <a:rPr lang="fr-FR" b="1" dirty="0"/>
              <a:t>7,98 %</a:t>
            </a:r>
          </a:p>
          <a:p>
            <a:pPr algn="ctr"/>
            <a:r>
              <a:rPr lang="fr-FR" b="1" dirty="0"/>
              <a:t>Sans enfant)</a:t>
            </a:r>
          </a:p>
        </p:txBody>
      </p:sp>
    </p:spTree>
    <p:extLst>
      <p:ext uri="{BB962C8B-B14F-4D97-AF65-F5344CB8AC3E}">
        <p14:creationId xmlns:p14="http://schemas.microsoft.com/office/powerpoint/2010/main" val="30591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E2D7FE2A9BF49963879E8C4AA8FAD" ma:contentTypeVersion="11" ma:contentTypeDescription="Create a new document." ma:contentTypeScope="" ma:versionID="2baa8e9f297a36ca19b275e9e1f86f9b">
  <xsd:schema xmlns:xsd="http://www.w3.org/2001/XMLSchema" xmlns:xs="http://www.w3.org/2001/XMLSchema" xmlns:p="http://schemas.microsoft.com/office/2006/metadata/properties" xmlns:ns3="a0d7cc73-f3c2-4893-b53e-40a750254bfc" xmlns:ns4="8b6eefba-1907-43e1-8bf0-c93b24b07070" targetNamespace="http://schemas.microsoft.com/office/2006/metadata/properties" ma:root="true" ma:fieldsID="d40cc3f685f0efdbaefe45be2b177d91" ns3:_="" ns4:_="">
    <xsd:import namespace="a0d7cc73-f3c2-4893-b53e-40a750254bfc"/>
    <xsd:import namespace="8b6eefba-1907-43e1-8bf0-c93b24b070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7cc73-f3c2-4893-b53e-40a75025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eefba-1907-43e1-8bf0-c93b24b0707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D99C71-7AD8-47B0-8A98-E60FD2AF2B82}">
  <ds:schemaRefs>
    <ds:schemaRef ds:uri="8b6eefba-1907-43e1-8bf0-c93b24b07070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0d7cc73-f3c2-4893-b53e-40a750254bf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488374-41BE-490B-9B91-2178E394B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918B4F-564E-4F6E-AC0B-1494DE4A4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7cc73-f3c2-4893-b53e-40a750254bfc"/>
    <ds:schemaRef ds:uri="8b6eefba-1907-43e1-8bf0-c93b24b070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363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Le DOJO de Bercy partie 2 </vt:lpstr>
      <vt:lpstr>Impôt sur le revenu, Evolution des tranches</vt:lpstr>
      <vt:lpstr>Evolution des tranches</vt:lpstr>
      <vt:lpstr>Évolution du barème pour les revenus  de 2020</vt:lpstr>
      <vt:lpstr>Impôts revenus de 2020 (Exo 1)</vt:lpstr>
      <vt:lpstr>Résultats attendus</vt:lpstr>
      <vt:lpstr>Les enfants</vt:lpstr>
      <vt:lpstr>Les enfants dans votre foyer fiscal  (Exo 2)</vt:lpstr>
      <vt:lpstr>Roméo et Juliette mariés, 1 enfant (Exo 3)</vt:lpstr>
      <vt:lpstr>La suite un autre jour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DOJO de Bercy partie 2 </dc:title>
  <dc:creator>MERLEN Christophe</dc:creator>
  <cp:lastModifiedBy>MERLEN Christophe</cp:lastModifiedBy>
  <cp:revision>8</cp:revision>
  <dcterms:created xsi:type="dcterms:W3CDTF">2020-03-11T14:11:20Z</dcterms:created>
  <dcterms:modified xsi:type="dcterms:W3CDTF">2020-04-09T14:07:40Z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iteId">
    <vt:lpwstr>396b38cc-aa65-492b-bb0e-3d94ed25a97b</vt:lpwstr>
  </property>
  <property fmtid="{D5CDD505-2E9C-101B-9397-08002B2CF9AE}" pid="4" name="MSIP_Label_bbfbbd0f-0666-461a-9212-afe773a25324_Owner">
    <vt:lpwstr>christophe.merlen@axa.fr</vt:lpwstr>
  </property>
  <property fmtid="{D5CDD505-2E9C-101B-9397-08002B2CF9AE}" pid="5" name="MSIP_Label_bbfbbd0f-0666-461a-9212-afe773a25324_SetDate">
    <vt:lpwstr>2020-03-11T14:11:35.9192261Z</vt:lpwstr>
  </property>
  <property fmtid="{D5CDD505-2E9C-101B-9397-08002B2CF9AE}" pid="6" name="MSIP_Label_bbfbbd0f-0666-461a-9212-afe773a25324_Name">
    <vt:lpwstr>AXA FR Confidential</vt:lpwstr>
  </property>
  <property fmtid="{D5CDD505-2E9C-101B-9397-08002B2CF9AE}" pid="7" name="MSIP_Label_bbfbbd0f-0666-461a-9212-afe773a25324_Application">
    <vt:lpwstr>Microsoft Azure Information Protection</vt:lpwstr>
  </property>
  <property fmtid="{D5CDD505-2E9C-101B-9397-08002B2CF9AE}" pid="8" name="MSIP_Label_bbfbbd0f-0666-461a-9212-afe773a25324_Extended_MSFT_Method">
    <vt:lpwstr>Automatic</vt:lpwstr>
  </property>
  <property fmtid="{D5CDD505-2E9C-101B-9397-08002B2CF9AE}" pid="9" name="Sensitivity">
    <vt:lpwstr>AXA FR Confidential</vt:lpwstr>
  </property>
</Properties>
</file>