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547662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ce547662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547662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ce547662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54766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e54766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547662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e547662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547662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ce547662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547662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ce547662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547662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ce547662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hr">
                <a:solidFill>
                  <a:schemeClr val="lt2"/>
                </a:solidFill>
              </a:rPr>
              <a:t>Phase I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hr">
                <a:solidFill>
                  <a:schemeClr val="lt2"/>
                </a:solidFill>
              </a:rPr>
              <a:t>Wellness Manager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r" sz="5000">
                <a:solidFill>
                  <a:schemeClr val="lt2"/>
                </a:solidFill>
              </a:rPr>
              <a:t>Observer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hr" sz="4500">
                <a:solidFill>
                  <a:schemeClr val="lt2"/>
                </a:solidFill>
              </a:rPr>
              <a:t>Shortcomings</a:t>
            </a:r>
            <a:endParaRPr sz="4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hr" sz="5000">
                <a:solidFill>
                  <a:schemeClr val="lt2"/>
                </a:solidFill>
              </a:rPr>
              <a:t>Thank you for your attention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r" sz="6000">
                <a:solidFill>
                  <a:schemeClr val="lt2"/>
                </a:solidFill>
              </a:rPr>
              <a:t>MVC</a:t>
            </a:r>
            <a:endParaRPr sz="6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r" sz="5000">
                <a:solidFill>
                  <a:schemeClr val="lt2"/>
                </a:solidFill>
              </a:rPr>
              <a:t>Composite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r" sz="5000">
                <a:solidFill>
                  <a:schemeClr val="lt2"/>
                </a:solidFill>
              </a:rPr>
              <a:t>Dependency Injection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r" sz="5000">
                <a:solidFill>
                  <a:schemeClr val="lt2"/>
                </a:solidFill>
              </a:rPr>
              <a:t>Facade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