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0EEB3EA1-C7C8-4555-A2D1-AA12C3D67C22}"/>
              </a:ext>
            </a:extLst>
          </p:cNvPr>
          <p:cNvSpPr txBox="1">
            <a:spLocks/>
          </p:cNvSpPr>
          <p:nvPr/>
        </p:nvSpPr>
        <p:spPr>
          <a:xfrm>
            <a:off x="1673929" y="1773237"/>
            <a:ext cx="9001462" cy="16557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>
                <a:latin typeface="Times Sans Serif" panose="02020603050405020304" pitchFamily="18" charset="0"/>
                <a:cs typeface="Times Sans Serif" panose="02020603050405020304" pitchFamily="18" charset="0"/>
              </a:rPr>
              <a:t>Apresentação de Desenvolvimento de Aplicações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2A84C0-538F-4A13-8289-9D78AEA55B5D}"/>
              </a:ext>
            </a:extLst>
          </p:cNvPr>
          <p:cNvSpPr txBox="1"/>
          <p:nvPr/>
        </p:nvSpPr>
        <p:spPr>
          <a:xfrm>
            <a:off x="8662265" y="5523732"/>
            <a:ext cx="3393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Sans Serif" panose="02020603050405020304" pitchFamily="18" charset="0"/>
                <a:cs typeface="Times Sans Serif" panose="02020603050405020304" pitchFamily="18" charset="0"/>
              </a:rPr>
              <a:t>Francisco Matias nº 2201104</a:t>
            </a:r>
          </a:p>
          <a:p>
            <a:r>
              <a:rPr lang="pt-PT" dirty="0">
                <a:latin typeface="Times Sans Serif" panose="02020603050405020304" pitchFamily="18" charset="0"/>
                <a:cs typeface="Times Sans Serif" panose="02020603050405020304" pitchFamily="18" charset="0"/>
              </a:rPr>
              <a:t>Guilherme Carolino nº 2202410</a:t>
            </a:r>
          </a:p>
          <a:p>
            <a:r>
              <a:rPr lang="pt-PT" dirty="0">
                <a:latin typeface="Times Sans Serif" panose="02020603050405020304" pitchFamily="18" charset="0"/>
                <a:cs typeface="Times Sans Serif" panose="02020603050405020304" pitchFamily="18" charset="0"/>
              </a:rPr>
              <a:t>João Lucas nº 2201118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E5D70D-FCC7-4249-BF4F-87C6139BD6AA}"/>
              </a:ext>
            </a:extLst>
          </p:cNvPr>
          <p:cNvSpPr txBox="1"/>
          <p:nvPr/>
        </p:nvSpPr>
        <p:spPr>
          <a:xfrm>
            <a:off x="2267290" y="5523732"/>
            <a:ext cx="618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Sans Serif" panose="02020603050405020304" pitchFamily="18" charset="0"/>
                <a:cs typeface="Times Sans Serif" panose="02020603050405020304" pitchFamily="18" charset="0"/>
              </a:rPr>
              <a:t>Professar ESTG - </a:t>
            </a:r>
            <a:r>
              <a:rPr lang="pt-PT" dirty="0" err="1">
                <a:latin typeface="Times Sans Serif" panose="02020603050405020304" pitchFamily="18" charset="0"/>
                <a:cs typeface="Times Sans Serif" panose="02020603050405020304" pitchFamily="18" charset="0"/>
              </a:rPr>
              <a:t>TeSP</a:t>
            </a:r>
            <a:r>
              <a:rPr lang="pt-PT" dirty="0">
                <a:latin typeface="Times Sans Serif" panose="02020603050405020304" pitchFamily="18" charset="0"/>
                <a:cs typeface="Times Sans Serif" panose="02020603050405020304" pitchFamily="18" charset="0"/>
              </a:rPr>
              <a:t> de Programação de Sistemas de Informação</a:t>
            </a:r>
          </a:p>
          <a:p>
            <a:r>
              <a:rPr lang="pt-PT" dirty="0">
                <a:latin typeface="Times Sans Serif" panose="02020603050405020304" pitchFamily="18" charset="0"/>
                <a:cs typeface="Times Sans Serif" panose="02020603050405020304" pitchFamily="18" charset="0"/>
              </a:rPr>
              <a:t>Metodologias de Desenvolvimento de Software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F2C753-56B9-4E69-AC9D-5B872E22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571" y="0"/>
            <a:ext cx="3597429" cy="8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9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4AAE7-390B-4408-9071-F1D5D37F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dirty="0">
                <a:effectLst/>
                <a:latin typeface="+mn-lt"/>
              </a:rPr>
              <a:t>Formulário de gestão de animadores </a:t>
            </a:r>
            <a:endParaRPr lang="pt-PT" dirty="0"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078F24-27F6-4F49-9891-95463DE7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6A24ABD-78E7-4BB2-A2EE-86460842C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83" y="2187620"/>
            <a:ext cx="5856087" cy="360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0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991A448-2E97-4EE9-ABE9-058A7710756A}"/>
              </a:ext>
            </a:extLst>
          </p:cNvPr>
          <p:cNvSpPr txBox="1">
            <a:spLocks/>
          </p:cNvSpPr>
          <p:nvPr/>
        </p:nvSpPr>
        <p:spPr>
          <a:xfrm>
            <a:off x="1152475" y="1088632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>
                <a:latin typeface="Times Sans Serif" panose="02020603050405020304" pitchFamily="18" charset="0"/>
                <a:cs typeface="Times Sans Serif" panose="02020603050405020304" pitchFamily="18" charset="0"/>
              </a:rPr>
              <a:t>Conclusão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E9AE7B-BC04-4924-9474-ED46879C9457}"/>
              </a:ext>
            </a:extLst>
          </p:cNvPr>
          <p:cNvSpPr txBox="1"/>
          <p:nvPr/>
        </p:nvSpPr>
        <p:spPr>
          <a:xfrm>
            <a:off x="860126" y="2967335"/>
            <a:ext cx="10471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Times Sans Serif" panose="02020603050405020304" pitchFamily="18" charset="0"/>
                <a:cs typeface="Times Sans Serif" panose="02020603050405020304" pitchFamily="18" charset="0"/>
              </a:rPr>
              <a:t>Em Suma , concluímos que esta UC fez com que nós tivéssemos uma boa ideia de como se podem criar projetos práticos e úteis em várias ocasiões de maneira simplificada</a:t>
            </a:r>
            <a:r>
              <a:rPr lang="pt-PT">
                <a:latin typeface="Times Sans Serif" panose="02020603050405020304" pitchFamily="18" charset="0"/>
                <a:cs typeface="Times Sans Serif" panose="02020603050405020304" pitchFamily="18" charset="0"/>
              </a:rPr>
              <a:t>. </a:t>
            </a:r>
          </a:p>
          <a:p>
            <a:r>
              <a:rPr lang="pt-PT" dirty="0">
                <a:latin typeface="Times Sans Serif" panose="02020603050405020304" pitchFamily="18" charset="0"/>
                <a:cs typeface="Times Sans Serif" panose="02020603050405020304" pitchFamily="18" charset="0"/>
              </a:rPr>
              <a:t>Concluímos também a utilidade de fazer um planeamento de um bom projeto através da plataforma </a:t>
            </a:r>
            <a:r>
              <a:rPr lang="pt-PT" dirty="0" err="1">
                <a:latin typeface="Times Sans Serif" panose="02020603050405020304" pitchFamily="18" charset="0"/>
                <a:cs typeface="Times Sans Serif" panose="02020603050405020304" pitchFamily="18" charset="0"/>
              </a:rPr>
              <a:t>Jira</a:t>
            </a:r>
            <a:r>
              <a:rPr lang="pt-PT" dirty="0">
                <a:latin typeface="Times Sans Serif" panose="02020603050405020304" pitchFamily="18" charset="0"/>
                <a:cs typeface="Times Sans Serif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34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3F4A9-3317-4DFF-897C-4E646818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ED4E06-0251-4791-AD9F-858C62C5D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Este projeto foi criado no âmbito da UC de Desenvolvimento de aplicações e consiste na criação de um </a:t>
            </a:r>
            <a:r>
              <a:rPr lang="pt-PT" dirty="0">
                <a:effectLst/>
                <a:ea typeface="Times New Roman" panose="02020603050405020304" pitchFamily="18" charset="0"/>
              </a:rPr>
              <a:t>criação de uma aplicação sobre o cenário de uma loja que comercializa brinquedos e promove eventos.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240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E39DC-F15C-4C97-9582-16F47725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Formulário Principal com as 6 opções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D6E47D-4912-4B5E-89AE-D0F9B452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28569" cy="3541714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6E275A-3376-40D8-A6F3-C8763B8AD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65" y="1903639"/>
            <a:ext cx="5956918" cy="4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5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8EB13-ABCA-4335-9AD2-D2563CF8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>
                <a:effectLst/>
                <a:latin typeface="+mn-lt"/>
                <a:ea typeface="Times New Roman" panose="02020603050405020304" pitchFamily="18" charset="0"/>
              </a:rPr>
              <a:t>Formulário de clientes e filhos</a:t>
            </a:r>
            <a:endParaRPr lang="pt-PT" dirty="0"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922DE2-0E26-4410-917B-311C5FD1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2050" name="Imagem 1">
            <a:extLst>
              <a:ext uri="{FF2B5EF4-FFF2-40B4-BE49-F238E27FC236}">
                <a16:creationId xmlns:a16="http://schemas.microsoft.com/office/drawing/2014/main" id="{0E52923F-4F89-4797-9EAA-E017209C7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91" y="1734479"/>
            <a:ext cx="4667466" cy="434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0CC6334-D4B0-4453-A573-022B5D35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1734479"/>
            <a:ext cx="4589771" cy="431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33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9B184-1E3F-4D49-8A7C-56D2B16F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dirty="0">
                <a:effectLst/>
                <a:latin typeface="+mn-lt"/>
              </a:rPr>
              <a:t>Formulário de gestão de vendas de produtos</a:t>
            </a:r>
            <a:endParaRPr lang="pt-PT" dirty="0"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DA455E-73FE-4793-98ED-DA37993F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B5DDC9-A366-4D04-B016-CB9FF33BE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9" y="2159380"/>
            <a:ext cx="5051425" cy="334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1503B8A9-7E4C-49B6-908D-02745372C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7" y="2187195"/>
            <a:ext cx="5126192" cy="334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27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F169F-826A-4615-ABC2-B27A4931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dirty="0">
                <a:effectLst/>
                <a:latin typeface="+mn-lt"/>
              </a:rPr>
              <a:t>Formulário de gestão de eventos</a:t>
            </a:r>
            <a:endParaRPr lang="pt-PT" dirty="0"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EF9EA4-18A2-489D-90CE-C53A5900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153581-EE72-4DA7-8B5F-D39BF760B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8" y="2179791"/>
            <a:ext cx="48768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929760E7-27FF-4F6B-B635-2EFA83C1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2163729"/>
            <a:ext cx="4854311" cy="3467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56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96AF4-9C3C-4BC6-9DB1-8392D6B0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>
                <a:effectLst/>
                <a:latin typeface="+mn-lt"/>
                <a:ea typeface="Times New Roman" panose="02020603050405020304" pitchFamily="18" charset="0"/>
              </a:rPr>
              <a:t>Formulário de gestão de eventos</a:t>
            </a:r>
            <a:endParaRPr lang="pt-PT" dirty="0"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2826A5-2D05-4555-A57A-5F1A803E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18A8F5F-F483-4CB3-A677-52895F0E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9" y="2271820"/>
            <a:ext cx="4953864" cy="353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CCD4DFB1-CAE8-4DCA-A378-0DA7E49EB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573" y="2271819"/>
            <a:ext cx="4985501" cy="351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92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5819-8A46-46A0-AF17-7D1E4736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dirty="0">
                <a:effectLst/>
                <a:latin typeface="+mn-lt"/>
              </a:rPr>
              <a:t>Formulário de gestão de produtos vendidos</a:t>
            </a:r>
            <a:endParaRPr lang="pt-PT" dirty="0"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D123E0-4A17-41AA-98B2-1438F80D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70D6BF-82BA-4550-8437-C23AD4E33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3" y="2249487"/>
            <a:ext cx="5311775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CA32D1C2-7235-4544-B2DB-814F8C28F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12" y="2249486"/>
            <a:ext cx="5474438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85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3517B-D899-4060-BEE2-2B91E8AB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dirty="0">
                <a:effectLst/>
                <a:latin typeface="+mn-lt"/>
              </a:rPr>
              <a:t>Formulário de gestão de escolas</a:t>
            </a:r>
            <a:endParaRPr lang="pt-PT" dirty="0">
              <a:latin typeface="+mn-lt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C84B0F-5BA5-4564-9707-DCD6E5C3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4DFD7EE-6F01-4ECF-B6CC-73F340F3B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39" y="2249487"/>
            <a:ext cx="5455004" cy="376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004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</TotalTime>
  <Words>162</Words>
  <Application>Microsoft Office PowerPoint</Application>
  <PresentationFormat>Ecrã Panorâmico</PresentationFormat>
  <Paragraphs>19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Times Sans Serif</vt:lpstr>
      <vt:lpstr>Tw Cen MT</vt:lpstr>
      <vt:lpstr>Circuito</vt:lpstr>
      <vt:lpstr>Apresentação do PowerPoint</vt:lpstr>
      <vt:lpstr>Introdução</vt:lpstr>
      <vt:lpstr>Formulário Principal com as 6 opções </vt:lpstr>
      <vt:lpstr>Formulário de clientes e filhos</vt:lpstr>
      <vt:lpstr>Formulário de gestão de vendas de produtos</vt:lpstr>
      <vt:lpstr>Formulário de gestão de eventos</vt:lpstr>
      <vt:lpstr>Formulário de gestão de eventos</vt:lpstr>
      <vt:lpstr>Formulário de gestão de produtos vendidos</vt:lpstr>
      <vt:lpstr>Formulário de gestão de escolas</vt:lpstr>
      <vt:lpstr>Formulário de gestão de animadores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</dc:creator>
  <cp:lastModifiedBy>guilherme</cp:lastModifiedBy>
  <cp:revision>7</cp:revision>
  <dcterms:created xsi:type="dcterms:W3CDTF">2021-06-24T17:22:44Z</dcterms:created>
  <dcterms:modified xsi:type="dcterms:W3CDTF">2021-06-24T22:31:47Z</dcterms:modified>
</cp:coreProperties>
</file>