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Inceptionists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Liu, Ryan </a:t>
            </a:r>
            <a:r>
              <a:rPr lang="en-US" dirty="0" err="1" smtClean="0"/>
              <a:t>Cambell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30" y="250853"/>
            <a:ext cx="108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Overview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24" y="967874"/>
            <a:ext cx="6242432" cy="58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Final Schema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" y="979136"/>
            <a:ext cx="4047033" cy="5717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7" y="1092425"/>
            <a:ext cx="3926173" cy="576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72" y="1037803"/>
            <a:ext cx="4574428" cy="48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48" y="98087"/>
            <a:ext cx="10515600" cy="11157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User Types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86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Inceptionists</vt:lpstr>
      <vt:lpstr>PowerPoint Presentation</vt:lpstr>
      <vt:lpstr>Final Schema</vt:lpstr>
      <vt:lpstr>User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Inceptionists</dc:title>
  <dc:creator>ryan</dc:creator>
  <cp:lastModifiedBy>ryan</cp:lastModifiedBy>
  <cp:revision>5</cp:revision>
  <dcterms:created xsi:type="dcterms:W3CDTF">2015-10-15T16:32:52Z</dcterms:created>
  <dcterms:modified xsi:type="dcterms:W3CDTF">2015-10-15T16:51:29Z</dcterms:modified>
</cp:coreProperties>
</file>