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5085-A483-4CA3-81D1-218C7D6D96A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F4E2-62D7-4B9D-BFBB-6155997D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Inceptionists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Liu, Ryan </a:t>
            </a:r>
            <a:r>
              <a:rPr lang="en-US" dirty="0" err="1" smtClean="0"/>
              <a:t>Cambell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30" y="250853"/>
            <a:ext cx="1085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Overview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24" y="967874"/>
            <a:ext cx="6242432" cy="58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0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Final Schema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" y="979136"/>
            <a:ext cx="4047033" cy="5717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7" y="1092425"/>
            <a:ext cx="3926173" cy="576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72" y="1037803"/>
            <a:ext cx="4574428" cy="48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48" y="98087"/>
            <a:ext cx="10515600" cy="11157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User Types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7" t="51682" r="557" b="472"/>
          <a:stretch/>
        </p:blipFill>
        <p:spPr>
          <a:xfrm>
            <a:off x="2136296" y="1865213"/>
            <a:ext cx="1872733" cy="3281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52684"/>
          <a:stretch/>
        </p:blipFill>
        <p:spPr>
          <a:xfrm>
            <a:off x="4866261" y="1893536"/>
            <a:ext cx="4854721" cy="32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206"/>
            <a:ext cx="10515600" cy="694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Reviews/Ratings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3"/>
          <a:stretch/>
        </p:blipFill>
        <p:spPr>
          <a:xfrm>
            <a:off x="147630" y="2500439"/>
            <a:ext cx="4670080" cy="219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8216"/>
            <a:ext cx="9286292" cy="181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2"/>
          <a:stretch/>
        </p:blipFill>
        <p:spPr>
          <a:xfrm>
            <a:off x="4460633" y="2160572"/>
            <a:ext cx="7268198" cy="42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23" y="251837"/>
            <a:ext cx="10515600" cy="662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Items and their Categories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33"/>
          <a:stretch/>
        </p:blipFill>
        <p:spPr>
          <a:xfrm>
            <a:off x="6237123" y="2678464"/>
            <a:ext cx="4670080" cy="279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81" b="41562"/>
          <a:stretch/>
        </p:blipFill>
        <p:spPr>
          <a:xfrm>
            <a:off x="1539224" y="1108608"/>
            <a:ext cx="2531070" cy="51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9" y="235654"/>
            <a:ext cx="10515600" cy="6868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Auctions and Bids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-236" r="111" b="34041"/>
          <a:stretch/>
        </p:blipFill>
        <p:spPr>
          <a:xfrm>
            <a:off x="325604" y="1051966"/>
            <a:ext cx="7268198" cy="453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2"/>
          <a:stretch/>
        </p:blipFill>
        <p:spPr>
          <a:xfrm>
            <a:off x="6285320" y="922494"/>
            <a:ext cx="5581076" cy="37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7" y="300389"/>
            <a:ext cx="10515600" cy="6059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Credit Cards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5" t="7197" r="-1621" b="30620"/>
          <a:stretch/>
        </p:blipFill>
        <p:spPr>
          <a:xfrm>
            <a:off x="3139709" y="1173345"/>
            <a:ext cx="1618407" cy="4264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8"/>
          <a:stretch/>
        </p:blipFill>
        <p:spPr>
          <a:xfrm>
            <a:off x="5784168" y="2346689"/>
            <a:ext cx="6466114" cy="2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Planned Implementation Tools</a:t>
            </a:r>
            <a:endParaRPr lang="en-US" sz="3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234" y="1060058"/>
            <a:ext cx="256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Scales </a:t>
            </a:r>
            <a:r>
              <a:rPr lang="en-US" u="sng" dirty="0" smtClean="0"/>
              <a:t>very</a:t>
            </a:r>
            <a:r>
              <a:rPr lang="en-US" dirty="0" smtClean="0"/>
              <a:t> poorly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6757" y="2381573"/>
            <a:ext cx="3762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Java(for the backend):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Familiarity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Integrates well with web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6050" y="3304903"/>
            <a:ext cx="385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Statements: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than using regular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Defends against SQL injection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5174" y="4693380"/>
            <a:ext cx="343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Python/Ruby (frontend scripting</a:t>
            </a:r>
            <a:r>
              <a:rPr lang="en-US" dirty="0" smtClean="0"/>
              <a:t>):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than 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6042" y="5462124"/>
            <a:ext cx="322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FedEx/UPS APIs: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labels automatically to make shipping easier for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8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Inceptionists</vt:lpstr>
      <vt:lpstr>PowerPoint Presentation</vt:lpstr>
      <vt:lpstr>Final Schema</vt:lpstr>
      <vt:lpstr>User Types</vt:lpstr>
      <vt:lpstr>Reviews/Ratings</vt:lpstr>
      <vt:lpstr>Items and their Categories</vt:lpstr>
      <vt:lpstr>Auctions and Bids</vt:lpstr>
      <vt:lpstr>Credit Cards</vt:lpstr>
      <vt:lpstr>Planned Implementation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Inceptionists</dc:title>
  <dc:creator>ryan</dc:creator>
  <cp:lastModifiedBy>ryan</cp:lastModifiedBy>
  <cp:revision>13</cp:revision>
  <dcterms:created xsi:type="dcterms:W3CDTF">2015-10-15T16:32:52Z</dcterms:created>
  <dcterms:modified xsi:type="dcterms:W3CDTF">2015-10-15T19:25:08Z</dcterms:modified>
</cp:coreProperties>
</file>