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5945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0000"/>
    <a:srgbClr val="FFA200"/>
    <a:srgbClr val="9D1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997D4-97DC-4599-B765-704068EE4F06}" v="2" dt="2023-08-17T19:56:0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87" d="100"/>
          <a:sy n="187" d="100"/>
        </p:scale>
        <p:origin x="145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647957"/>
            <a:ext cx="4895533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079510"/>
            <a:ext cx="4319588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3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9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10792"/>
            <a:ext cx="1241881" cy="33552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10792"/>
            <a:ext cx="3653651" cy="335526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6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9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987058"/>
            <a:ext cx="496752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2649566"/>
            <a:ext cx="496752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/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053960"/>
            <a:ext cx="2447766" cy="25120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053960"/>
            <a:ext cx="2447766" cy="25120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10793"/>
            <a:ext cx="4967526" cy="765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970560"/>
            <a:ext cx="243651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446217"/>
            <a:ext cx="2436517" cy="21271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970560"/>
            <a:ext cx="244851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446217"/>
            <a:ext cx="2448516" cy="21271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6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63948"/>
            <a:ext cx="1857573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70056"/>
            <a:ext cx="2915722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187768"/>
            <a:ext cx="1857573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63948"/>
            <a:ext cx="1857573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70056"/>
            <a:ext cx="2915722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187768"/>
            <a:ext cx="1857573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27D8-5F9C-4570-9EFC-13089337CA8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10793"/>
            <a:ext cx="496752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053960"/>
            <a:ext cx="496752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669616"/>
            <a:ext cx="129587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27D8-5F9C-4570-9EFC-13089337CA8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669616"/>
            <a:ext cx="1943814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669616"/>
            <a:ext cx="129587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04EB-3D4F-42E9-8937-FECC92BC2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8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DB966AB9-DF09-E7E0-799C-0CD9F878F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" y="0"/>
            <a:ext cx="5757488" cy="39592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B9B86B6-B946-8A17-C2E3-81A00CB416F7}"/>
              </a:ext>
            </a:extLst>
          </p:cNvPr>
          <p:cNvSpPr/>
          <p:nvPr/>
        </p:nvSpPr>
        <p:spPr>
          <a:xfrm>
            <a:off x="4612868" y="1900317"/>
            <a:ext cx="854962" cy="638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0EB6B67-0AA1-896B-9D16-DC6CEE6E4F3B}"/>
              </a:ext>
            </a:extLst>
          </p:cNvPr>
          <p:cNvCxnSpPr/>
          <p:nvPr/>
        </p:nvCxnSpPr>
        <p:spPr>
          <a:xfrm>
            <a:off x="4689492" y="2017811"/>
            <a:ext cx="224769" cy="0"/>
          </a:xfrm>
          <a:prstGeom prst="line">
            <a:avLst/>
          </a:prstGeom>
          <a:ln w="19050">
            <a:solidFill>
              <a:srgbClr val="9D1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311975A-F061-5D54-E3BC-681DD994D3F1}"/>
              </a:ext>
            </a:extLst>
          </p:cNvPr>
          <p:cNvCxnSpPr/>
          <p:nvPr/>
        </p:nvCxnSpPr>
        <p:spPr>
          <a:xfrm>
            <a:off x="4689492" y="2204828"/>
            <a:ext cx="224769" cy="0"/>
          </a:xfrm>
          <a:prstGeom prst="line">
            <a:avLst/>
          </a:prstGeom>
          <a:ln w="19050">
            <a:solidFill>
              <a:srgbClr val="FFA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4E8265D-E583-0748-8FA1-C56468F3AA59}"/>
              </a:ext>
            </a:extLst>
          </p:cNvPr>
          <p:cNvCxnSpPr/>
          <p:nvPr/>
        </p:nvCxnSpPr>
        <p:spPr>
          <a:xfrm>
            <a:off x="4689492" y="2391169"/>
            <a:ext cx="224769" cy="0"/>
          </a:xfrm>
          <a:prstGeom prst="line">
            <a:avLst/>
          </a:prstGeom>
          <a:ln w="19050">
            <a:solidFill>
              <a:srgbClr val="8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CD4F93-69D9-741B-0C3D-7C684B552CC7}"/>
              </a:ext>
            </a:extLst>
          </p:cNvPr>
          <p:cNvSpPr txBox="1"/>
          <p:nvPr/>
        </p:nvSpPr>
        <p:spPr>
          <a:xfrm>
            <a:off x="4863176" y="1922528"/>
            <a:ext cx="4635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SG200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799BA83-9218-0BC4-ECE5-DAE65C467B04}"/>
              </a:ext>
            </a:extLst>
          </p:cNvPr>
          <p:cNvSpPr txBox="1"/>
          <p:nvPr/>
        </p:nvSpPr>
        <p:spPr>
          <a:xfrm>
            <a:off x="4863176" y="2102214"/>
            <a:ext cx="5485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T20.LB.4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5F5122B-D123-5AE3-7A8D-7E704C1DF1E1}"/>
              </a:ext>
            </a:extLst>
          </p:cNvPr>
          <p:cNvSpPr txBox="1"/>
          <p:nvPr/>
        </p:nvSpPr>
        <p:spPr>
          <a:xfrm>
            <a:off x="4863176" y="2283446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T20.LC.1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C493E6-DA98-2D69-C924-183E53465515}"/>
              </a:ext>
            </a:extLst>
          </p:cNvPr>
          <p:cNvSpPr txBox="1"/>
          <p:nvPr/>
        </p:nvSpPr>
        <p:spPr>
          <a:xfrm>
            <a:off x="2938447" y="1034497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4.5 kb</a:t>
            </a:r>
            <a:endParaRPr lang="en-US" sz="11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E7189CF-CD0C-9350-D548-62DC157FEFD5}"/>
              </a:ext>
            </a:extLst>
          </p:cNvPr>
          <p:cNvCxnSpPr/>
          <p:nvPr/>
        </p:nvCxnSpPr>
        <p:spPr>
          <a:xfrm>
            <a:off x="2508215" y="1026786"/>
            <a:ext cx="139458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9F7B1E4-24CC-09CA-A9BA-FDAF93AEBCAB}"/>
              </a:ext>
            </a:extLst>
          </p:cNvPr>
          <p:cNvCxnSpPr/>
          <p:nvPr/>
        </p:nvCxnSpPr>
        <p:spPr>
          <a:xfrm>
            <a:off x="2508214" y="1021676"/>
            <a:ext cx="0" cy="2569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FA9FE37-FE64-404B-AC5A-DE6CC8A64B38}"/>
              </a:ext>
            </a:extLst>
          </p:cNvPr>
          <p:cNvCxnSpPr/>
          <p:nvPr/>
        </p:nvCxnSpPr>
        <p:spPr>
          <a:xfrm>
            <a:off x="3892584" y="1021676"/>
            <a:ext cx="0" cy="2569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69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13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Luis Cuamatzi</dc:creator>
  <cp:lastModifiedBy>Jorge Luis Cuamatzi</cp:lastModifiedBy>
  <cp:revision>7</cp:revision>
  <dcterms:created xsi:type="dcterms:W3CDTF">2023-08-17T05:53:30Z</dcterms:created>
  <dcterms:modified xsi:type="dcterms:W3CDTF">2023-09-07T05:40:06Z</dcterms:modified>
</cp:coreProperties>
</file>