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20607031100537876"/>
          <c:y val="7.664076101660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Conjuntos de datos utilizados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167859386318"/>
                      <c:h val="0.12588245904854034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Automovilismo</c:v>
                </c:pt>
                <c:pt idx="1">
                  <c:v>Ciclismo</c:v>
                </c:pt>
                <c:pt idx="2">
                  <c:v>Ocio</c:v>
                </c:pt>
                <c:pt idx="3">
                  <c:v>Turismo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96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7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625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3213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83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39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0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888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1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ABF48E-2DA6-4865-914A-63C1EDD57340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712CC2-5234-4413-ABB3-4AACCCAA81F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8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MADRID ON YOU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DATAMAD 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8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(3)</a:t>
            </a:r>
            <a:endParaRPr lang="es-ES" dirty="0"/>
          </a:p>
        </p:txBody>
      </p:sp>
      <p:pic>
        <p:nvPicPr>
          <p:cNvPr id="8196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1" t="13741" r="12791" b="17415"/>
          <a:stretch/>
        </p:blipFill>
        <p:spPr bwMode="auto">
          <a:xfrm>
            <a:off x="1552643" y="3883634"/>
            <a:ext cx="1861424" cy="20930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n de movilidad reducida madri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9" r="27641"/>
          <a:stretch/>
        </p:blipFill>
        <p:spPr bwMode="auto">
          <a:xfrm>
            <a:off x="4077476" y="3911797"/>
            <a:ext cx="1492899" cy="21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esultado de imagen de recarga electrica mad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6764" r="60589" b="25928"/>
          <a:stretch/>
        </p:blipFill>
        <p:spPr bwMode="auto">
          <a:xfrm>
            <a:off x="6205325" y="3883634"/>
            <a:ext cx="1884784" cy="19874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251678" y="1660850"/>
            <a:ext cx="10178322" cy="1614195"/>
          </a:xfrm>
        </p:spPr>
        <p:txBody>
          <a:bodyPr/>
          <a:lstStyle/>
          <a:p>
            <a:pPr lvl="1"/>
            <a:r>
              <a:rPr lang="es-ES" dirty="0"/>
              <a:t>Posibilidad de complementar todas las rutas con transporte:</a:t>
            </a:r>
          </a:p>
          <a:p>
            <a:pPr lvl="2"/>
            <a:r>
              <a:rPr lang="es-ES" dirty="0"/>
              <a:t>Aparcamientos públicos, información sobre el SER.</a:t>
            </a:r>
          </a:p>
          <a:p>
            <a:pPr lvl="2"/>
            <a:r>
              <a:rPr lang="es-ES" dirty="0"/>
              <a:t>Aparcamientos de movilidad reducida y puntos de recarga eléctrica.</a:t>
            </a:r>
          </a:p>
          <a:p>
            <a:pPr lvl="2"/>
            <a:r>
              <a:rPr lang="es-ES" dirty="0"/>
              <a:t>Bases de </a:t>
            </a:r>
            <a:r>
              <a:rPr lang="es-ES" dirty="0" err="1"/>
              <a:t>BiciMad</a:t>
            </a:r>
            <a:r>
              <a:rPr lang="es-ES" dirty="0"/>
              <a:t> y áreas de descanso.</a:t>
            </a:r>
          </a:p>
          <a:p>
            <a:endParaRPr lang="es-ES" dirty="0"/>
          </a:p>
        </p:txBody>
      </p:sp>
      <p:pic>
        <p:nvPicPr>
          <p:cNvPr id="8202" name="Picture 10" descr="Resultado de imagen de bicim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355" y="3931338"/>
            <a:ext cx="1892012" cy="18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colaboraciones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51678" y="1783725"/>
            <a:ext cx="10178322" cy="2633729"/>
          </a:xfrm>
        </p:spPr>
        <p:txBody>
          <a:bodyPr/>
          <a:lstStyle/>
          <a:p>
            <a:pPr marL="0" indent="0" algn="ctr">
              <a:buNone/>
            </a:pPr>
            <a:r>
              <a:rPr lang="es-ES" sz="2800" b="1" dirty="0" smtClean="0"/>
              <a:t>¿Quieres colaborar conmigo?</a:t>
            </a:r>
          </a:p>
          <a:p>
            <a:endParaRPr lang="es-ES" dirty="0" smtClean="0"/>
          </a:p>
          <a:p>
            <a:r>
              <a:rPr lang="es-ES" b="1" dirty="0" smtClean="0"/>
              <a:t>Imprescindible</a:t>
            </a:r>
            <a:r>
              <a:rPr lang="es-ES" dirty="0" smtClean="0"/>
              <a:t>: Motivación</a:t>
            </a:r>
          </a:p>
          <a:p>
            <a:r>
              <a:rPr lang="es-ES" b="1" dirty="0" smtClean="0"/>
              <a:t>Sería de utilidad</a:t>
            </a:r>
            <a:r>
              <a:rPr lang="es-ES" dirty="0" smtClean="0"/>
              <a:t>: Conocimientos de Angular o Bootstrap y Google Maps API</a:t>
            </a:r>
            <a:endParaRPr lang="es-ES" dirty="0"/>
          </a:p>
        </p:txBody>
      </p:sp>
      <p:pic>
        <p:nvPicPr>
          <p:cNvPr id="1028" name="Picture 4" descr="Resultado de imagen de angula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1" t="24177" r="25912" b="22061"/>
          <a:stretch/>
        </p:blipFill>
        <p:spPr bwMode="auto">
          <a:xfrm>
            <a:off x="1532586" y="4146998"/>
            <a:ext cx="2009104" cy="21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30" y="42822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google maps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70" y="3910349"/>
            <a:ext cx="2176529" cy="21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3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graci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 mí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85255"/>
          </a:xfrm>
        </p:spPr>
        <p:txBody>
          <a:bodyPr/>
          <a:lstStyle/>
          <a:p>
            <a:r>
              <a:rPr lang="es-ES" sz="2800" b="1" dirty="0" smtClean="0"/>
              <a:t>Jesús Pérez Melero</a:t>
            </a:r>
          </a:p>
          <a:p>
            <a:pPr marL="0" indent="0">
              <a:buNone/>
            </a:pPr>
            <a:r>
              <a:rPr lang="es-ES" sz="2400" b="1" dirty="0"/>
              <a:t> </a:t>
            </a:r>
            <a:r>
              <a:rPr lang="es-ES" sz="2400" b="1" dirty="0" smtClean="0"/>
              <a:t> Ingeniería Informática - UPM</a:t>
            </a:r>
          </a:p>
          <a:p>
            <a:endParaRPr lang="es-ES" dirty="0"/>
          </a:p>
          <a:p>
            <a:endParaRPr lang="es-ES" sz="2200" i="1" dirty="0" smtClean="0"/>
          </a:p>
          <a:p>
            <a:endParaRPr lang="es-ES" sz="2200" i="1" dirty="0"/>
          </a:p>
          <a:p>
            <a:pPr marL="0" indent="0">
              <a:buNone/>
            </a:pPr>
            <a:endParaRPr lang="es-ES" sz="2200" i="1" dirty="0" smtClean="0"/>
          </a:p>
          <a:p>
            <a:r>
              <a:rPr lang="es-ES" sz="2200" i="1" dirty="0" smtClean="0"/>
              <a:t>Realizando TFG (Trabajo Fin de Grado)</a:t>
            </a:r>
            <a:endParaRPr lang="es-ES" sz="22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0" y="1228706"/>
            <a:ext cx="4205104" cy="4205104"/>
          </a:xfrm>
          <a:prstGeom prst="rect">
            <a:avLst/>
          </a:prstGeom>
        </p:spPr>
      </p:pic>
      <p:pic>
        <p:nvPicPr>
          <p:cNvPr id="3076" name="Picture 4" descr="Resultado de imagen de u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25" y="3292621"/>
            <a:ext cx="1776256" cy="14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3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 DATASETS</a:t>
            </a:r>
            <a:endParaRPr lang="es-ES" dirty="0"/>
          </a:p>
        </p:txBody>
      </p:sp>
      <p:pic>
        <p:nvPicPr>
          <p:cNvPr id="1028" name="Picture 4" descr="Resultado de imagen de automovil dibujo neg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80" y="1950572"/>
            <a:ext cx="626720" cy="6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bicicleta dibujo neg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83" y="3504643"/>
            <a:ext cx="797097" cy="5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museo dibujo negr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79" y="3338119"/>
            <a:ext cx="741405" cy="74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madrid dibu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12" y="3538100"/>
            <a:ext cx="2614317" cy="73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ocio ic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8" t="10225" b="20142"/>
          <a:stretch/>
        </p:blipFill>
        <p:spPr bwMode="auto">
          <a:xfrm>
            <a:off x="8385023" y="5383036"/>
            <a:ext cx="773653" cy="67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7306271" y="2521744"/>
            <a:ext cx="2888178" cy="2847326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432122743"/>
              </p:ext>
            </p:extLst>
          </p:nvPr>
        </p:nvGraphicFramePr>
        <p:xfrm>
          <a:off x="1030055" y="1410704"/>
          <a:ext cx="5323408" cy="4645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5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automovilismo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Estos datasets nos proporcionan la siguiente información:</a:t>
            </a:r>
          </a:p>
          <a:p>
            <a:pPr lvl="1"/>
            <a:r>
              <a:rPr lang="es-ES" b="1" dirty="0" smtClean="0"/>
              <a:t>Aparcamientos públicos</a:t>
            </a:r>
            <a:r>
              <a:rPr lang="es-ES" dirty="0" smtClean="0"/>
              <a:t> municipales</a:t>
            </a:r>
          </a:p>
          <a:p>
            <a:pPr lvl="1"/>
            <a:r>
              <a:rPr lang="es-ES" dirty="0" smtClean="0"/>
              <a:t>Zonas del SER</a:t>
            </a:r>
          </a:p>
          <a:p>
            <a:pPr lvl="1"/>
            <a:r>
              <a:rPr lang="es-ES" dirty="0" smtClean="0"/>
              <a:t>Plazas de estacionamiento para personas con </a:t>
            </a:r>
            <a:r>
              <a:rPr lang="es-ES" b="1" dirty="0" smtClean="0"/>
              <a:t>movilidad reducida</a:t>
            </a:r>
          </a:p>
          <a:p>
            <a:pPr lvl="1"/>
            <a:r>
              <a:rPr lang="es-ES" dirty="0" smtClean="0"/>
              <a:t>Puntos de </a:t>
            </a:r>
            <a:r>
              <a:rPr lang="es-ES" b="1" dirty="0" smtClean="0"/>
              <a:t>recarga de vehículos eléctricos</a:t>
            </a:r>
          </a:p>
          <a:p>
            <a:pPr lvl="1"/>
            <a:r>
              <a:rPr lang="es-ES" dirty="0" smtClean="0"/>
              <a:t>Localización de parquímetros</a:t>
            </a:r>
            <a:endParaRPr lang="es-ES" dirty="0"/>
          </a:p>
        </p:txBody>
      </p:sp>
      <p:pic>
        <p:nvPicPr>
          <p:cNvPr id="4" name="Picture 4" descr="Resultado de imagen de automovil dibujo neg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793" y="90043"/>
            <a:ext cx="1326811" cy="132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Estos datasets nos proporcionan la siguiente información:</a:t>
            </a:r>
          </a:p>
          <a:p>
            <a:pPr lvl="1"/>
            <a:r>
              <a:rPr lang="es-ES" dirty="0" smtClean="0"/>
              <a:t>Bases de </a:t>
            </a:r>
            <a:r>
              <a:rPr lang="es-ES" dirty="0" err="1" smtClean="0"/>
              <a:t>BiciMad</a:t>
            </a:r>
            <a:r>
              <a:rPr lang="es-ES" dirty="0" smtClean="0"/>
              <a:t> (servicio de bicicletas de Madrid)</a:t>
            </a:r>
          </a:p>
          <a:p>
            <a:pPr lvl="1"/>
            <a:r>
              <a:rPr lang="es-ES" dirty="0" smtClean="0"/>
              <a:t>Áreas de descanso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pic>
        <p:nvPicPr>
          <p:cNvPr id="4" name="Picture 8" descr="Resultado de imagen de bicicleta dibuj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88" y="191771"/>
            <a:ext cx="1623950" cy="114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Estos datasets nos proporcionan la siguiente información:</a:t>
            </a:r>
          </a:p>
          <a:p>
            <a:pPr lvl="1"/>
            <a:r>
              <a:rPr lang="es-ES" dirty="0" smtClean="0"/>
              <a:t>Agenda de actividades y eventos</a:t>
            </a:r>
            <a:endParaRPr lang="es-ES" dirty="0"/>
          </a:p>
        </p:txBody>
      </p:sp>
      <p:pic>
        <p:nvPicPr>
          <p:cNvPr id="4" name="Picture 14" descr="Resultado de imagen de ocio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8" t="10225" b="20142"/>
          <a:stretch/>
        </p:blipFill>
        <p:spPr bwMode="auto">
          <a:xfrm>
            <a:off x="9983142" y="280087"/>
            <a:ext cx="1306814" cy="11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Turismo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Estos datasets nos proporcionan la siguiente información:</a:t>
            </a:r>
          </a:p>
          <a:p>
            <a:pPr lvl="1"/>
            <a:r>
              <a:rPr lang="es-ES" dirty="0" smtClean="0"/>
              <a:t>Embajadas y Consulados</a:t>
            </a:r>
          </a:p>
          <a:p>
            <a:pPr lvl="1"/>
            <a:r>
              <a:rPr lang="es-ES" dirty="0" smtClean="0"/>
              <a:t>Oficinas de turismo</a:t>
            </a:r>
          </a:p>
          <a:p>
            <a:pPr lvl="1"/>
            <a:r>
              <a:rPr lang="es-ES" dirty="0" smtClean="0"/>
              <a:t>Bibliotecas y bibliobuses</a:t>
            </a:r>
          </a:p>
          <a:p>
            <a:pPr lvl="1"/>
            <a:r>
              <a:rPr lang="es-ES" dirty="0" smtClean="0"/>
              <a:t>Edificios de carácter monumental</a:t>
            </a:r>
          </a:p>
          <a:p>
            <a:pPr lvl="1"/>
            <a:r>
              <a:rPr lang="es-ES" dirty="0" smtClean="0"/>
              <a:t>Fundaciones</a:t>
            </a:r>
          </a:p>
          <a:p>
            <a:pPr lvl="1"/>
            <a:r>
              <a:rPr lang="es-ES" dirty="0" smtClean="0"/>
              <a:t>Museos</a:t>
            </a:r>
          </a:p>
          <a:p>
            <a:pPr lvl="1"/>
            <a:r>
              <a:rPr lang="es-ES" dirty="0" smtClean="0"/>
              <a:t>Templos e iglesias católicas</a:t>
            </a:r>
          </a:p>
          <a:p>
            <a:pPr lvl="1"/>
            <a:r>
              <a:rPr lang="es-ES" dirty="0" smtClean="0"/>
              <a:t>Templos e iglesias no católicas</a:t>
            </a:r>
            <a:endParaRPr lang="es-ES" dirty="0"/>
          </a:p>
        </p:txBody>
      </p:sp>
      <p:pic>
        <p:nvPicPr>
          <p:cNvPr id="4" name="Picture 10" descr="Resultado de imagen de museo dibujo neg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19" y="297364"/>
            <a:ext cx="1188597" cy="118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062065"/>
            <a:ext cx="10178322" cy="4096139"/>
          </a:xfrm>
        </p:spPr>
        <p:txBody>
          <a:bodyPr/>
          <a:lstStyle/>
          <a:p>
            <a:r>
              <a:rPr lang="es-ES" dirty="0" err="1" smtClean="0"/>
              <a:t>MadridOnYou</a:t>
            </a:r>
            <a:r>
              <a:rPr lang="es-ES" dirty="0" smtClean="0"/>
              <a:t> dispondrá de las siguientes funcionalidades, entre otras:</a:t>
            </a:r>
          </a:p>
          <a:p>
            <a:pPr lvl="1"/>
            <a:r>
              <a:rPr lang="es-ES" b="1" dirty="0" smtClean="0"/>
              <a:t>Rutas por edificios monumentales de Madrid siguiendo criterios variados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Año de construcción.</a:t>
            </a:r>
          </a:p>
          <a:p>
            <a:pPr lvl="2"/>
            <a:r>
              <a:rPr lang="es-ES" dirty="0" smtClean="0"/>
              <a:t>Estilo arquitectónico.</a:t>
            </a:r>
          </a:p>
        </p:txBody>
      </p:sp>
      <p:pic>
        <p:nvPicPr>
          <p:cNvPr id="2050" name="Picture 2" descr="Resultado de imagen de monumentos mad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99" y="4303787"/>
            <a:ext cx="2688694" cy="1513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monumentos mad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27" y="4317335"/>
            <a:ext cx="2281477" cy="14995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monumentos madr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76" y="3799276"/>
            <a:ext cx="3365564" cy="20175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de flecha 22"/>
          <p:cNvCxnSpPr/>
          <p:nvPr/>
        </p:nvCxnSpPr>
        <p:spPr>
          <a:xfrm flipH="1">
            <a:off x="5178490" y="5667436"/>
            <a:ext cx="139959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314322" y="4236832"/>
            <a:ext cx="0" cy="103496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29200" y="3767191"/>
            <a:ext cx="186612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376789"/>
            <a:ext cx="10178322" cy="1427199"/>
          </a:xfrm>
        </p:spPr>
        <p:txBody>
          <a:bodyPr/>
          <a:lstStyle/>
          <a:p>
            <a:pPr lvl="1"/>
            <a:r>
              <a:rPr lang="es-ES" dirty="0"/>
              <a:t>Rutas por </a:t>
            </a:r>
            <a:r>
              <a:rPr lang="es-ES" dirty="0" smtClean="0"/>
              <a:t>diversos barrios de la capital, que </a:t>
            </a:r>
            <a:r>
              <a:rPr lang="es-ES" dirty="0"/>
              <a:t>incluyan:</a:t>
            </a:r>
          </a:p>
          <a:p>
            <a:pPr lvl="2"/>
            <a:r>
              <a:rPr lang="es-ES" dirty="0"/>
              <a:t>Lugares conocidos de la capital para desayunar / almorzar / comer / cenar.</a:t>
            </a:r>
          </a:p>
          <a:p>
            <a:pPr lvl="2"/>
            <a:r>
              <a:rPr lang="es-ES" dirty="0"/>
              <a:t>Lugares turísticos conocidos de la capital que visitar, preferentemente cerca de los sitios donde se va a comer.</a:t>
            </a:r>
          </a:p>
          <a:p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(2)</a:t>
            </a:r>
            <a:endParaRPr lang="es-ES" dirty="0"/>
          </a:p>
        </p:txBody>
      </p:sp>
      <p:pic>
        <p:nvPicPr>
          <p:cNvPr id="7170" name="Picture 2" descr="Resultado de imagen de cafeteria retiro mad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95" y="2976083"/>
            <a:ext cx="1717254" cy="1582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de monumentos mad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52" y="3041016"/>
            <a:ext cx="2422717" cy="145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de museo naval madrid entr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13" y="4840767"/>
            <a:ext cx="1835436" cy="16533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de cafeteria retiro madr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51" y="4709239"/>
            <a:ext cx="2422717" cy="16888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707502" y="3595102"/>
            <a:ext cx="11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/>
                </a:solidFill>
              </a:rPr>
              <a:t>El retiro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72949" y="3571947"/>
            <a:ext cx="29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/>
                </a:solidFill>
              </a:rPr>
              <a:t>Bar Mirador El estanque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72949" y="5482770"/>
            <a:ext cx="27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/>
                </a:solidFill>
              </a:rPr>
              <a:t>Museo Naval de Madrid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91682" y="5460479"/>
            <a:ext cx="182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/>
                </a:solidFill>
              </a:rPr>
              <a:t>Ice Bar Retiro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7180" name="Picture 12" descr="Resultado de imagen de reloj dibuj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57" y="4117112"/>
            <a:ext cx="1041657" cy="11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200</TotalTime>
  <Words>283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MADRID ON YOU</vt:lpstr>
      <vt:lpstr>Sobre mí</vt:lpstr>
      <vt:lpstr>SELECCIÓN DE DATASETS</vt:lpstr>
      <vt:lpstr>automovilismo</vt:lpstr>
      <vt:lpstr>ciclismo</vt:lpstr>
      <vt:lpstr>Ocio</vt:lpstr>
      <vt:lpstr>Turismo</vt:lpstr>
      <vt:lpstr>funcionalidades</vt:lpstr>
      <vt:lpstr>Funcionalidades (2)</vt:lpstr>
      <vt:lpstr>Funcionalidades (3)</vt:lpstr>
      <vt:lpstr>colaboraciones</vt:lpstr>
      <vt:lpstr>Presentación de PowerPoint</vt:lpstr>
    </vt:vector>
  </TitlesOfParts>
  <Company>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MADRID ON YOU</dc:title>
  <dc:creator>Jesús Pérez Melero</dc:creator>
  <cp:lastModifiedBy>Jesús Pérez Melero</cp:lastModifiedBy>
  <cp:revision>13</cp:revision>
  <dcterms:created xsi:type="dcterms:W3CDTF">2017-09-10T15:04:05Z</dcterms:created>
  <dcterms:modified xsi:type="dcterms:W3CDTF">2017-10-19T15:56:00Z</dcterms:modified>
</cp:coreProperties>
</file>