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4" r:id="rId4"/>
    <p:sldId id="266" r:id="rId5"/>
    <p:sldId id="290" r:id="rId6"/>
    <p:sldId id="291" r:id="rId7"/>
    <p:sldId id="292" r:id="rId8"/>
    <p:sldId id="265" r:id="rId9"/>
    <p:sldId id="263" r:id="rId10"/>
    <p:sldId id="293" r:id="rId11"/>
    <p:sldId id="295" r:id="rId12"/>
    <p:sldId id="283" r:id="rId13"/>
    <p:sldId id="296" r:id="rId14"/>
    <p:sldId id="285" r:id="rId15"/>
    <p:sldId id="287" r:id="rId16"/>
    <p:sldId id="289" r:id="rId17"/>
    <p:sldId id="284" r:id="rId18"/>
    <p:sldId id="286" r:id="rId19"/>
    <p:sldId id="276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0E9DE"/>
    <a:srgbClr val="262626"/>
    <a:srgbClr val="A65503"/>
    <a:srgbClr val="EA8E20"/>
    <a:srgbClr val="864218"/>
    <a:srgbClr val="E59D4E"/>
    <a:srgbClr val="996600"/>
    <a:srgbClr val="6F3508"/>
    <a:srgbClr val="F1E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 autoAdjust="0"/>
    <p:restoredTop sz="94412"/>
  </p:normalViewPr>
  <p:slideViewPr>
    <p:cSldViewPr snapToGrid="0" snapToObjects="1">
      <p:cViewPr varScale="1">
        <p:scale>
          <a:sx n="76" d="100"/>
          <a:sy n="76" d="100"/>
        </p:scale>
        <p:origin x="888" y="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16A855-F853-41E9-8A92-D64004EB400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6428" y="925195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"/>
          <p:cNvSpPr/>
          <p:nvPr/>
        </p:nvSpPr>
        <p:spPr>
          <a:xfrm>
            <a:off x="0" y="-110067"/>
            <a:ext cx="13004801" cy="4453799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2" name="노브랜드 스타일"/>
          <p:cNvSpPr txBox="1"/>
          <p:nvPr/>
        </p:nvSpPr>
        <p:spPr>
          <a:xfrm>
            <a:off x="1463425" y="5182764"/>
            <a:ext cx="4860305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관리</a:t>
            </a: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(Kiosk)</a:t>
            </a:r>
          </a:p>
          <a:p>
            <a:pPr algn="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5" name="NOBRAND STYLE PPT"/>
          <p:cNvSpPr txBox="1"/>
          <p:nvPr/>
        </p:nvSpPr>
        <p:spPr>
          <a:xfrm>
            <a:off x="1530129" y="7807311"/>
            <a:ext cx="1550104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NOBRAND</a:t>
            </a:r>
          </a:p>
        </p:txBody>
      </p:sp>
      <p:sp>
        <p:nvSpPr>
          <p:cNvPr id="148" name="13page (국내산)"/>
          <p:cNvSpPr txBox="1"/>
          <p:nvPr/>
        </p:nvSpPr>
        <p:spPr>
          <a:xfrm>
            <a:off x="9869216" y="8733449"/>
            <a:ext cx="268823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500">
                <a:latin typeface="SpoqaHanSans-Thin"/>
                <a:ea typeface="SpoqaHanSans-Thin"/>
                <a:cs typeface="SpoqaHanSans-Thin"/>
                <a:sym typeface="SpoqaHanSans-Thin"/>
              </a:defRPr>
            </a:lvl1pPr>
          </a:lstStyle>
          <a:p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&amp; JAVA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80E987-1D42-48FA-B893-944490DE084E}"/>
              </a:ext>
            </a:extLst>
          </p:cNvPr>
          <p:cNvGrpSpPr/>
          <p:nvPr/>
        </p:nvGrpSpPr>
        <p:grpSpPr>
          <a:xfrm>
            <a:off x="553910" y="513127"/>
            <a:ext cx="1997223" cy="1633417"/>
            <a:chOff x="553910" y="513127"/>
            <a:chExt cx="1997223" cy="1633417"/>
          </a:xfrm>
        </p:grpSpPr>
        <p:sp>
          <p:nvSpPr>
            <p:cNvPr id="143" name="No Title"/>
            <p:cNvSpPr txBox="1"/>
            <p:nvPr/>
          </p:nvSpPr>
          <p:spPr>
            <a:xfrm>
              <a:off x="640533" y="619895"/>
              <a:ext cx="1823977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800" spc="-56">
                  <a:latin typeface="SpoqaHanSans-Bold"/>
                  <a:ea typeface="SpoqaHanSans-Bold"/>
                  <a:cs typeface="SpoqaHanSans-Bold"/>
                  <a:sym typeface="SpoqaHanSans-Bold"/>
                </a:defRPr>
              </a:lvl1pPr>
            </a:lstStyle>
            <a:p>
              <a:r>
                <a:rPr 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r>
                <a: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</a:t>
              </a:r>
              <a:endParaRPr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6" name="직사각형"/>
            <p:cNvSpPr/>
            <p:nvPr/>
          </p:nvSpPr>
          <p:spPr>
            <a:xfrm>
              <a:off x="553910" y="513127"/>
              <a:ext cx="1997223" cy="1633417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7" name="선"/>
            <p:cNvSpPr/>
            <p:nvPr/>
          </p:nvSpPr>
          <p:spPr>
            <a:xfrm>
              <a:off x="555564" y="1205114"/>
              <a:ext cx="1993915" cy="1"/>
            </a:xfrm>
            <a:prstGeom prst="line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9" name="팀명, 팀원을 적어주세요"/>
            <p:cNvSpPr txBox="1"/>
            <p:nvPr/>
          </p:nvSpPr>
          <p:spPr>
            <a:xfrm>
              <a:off x="886473" y="1407826"/>
              <a:ext cx="1332096" cy="441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1100"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lvl1pPr>
            </a:lstStyle>
            <a:p>
              <a:pPr algn="ctr"/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김준석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이승직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홍성인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</a:p>
            <a:p>
              <a:pPr algn="ctr"/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이기정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안준모</a:t>
              </a:r>
              <a:endPara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직사각형"/>
          <p:cNvSpPr/>
          <p:nvPr/>
        </p:nvSpPr>
        <p:spPr>
          <a:xfrm>
            <a:off x="0" y="-110067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5" name="직사각형"/>
          <p:cNvSpPr/>
          <p:nvPr/>
        </p:nvSpPr>
        <p:spPr>
          <a:xfrm>
            <a:off x="0" y="6445349"/>
            <a:ext cx="13004801" cy="3323044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6" name="No Title"/>
          <p:cNvSpPr txBox="1"/>
          <p:nvPr/>
        </p:nvSpPr>
        <p:spPr>
          <a:xfrm>
            <a:off x="4382591" y="221852"/>
            <a:ext cx="413510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Developer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</a:t>
            </a:r>
          </a:p>
        </p:txBody>
      </p:sp>
      <p:pic>
        <p:nvPicPr>
          <p:cNvPr id="187" name="fb59cbb895d701da18de5b0ef988e18e.png" descr="fb59cbb895d701da18de5b0ef988e18e.png"/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1511299" y="1428161"/>
            <a:ext cx="11493501" cy="91443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03CA7F4-27E3-4680-8A81-07CFA98E3536}"/>
              </a:ext>
            </a:extLst>
          </p:cNvPr>
          <p:cNvGrpSpPr/>
          <p:nvPr/>
        </p:nvGrpSpPr>
        <p:grpSpPr>
          <a:xfrm>
            <a:off x="2680634" y="2682295"/>
            <a:ext cx="9633983" cy="5643144"/>
            <a:chOff x="2829573" y="2698566"/>
            <a:chExt cx="9633983" cy="5643144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0E2E22FD-8B26-4748-8B2C-1CA7EFED7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570"/>
            <a:stretch/>
          </p:blipFill>
          <p:spPr>
            <a:xfrm>
              <a:off x="2829573" y="2698566"/>
              <a:ext cx="1976002" cy="121937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AC8FF52-263E-41AF-9EFC-9E4AE9655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914" y="2740228"/>
              <a:ext cx="7468642" cy="5601482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EC6530C-1237-4296-BD8B-7751CB3267ED}"/>
              </a:ext>
            </a:extLst>
          </p:cNvPr>
          <p:cNvSpPr txBox="1"/>
          <p:nvPr/>
        </p:nvSpPr>
        <p:spPr>
          <a:xfrm>
            <a:off x="2680634" y="1921988"/>
            <a:ext cx="637354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영업시작시 </a:t>
            </a:r>
            <a:r>
              <a:rPr lang="ko-KR" altLang="en-US" sz="2800" dirty="0"/>
              <a:t>당일 날짜로 </a:t>
            </a:r>
            <a:r>
              <a:rPr lang="en-US" altLang="ko-KR" sz="2800" dirty="0"/>
              <a:t>SQL</a:t>
            </a:r>
            <a:r>
              <a:rPr lang="ko-KR" altLang="en-US" sz="2800" dirty="0"/>
              <a:t>테이블 생성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5561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직사각형"/>
          <p:cNvSpPr/>
          <p:nvPr/>
        </p:nvSpPr>
        <p:spPr>
          <a:xfrm>
            <a:off x="0" y="-110067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5" name="직사각형"/>
          <p:cNvSpPr/>
          <p:nvPr/>
        </p:nvSpPr>
        <p:spPr>
          <a:xfrm>
            <a:off x="0" y="6445349"/>
            <a:ext cx="13004801" cy="3323044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6" name="No Title"/>
          <p:cNvSpPr txBox="1"/>
          <p:nvPr/>
        </p:nvSpPr>
        <p:spPr>
          <a:xfrm>
            <a:off x="4382591" y="221852"/>
            <a:ext cx="413510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Developer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</a:t>
            </a:r>
          </a:p>
        </p:txBody>
      </p:sp>
      <p:pic>
        <p:nvPicPr>
          <p:cNvPr id="187" name="fb59cbb895d701da18de5b0ef988e18e.png" descr="fb59cbb895d701da18de5b0ef988e18e.png"/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1511299" y="1428161"/>
            <a:ext cx="11493501" cy="9144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C8DD37AF-5BD5-44C1-A1FD-7E5E79B39B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" t="820" b="1880"/>
          <a:stretch/>
        </p:blipFill>
        <p:spPr>
          <a:xfrm>
            <a:off x="3010964" y="2501483"/>
            <a:ext cx="7478169" cy="6743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355A76-4297-4712-9FAA-C8ACC27DEE07}"/>
              </a:ext>
            </a:extLst>
          </p:cNvPr>
          <p:cNvSpPr txBox="1"/>
          <p:nvPr/>
        </p:nvSpPr>
        <p:spPr>
          <a:xfrm>
            <a:off x="7261774" y="3691625"/>
            <a:ext cx="508312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/>
              <a:t>SQL</a:t>
            </a:r>
            <a:r>
              <a:rPr lang="ko-KR" altLang="en-US" sz="2400" dirty="0"/>
              <a:t>테이블에 상품 판매 시</a:t>
            </a:r>
            <a:endParaRPr lang="en-US" altLang="ko-KR" sz="2400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/>
              <a:t>AMOUNY(</a:t>
            </a:r>
            <a:r>
              <a:rPr lang="ko-KR" altLang="en-US" sz="2400" dirty="0"/>
              <a:t>판매수량</a:t>
            </a:r>
            <a:r>
              <a:rPr lang="en-US" altLang="ko-KR" sz="2400" dirty="0"/>
              <a:t>), SALES(</a:t>
            </a:r>
            <a:r>
              <a:rPr lang="ko-KR" altLang="en-US" sz="2400" dirty="0"/>
              <a:t>판매금액</a:t>
            </a:r>
            <a:r>
              <a:rPr lang="en-US" altLang="ko-KR" sz="2400" dirty="0"/>
              <a:t>)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누적 </a:t>
            </a:r>
          </a:p>
        </p:txBody>
      </p:sp>
    </p:spTree>
    <p:extLst>
      <p:ext uri="{BB962C8B-B14F-4D97-AF65-F5344CB8AC3E}">
        <p14:creationId xmlns:p14="http://schemas.microsoft.com/office/powerpoint/2010/main" val="363371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0" y="-46159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6" name="직사각형"/>
          <p:cNvSpPr/>
          <p:nvPr/>
        </p:nvSpPr>
        <p:spPr>
          <a:xfrm>
            <a:off x="0" y="6445348"/>
            <a:ext cx="13004801" cy="3393633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7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 </a:t>
            </a:r>
          </a:p>
        </p:txBody>
      </p:sp>
      <p:pic>
        <p:nvPicPr>
          <p:cNvPr id="9" name="fb59cbb895d701da18de5b0ef988e18e.png" descr="fb59cbb895d701da18de5b0ef988e18e.png">
            <a:extLst>
              <a:ext uri="{FF2B5EF4-FFF2-40B4-BE49-F238E27FC236}">
                <a16:creationId xmlns:a16="http://schemas.microsoft.com/office/drawing/2014/main" id="{CBFE69BB-7F5C-4AD2-83B4-331DCBFE46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1498318" y="825122"/>
            <a:ext cx="11493501" cy="9144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85D3AF-B40C-4E87-B948-636322EEC1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/>
          <a:stretch/>
        </p:blipFill>
        <p:spPr>
          <a:xfrm>
            <a:off x="3809999" y="1963602"/>
            <a:ext cx="7400127" cy="7496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1591AF-6970-49FE-96A3-BD9F00E884D1}"/>
              </a:ext>
            </a:extLst>
          </p:cNvPr>
          <p:cNvSpPr txBox="1"/>
          <p:nvPr/>
        </p:nvSpPr>
        <p:spPr>
          <a:xfrm>
            <a:off x="4350040" y="1192365"/>
            <a:ext cx="519372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K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iosk 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영업 시작 메인 화면</a:t>
            </a:r>
          </a:p>
        </p:txBody>
      </p:sp>
    </p:spTree>
    <p:extLst>
      <p:ext uri="{BB962C8B-B14F-4D97-AF65-F5344CB8AC3E}">
        <p14:creationId xmlns:p14="http://schemas.microsoft.com/office/powerpoint/2010/main" val="108449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0" y="-46159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6" name="직사각형"/>
          <p:cNvSpPr/>
          <p:nvPr/>
        </p:nvSpPr>
        <p:spPr>
          <a:xfrm>
            <a:off x="0" y="6445348"/>
            <a:ext cx="13004801" cy="3393633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fb59cbb895d701da18de5b0ef988e18e.png" descr="fb59cbb895d701da18de5b0ef988e18e.png">
            <a:extLst>
              <a:ext uri="{FF2B5EF4-FFF2-40B4-BE49-F238E27FC236}">
                <a16:creationId xmlns:a16="http://schemas.microsoft.com/office/drawing/2014/main" id="{810D440F-6F81-474F-BA96-311724CB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1511299" y="1428161"/>
            <a:ext cx="11493501" cy="91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 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56254A4-174D-4A10-904D-20F5D5D9FD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" t="322" r="1145" b="1171"/>
          <a:stretch/>
        </p:blipFill>
        <p:spPr>
          <a:xfrm>
            <a:off x="3540918" y="1974388"/>
            <a:ext cx="7356935" cy="74676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958A53-6384-4CD0-8133-824FE634D0E0}"/>
              </a:ext>
            </a:extLst>
          </p:cNvPr>
          <p:cNvSpPr txBox="1"/>
          <p:nvPr/>
        </p:nvSpPr>
        <p:spPr>
          <a:xfrm>
            <a:off x="4298982" y="7484183"/>
            <a:ext cx="557524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742950" marR="0" indent="-74295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이미지 선택 시 </a:t>
            </a:r>
            <a:r>
              <a:rPr lang="en-US" altLang="ko-KR" sz="2400" dirty="0"/>
              <a:t>+, - </a:t>
            </a:r>
            <a:r>
              <a:rPr lang="ko-KR" altLang="en-US" sz="2400" dirty="0"/>
              <a:t>버튼 활성화 </a:t>
            </a:r>
            <a:endParaRPr lang="en-US" altLang="ko-KR" sz="2400" dirty="0"/>
          </a:p>
          <a:p>
            <a:pPr marL="742950" marR="0" indent="-74295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확인 버튼 선택 시 선택한 메뉴 등록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20888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0" y="-46159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6" name="직사각형"/>
          <p:cNvSpPr/>
          <p:nvPr/>
        </p:nvSpPr>
        <p:spPr>
          <a:xfrm>
            <a:off x="0" y="6445348"/>
            <a:ext cx="13004801" cy="3393633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fb59cbb895d701da18de5b0ef988e18e.png" descr="fb59cbb895d701da18de5b0ef988e18e.png">
            <a:extLst>
              <a:ext uri="{FF2B5EF4-FFF2-40B4-BE49-F238E27FC236}">
                <a16:creationId xmlns:a16="http://schemas.microsoft.com/office/drawing/2014/main" id="{810D440F-6F81-474F-BA96-311724CB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1511299" y="1428161"/>
            <a:ext cx="11493501" cy="91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92F2BB2-F205-4AD0-99B8-E9340654F2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" t="2788" r="2340" b="2454"/>
          <a:stretch/>
        </p:blipFill>
        <p:spPr>
          <a:xfrm>
            <a:off x="3056103" y="2297537"/>
            <a:ext cx="4152900" cy="3556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DFEA77-F52D-4083-BD97-18E40B0747B9}"/>
              </a:ext>
            </a:extLst>
          </p:cNvPr>
          <p:cNvSpPr txBox="1"/>
          <p:nvPr/>
        </p:nvSpPr>
        <p:spPr>
          <a:xfrm>
            <a:off x="7857672" y="3196067"/>
            <a:ext cx="353301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주문 버튼 선택 시 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주문 메뉴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, 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개당 가격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,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선택 수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, 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총 결제금액 출력</a:t>
            </a:r>
          </a:p>
        </p:txBody>
      </p:sp>
    </p:spTree>
    <p:extLst>
      <p:ext uri="{BB962C8B-B14F-4D97-AF65-F5344CB8AC3E}">
        <p14:creationId xmlns:p14="http://schemas.microsoft.com/office/powerpoint/2010/main" val="31745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0" y="-46159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6" name="직사각형"/>
          <p:cNvSpPr/>
          <p:nvPr/>
        </p:nvSpPr>
        <p:spPr>
          <a:xfrm>
            <a:off x="0" y="6445348"/>
            <a:ext cx="13004801" cy="3393633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fb59cbb895d701da18de5b0ef988e18e.png" descr="fb59cbb895d701da18de5b0ef988e18e.png">
            <a:extLst>
              <a:ext uri="{FF2B5EF4-FFF2-40B4-BE49-F238E27FC236}">
                <a16:creationId xmlns:a16="http://schemas.microsoft.com/office/drawing/2014/main" id="{8C970BCB-CB9F-4124-8CC8-8448897D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1511299" y="1428161"/>
            <a:ext cx="11493501" cy="91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 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F3590B6-67AF-4BCA-9D03-EC098BAAB9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r="1"/>
          <a:stretch/>
        </p:blipFill>
        <p:spPr>
          <a:xfrm>
            <a:off x="3997324" y="3017571"/>
            <a:ext cx="6912459" cy="45345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CB336A-BAE3-4A38-AF1F-CAA3CBDA0962}"/>
              </a:ext>
            </a:extLst>
          </p:cNvPr>
          <p:cNvSpPr txBox="1"/>
          <p:nvPr/>
        </p:nvSpPr>
        <p:spPr>
          <a:xfrm>
            <a:off x="4956767" y="7780168"/>
            <a:ext cx="43104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확인시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 메모장으로 영수증 생성</a:t>
            </a:r>
          </a:p>
        </p:txBody>
      </p:sp>
    </p:spTree>
    <p:extLst>
      <p:ext uri="{BB962C8B-B14F-4D97-AF65-F5344CB8AC3E}">
        <p14:creationId xmlns:p14="http://schemas.microsoft.com/office/powerpoint/2010/main" val="252752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0" y="-46159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6" name="직사각형"/>
          <p:cNvSpPr/>
          <p:nvPr/>
        </p:nvSpPr>
        <p:spPr>
          <a:xfrm>
            <a:off x="0" y="6445348"/>
            <a:ext cx="13004801" cy="3393633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fb59cbb895d701da18de5b0ef988e18e.png" descr="fb59cbb895d701da18de5b0ef988e18e.png">
            <a:extLst>
              <a:ext uri="{FF2B5EF4-FFF2-40B4-BE49-F238E27FC236}">
                <a16:creationId xmlns:a16="http://schemas.microsoft.com/office/drawing/2014/main" id="{7F07F5B4-0DCB-42D9-B6CA-70DB889C94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1511299" y="1428161"/>
            <a:ext cx="11493501" cy="91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03C42C-FF70-4A2C-B45D-40056870E3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" b="3036"/>
          <a:stretch/>
        </p:blipFill>
        <p:spPr>
          <a:xfrm>
            <a:off x="3772693" y="3172617"/>
            <a:ext cx="5865447" cy="285193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96CE76-874D-4239-833A-64E343BD6735}"/>
              </a:ext>
            </a:extLst>
          </p:cNvPr>
          <p:cNvSpPr/>
          <p:nvPr/>
        </p:nvSpPr>
        <p:spPr>
          <a:xfrm>
            <a:off x="5860440" y="4954338"/>
            <a:ext cx="1612900" cy="63236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D2E4E-C1EB-4502-BD79-28DFB9EC0D9E}"/>
              </a:ext>
            </a:extLst>
          </p:cNvPr>
          <p:cNvSpPr txBox="1"/>
          <p:nvPr/>
        </p:nvSpPr>
        <p:spPr>
          <a:xfrm>
            <a:off x="6480370" y="5604605"/>
            <a:ext cx="52604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badi" panose="020B0604020202020204" pitchFamily="34" charset="0"/>
                <a:sym typeface="Apple SD 산돌고딕 Neo 옅은체"/>
              </a:rPr>
              <a:t>②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0153C-B5AF-40D4-95FB-096A4A2DB247}"/>
              </a:ext>
            </a:extLst>
          </p:cNvPr>
          <p:cNvSpPr txBox="1"/>
          <p:nvPr/>
        </p:nvSpPr>
        <p:spPr>
          <a:xfrm>
            <a:off x="5469445" y="6721832"/>
            <a:ext cx="23948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/>
              <a:t>관리자 메뉴 접속</a:t>
            </a: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41368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0" y="-46159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6" name="직사각형"/>
          <p:cNvSpPr/>
          <p:nvPr/>
        </p:nvSpPr>
        <p:spPr>
          <a:xfrm>
            <a:off x="0" y="6445348"/>
            <a:ext cx="13004801" cy="3393633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fb59cbb895d701da18de5b0ef988e18e.png" descr="fb59cbb895d701da18de5b0ef988e18e.png">
            <a:extLst>
              <a:ext uri="{FF2B5EF4-FFF2-40B4-BE49-F238E27FC236}">
                <a16:creationId xmlns:a16="http://schemas.microsoft.com/office/drawing/2014/main" id="{4EC47764-AA6E-4859-867F-1A55DCF2B3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1092199" y="996361"/>
            <a:ext cx="11493501" cy="91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D2C0E2-91B7-47D1-92A0-A4DDC8DB6C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" t="317" r="699" b="343"/>
          <a:stretch/>
        </p:blipFill>
        <p:spPr>
          <a:xfrm>
            <a:off x="2288660" y="1532131"/>
            <a:ext cx="4550289" cy="46114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44B53A-848E-473D-9172-8B36260773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r="894" b="474"/>
          <a:stretch/>
        </p:blipFill>
        <p:spPr>
          <a:xfrm>
            <a:off x="7064887" y="1601307"/>
            <a:ext cx="4550288" cy="45946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882569-1DC8-48BD-86F6-F15C04F416A2}"/>
              </a:ext>
            </a:extLst>
          </p:cNvPr>
          <p:cNvSpPr txBox="1"/>
          <p:nvPr/>
        </p:nvSpPr>
        <p:spPr>
          <a:xfrm>
            <a:off x="5602232" y="6842800"/>
            <a:ext cx="247343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월 선택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-&gt; 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일 선택</a:t>
            </a:r>
          </a:p>
        </p:txBody>
      </p:sp>
    </p:spTree>
    <p:extLst>
      <p:ext uri="{BB962C8B-B14F-4D97-AF65-F5344CB8AC3E}">
        <p14:creationId xmlns:p14="http://schemas.microsoft.com/office/powerpoint/2010/main" val="10962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0" y="-46159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6" name="직사각형"/>
          <p:cNvSpPr/>
          <p:nvPr/>
        </p:nvSpPr>
        <p:spPr>
          <a:xfrm>
            <a:off x="0" y="6445348"/>
            <a:ext cx="13004801" cy="3393633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fb59cbb895d701da18de5b0ef988e18e.png" descr="fb59cbb895d701da18de5b0ef988e18e.png">
            <a:extLst>
              <a:ext uri="{FF2B5EF4-FFF2-40B4-BE49-F238E27FC236}">
                <a16:creationId xmlns:a16="http://schemas.microsoft.com/office/drawing/2014/main" id="{1DECE579-28C2-428F-9279-99FE365BA1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1511299" y="1428161"/>
            <a:ext cx="11493501" cy="91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8FB921-9119-4FDF-AB3C-CA2CC87E33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" r="432" b="438"/>
          <a:stretch/>
        </p:blipFill>
        <p:spPr>
          <a:xfrm>
            <a:off x="2882374" y="2460581"/>
            <a:ext cx="6211349" cy="6105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4EA190-F9CE-46E2-A886-E3C581B18982}"/>
              </a:ext>
            </a:extLst>
          </p:cNvPr>
          <p:cNvSpPr txBox="1"/>
          <p:nvPr/>
        </p:nvSpPr>
        <p:spPr>
          <a:xfrm>
            <a:off x="9369096" y="3529424"/>
            <a:ext cx="299440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선택한 날짜의 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판매 메뉴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, 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판매 수량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,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합계출력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AF6A2-FEB3-41F6-BE50-5DF056BC2C06}"/>
              </a:ext>
            </a:extLst>
          </p:cNvPr>
          <p:cNvSpPr txBox="1"/>
          <p:nvPr/>
        </p:nvSpPr>
        <p:spPr>
          <a:xfrm>
            <a:off x="9369096" y="5618882"/>
            <a:ext cx="307936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판매 수량을 기준으로 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내림차순 정렬로 많이 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팔린 메뉴 확인가능</a:t>
            </a:r>
          </a:p>
        </p:txBody>
      </p:sp>
    </p:spTree>
    <p:extLst>
      <p:ext uri="{BB962C8B-B14F-4D97-AF65-F5344CB8AC3E}">
        <p14:creationId xmlns:p14="http://schemas.microsoft.com/office/powerpoint/2010/main" val="75239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직사각형"/>
          <p:cNvSpPr/>
          <p:nvPr/>
        </p:nvSpPr>
        <p:spPr>
          <a:xfrm>
            <a:off x="3514614" y="912143"/>
            <a:ext cx="5975572" cy="80452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3B293-B9C6-45F7-B11C-9B416BDE8529}"/>
              </a:ext>
            </a:extLst>
          </p:cNvPr>
          <p:cNvSpPr txBox="1"/>
          <p:nvPr/>
        </p:nvSpPr>
        <p:spPr>
          <a:xfrm>
            <a:off x="3514613" y="2288333"/>
            <a:ext cx="5975571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sym typeface="Apple SD 산돌고딕 Neo 옅은체"/>
              </a:rPr>
              <a:t>JAVA &amp; SQL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sym typeface="Apple SD 산돌고딕 Neo 옅은체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ED59DEA-CB9B-4F08-B198-F642D7FF39F4}"/>
              </a:ext>
            </a:extLst>
          </p:cNvPr>
          <p:cNvGrpSpPr/>
          <p:nvPr/>
        </p:nvGrpSpPr>
        <p:grpSpPr>
          <a:xfrm>
            <a:off x="82538" y="96953"/>
            <a:ext cx="386968" cy="384200"/>
            <a:chOff x="1103163" y="1181225"/>
            <a:chExt cx="1546152" cy="1348966"/>
          </a:xfrm>
        </p:grpSpPr>
        <p:sp>
          <p:nvSpPr>
            <p:cNvPr id="5" name="순서도: 지연 4"/>
            <p:cNvSpPr/>
            <p:nvPr/>
          </p:nvSpPr>
          <p:spPr>
            <a:xfrm rot="16227771">
              <a:off x="1716388" y="568000"/>
              <a:ext cx="312558" cy="1539007"/>
            </a:xfrm>
            <a:custGeom>
              <a:avLst/>
              <a:gdLst>
                <a:gd name="connsiteX0" fmla="*/ 0 w 444500"/>
                <a:gd name="connsiteY0" fmla="*/ 0 h 402721"/>
                <a:gd name="connsiteX1" fmla="*/ 222250 w 444500"/>
                <a:gd name="connsiteY1" fmla="*/ 0 h 402721"/>
                <a:gd name="connsiteX2" fmla="*/ 444500 w 444500"/>
                <a:gd name="connsiteY2" fmla="*/ 201361 h 402721"/>
                <a:gd name="connsiteX3" fmla="*/ 222250 w 444500"/>
                <a:gd name="connsiteY3" fmla="*/ 402722 h 402721"/>
                <a:gd name="connsiteX4" fmla="*/ 0 w 444500"/>
                <a:gd name="connsiteY4" fmla="*/ 402721 h 402721"/>
                <a:gd name="connsiteX5" fmla="*/ 0 w 444500"/>
                <a:gd name="connsiteY5" fmla="*/ 0 h 402721"/>
                <a:gd name="connsiteX0" fmla="*/ 0 w 450396"/>
                <a:gd name="connsiteY0" fmla="*/ 0 h 402725"/>
                <a:gd name="connsiteX1" fmla="*/ 222250 w 450396"/>
                <a:gd name="connsiteY1" fmla="*/ 0 h 402725"/>
                <a:gd name="connsiteX2" fmla="*/ 444500 w 450396"/>
                <a:gd name="connsiteY2" fmla="*/ 201361 h 402725"/>
                <a:gd name="connsiteX3" fmla="*/ 6350 w 450396"/>
                <a:gd name="connsiteY3" fmla="*/ 402725 h 402725"/>
                <a:gd name="connsiteX4" fmla="*/ 0 w 450396"/>
                <a:gd name="connsiteY4" fmla="*/ 402721 h 402725"/>
                <a:gd name="connsiteX5" fmla="*/ 0 w 450396"/>
                <a:gd name="connsiteY5" fmla="*/ 0 h 402725"/>
                <a:gd name="connsiteX0" fmla="*/ 0 w 444506"/>
                <a:gd name="connsiteY0" fmla="*/ 0 h 402725"/>
                <a:gd name="connsiteX1" fmla="*/ 15875 w 444506"/>
                <a:gd name="connsiteY1" fmla="*/ 3 h 402725"/>
                <a:gd name="connsiteX2" fmla="*/ 444500 w 444506"/>
                <a:gd name="connsiteY2" fmla="*/ 201361 h 402725"/>
                <a:gd name="connsiteX3" fmla="*/ 6350 w 444506"/>
                <a:gd name="connsiteY3" fmla="*/ 402725 h 402725"/>
                <a:gd name="connsiteX4" fmla="*/ 0 w 444506"/>
                <a:gd name="connsiteY4" fmla="*/ 402721 h 402725"/>
                <a:gd name="connsiteX5" fmla="*/ 0 w 444506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182314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201367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210895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198198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40824"/>
                <a:gd name="connsiteX1" fmla="*/ 15875 w 136848"/>
                <a:gd name="connsiteY1" fmla="*/ 3 h 440824"/>
                <a:gd name="connsiteX2" fmla="*/ 136525 w 136848"/>
                <a:gd name="connsiteY2" fmla="*/ 198198 h 440824"/>
                <a:gd name="connsiteX3" fmla="*/ 6350 w 136848"/>
                <a:gd name="connsiteY3" fmla="*/ 402725 h 440824"/>
                <a:gd name="connsiteX4" fmla="*/ 2 w 136848"/>
                <a:gd name="connsiteY4" fmla="*/ 440824 h 440824"/>
                <a:gd name="connsiteX5" fmla="*/ 0 w 136848"/>
                <a:gd name="connsiteY5" fmla="*/ 0 h 440824"/>
                <a:gd name="connsiteX0" fmla="*/ 0 w 136847"/>
                <a:gd name="connsiteY0" fmla="*/ 0 h 444000"/>
                <a:gd name="connsiteX1" fmla="*/ 15875 w 136847"/>
                <a:gd name="connsiteY1" fmla="*/ 3 h 444000"/>
                <a:gd name="connsiteX2" fmla="*/ 136525 w 136847"/>
                <a:gd name="connsiteY2" fmla="*/ 198198 h 444000"/>
                <a:gd name="connsiteX3" fmla="*/ 6350 w 136847"/>
                <a:gd name="connsiteY3" fmla="*/ 444000 h 444000"/>
                <a:gd name="connsiteX4" fmla="*/ 2 w 136847"/>
                <a:gd name="connsiteY4" fmla="*/ 440824 h 444000"/>
                <a:gd name="connsiteX5" fmla="*/ 0 w 136847"/>
                <a:gd name="connsiteY5" fmla="*/ 0 h 444000"/>
                <a:gd name="connsiteX0" fmla="*/ 0 w 133791"/>
                <a:gd name="connsiteY0" fmla="*/ 0 h 444000"/>
                <a:gd name="connsiteX1" fmla="*/ 15875 w 133791"/>
                <a:gd name="connsiteY1" fmla="*/ 3 h 444000"/>
                <a:gd name="connsiteX2" fmla="*/ 133349 w 133791"/>
                <a:gd name="connsiteY2" fmla="*/ 214076 h 444000"/>
                <a:gd name="connsiteX3" fmla="*/ 6350 w 133791"/>
                <a:gd name="connsiteY3" fmla="*/ 444000 h 444000"/>
                <a:gd name="connsiteX4" fmla="*/ 2 w 133791"/>
                <a:gd name="connsiteY4" fmla="*/ 440824 h 444000"/>
                <a:gd name="connsiteX5" fmla="*/ 0 w 133791"/>
                <a:gd name="connsiteY5" fmla="*/ 0 h 444000"/>
                <a:gd name="connsiteX0" fmla="*/ 0 w 133791"/>
                <a:gd name="connsiteY0" fmla="*/ 0 h 444000"/>
                <a:gd name="connsiteX1" fmla="*/ 15875 w 133791"/>
                <a:gd name="connsiteY1" fmla="*/ 3 h 444000"/>
                <a:gd name="connsiteX2" fmla="*/ 133348 w 133791"/>
                <a:gd name="connsiteY2" fmla="*/ 226779 h 444000"/>
                <a:gd name="connsiteX3" fmla="*/ 6350 w 133791"/>
                <a:gd name="connsiteY3" fmla="*/ 444000 h 444000"/>
                <a:gd name="connsiteX4" fmla="*/ 2 w 133791"/>
                <a:gd name="connsiteY4" fmla="*/ 440824 h 444000"/>
                <a:gd name="connsiteX5" fmla="*/ 0 w 133791"/>
                <a:gd name="connsiteY5" fmla="*/ 0 h 444000"/>
                <a:gd name="connsiteX0" fmla="*/ 0 w 156017"/>
                <a:gd name="connsiteY0" fmla="*/ 6350 h 443997"/>
                <a:gd name="connsiteX1" fmla="*/ 38101 w 156017"/>
                <a:gd name="connsiteY1" fmla="*/ 0 h 443997"/>
                <a:gd name="connsiteX2" fmla="*/ 155574 w 156017"/>
                <a:gd name="connsiteY2" fmla="*/ 226776 h 443997"/>
                <a:gd name="connsiteX3" fmla="*/ 28576 w 156017"/>
                <a:gd name="connsiteY3" fmla="*/ 443997 h 443997"/>
                <a:gd name="connsiteX4" fmla="*/ 22228 w 156017"/>
                <a:gd name="connsiteY4" fmla="*/ 440821 h 443997"/>
                <a:gd name="connsiteX5" fmla="*/ 0 w 156017"/>
                <a:gd name="connsiteY5" fmla="*/ 6350 h 443997"/>
                <a:gd name="connsiteX0" fmla="*/ 0 w 155672"/>
                <a:gd name="connsiteY0" fmla="*/ 6350 h 443997"/>
                <a:gd name="connsiteX1" fmla="*/ 22226 w 155672"/>
                <a:gd name="connsiteY1" fmla="*/ 0 h 443997"/>
                <a:gd name="connsiteX2" fmla="*/ 155574 w 155672"/>
                <a:gd name="connsiteY2" fmla="*/ 226776 h 443997"/>
                <a:gd name="connsiteX3" fmla="*/ 28576 w 155672"/>
                <a:gd name="connsiteY3" fmla="*/ 443997 h 443997"/>
                <a:gd name="connsiteX4" fmla="*/ 22228 w 155672"/>
                <a:gd name="connsiteY4" fmla="*/ 440821 h 443997"/>
                <a:gd name="connsiteX5" fmla="*/ 0 w 155672"/>
                <a:gd name="connsiteY5" fmla="*/ 6350 h 443997"/>
                <a:gd name="connsiteX0" fmla="*/ 0 w 136622"/>
                <a:gd name="connsiteY0" fmla="*/ 3 h 443997"/>
                <a:gd name="connsiteX1" fmla="*/ 3176 w 136622"/>
                <a:gd name="connsiteY1" fmla="*/ 0 h 443997"/>
                <a:gd name="connsiteX2" fmla="*/ 136524 w 136622"/>
                <a:gd name="connsiteY2" fmla="*/ 226776 h 443997"/>
                <a:gd name="connsiteX3" fmla="*/ 9526 w 136622"/>
                <a:gd name="connsiteY3" fmla="*/ 443997 h 443997"/>
                <a:gd name="connsiteX4" fmla="*/ 3178 w 136622"/>
                <a:gd name="connsiteY4" fmla="*/ 440821 h 443997"/>
                <a:gd name="connsiteX5" fmla="*/ 0 w 136622"/>
                <a:gd name="connsiteY5" fmla="*/ 3 h 443997"/>
                <a:gd name="connsiteX0" fmla="*/ 0 w 136540"/>
                <a:gd name="connsiteY0" fmla="*/ 3 h 440821"/>
                <a:gd name="connsiteX1" fmla="*/ 3176 w 136540"/>
                <a:gd name="connsiteY1" fmla="*/ 0 h 440821"/>
                <a:gd name="connsiteX2" fmla="*/ 136524 w 136540"/>
                <a:gd name="connsiteY2" fmla="*/ 226776 h 440821"/>
                <a:gd name="connsiteX3" fmla="*/ 3 w 136540"/>
                <a:gd name="connsiteY3" fmla="*/ 434475 h 440821"/>
                <a:gd name="connsiteX4" fmla="*/ 3178 w 136540"/>
                <a:gd name="connsiteY4" fmla="*/ 440821 h 440821"/>
                <a:gd name="connsiteX5" fmla="*/ 0 w 136540"/>
                <a:gd name="connsiteY5" fmla="*/ 3 h 440821"/>
                <a:gd name="connsiteX0" fmla="*/ 0 w 139712"/>
                <a:gd name="connsiteY0" fmla="*/ 3 h 440821"/>
                <a:gd name="connsiteX1" fmla="*/ 3176 w 139712"/>
                <a:gd name="connsiteY1" fmla="*/ 0 h 440821"/>
                <a:gd name="connsiteX2" fmla="*/ 139699 w 139712"/>
                <a:gd name="connsiteY2" fmla="*/ 217254 h 440821"/>
                <a:gd name="connsiteX3" fmla="*/ 3 w 139712"/>
                <a:gd name="connsiteY3" fmla="*/ 434475 h 440821"/>
                <a:gd name="connsiteX4" fmla="*/ 3178 w 139712"/>
                <a:gd name="connsiteY4" fmla="*/ 440821 h 440821"/>
                <a:gd name="connsiteX5" fmla="*/ 0 w 139712"/>
                <a:gd name="connsiteY5" fmla="*/ 3 h 440821"/>
                <a:gd name="connsiteX0" fmla="*/ 416 w 139709"/>
                <a:gd name="connsiteY0" fmla="*/ 0 h 441353"/>
                <a:gd name="connsiteX1" fmla="*/ 3173 w 139709"/>
                <a:gd name="connsiteY1" fmla="*/ 532 h 441353"/>
                <a:gd name="connsiteX2" fmla="*/ 139696 w 139709"/>
                <a:gd name="connsiteY2" fmla="*/ 217786 h 441353"/>
                <a:gd name="connsiteX3" fmla="*/ 0 w 139709"/>
                <a:gd name="connsiteY3" fmla="*/ 435007 h 441353"/>
                <a:gd name="connsiteX4" fmla="*/ 3175 w 139709"/>
                <a:gd name="connsiteY4" fmla="*/ 441353 h 441353"/>
                <a:gd name="connsiteX5" fmla="*/ 416 w 139709"/>
                <a:gd name="connsiteY5" fmla="*/ 0 h 441353"/>
                <a:gd name="connsiteX0" fmla="*/ 416 w 139709"/>
                <a:gd name="connsiteY0" fmla="*/ 0 h 435007"/>
                <a:gd name="connsiteX1" fmla="*/ 3173 w 139709"/>
                <a:gd name="connsiteY1" fmla="*/ 532 h 435007"/>
                <a:gd name="connsiteX2" fmla="*/ 139696 w 139709"/>
                <a:gd name="connsiteY2" fmla="*/ 217786 h 435007"/>
                <a:gd name="connsiteX3" fmla="*/ 0 w 139709"/>
                <a:gd name="connsiteY3" fmla="*/ 435007 h 435007"/>
                <a:gd name="connsiteX4" fmla="*/ 241 w 139709"/>
                <a:gd name="connsiteY4" fmla="*/ 433859 h 435007"/>
                <a:gd name="connsiteX5" fmla="*/ 416 w 139709"/>
                <a:gd name="connsiteY5" fmla="*/ 0 h 4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709" h="435007">
                  <a:moveTo>
                    <a:pt x="416" y="0"/>
                  </a:moveTo>
                  <a:lnTo>
                    <a:pt x="3173" y="532"/>
                  </a:lnTo>
                  <a:cubicBezTo>
                    <a:pt x="125918" y="532"/>
                    <a:pt x="140225" y="145374"/>
                    <a:pt x="139696" y="217786"/>
                  </a:cubicBezTo>
                  <a:cubicBezTo>
                    <a:pt x="139167" y="290198"/>
                    <a:pt x="122745" y="435007"/>
                    <a:pt x="0" y="435007"/>
                  </a:cubicBezTo>
                  <a:cubicBezTo>
                    <a:pt x="80" y="434624"/>
                    <a:pt x="161" y="434242"/>
                    <a:pt x="241" y="433859"/>
                  </a:cubicBezTo>
                  <a:cubicBezTo>
                    <a:pt x="240" y="286918"/>
                    <a:pt x="417" y="146941"/>
                    <a:pt x="416" y="0"/>
                  </a:cubicBezTo>
                  <a:close/>
                </a:path>
              </a:pathLst>
            </a:custGeom>
            <a:solidFill>
              <a:srgbClr val="A65503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6" name="눈물 방울 5">
              <a:extLst>
                <a:ext uri="{FF2B5EF4-FFF2-40B4-BE49-F238E27FC236}">
                  <a16:creationId xmlns:a16="http://schemas.microsoft.com/office/drawing/2014/main" id="{848468A0-F202-451A-8FDE-673BCD502670}"/>
                </a:ext>
              </a:extLst>
            </p:cNvPr>
            <p:cNvSpPr/>
            <p:nvPr/>
          </p:nvSpPr>
          <p:spPr>
            <a:xfrm rot="19077911">
              <a:off x="1315473" y="1320644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7" name="눈물 방울 6">
              <a:extLst>
                <a:ext uri="{FF2B5EF4-FFF2-40B4-BE49-F238E27FC236}">
                  <a16:creationId xmlns:a16="http://schemas.microsoft.com/office/drawing/2014/main" id="{649D9BC3-7820-4C3A-924B-828F4ADC2A72}"/>
                </a:ext>
              </a:extLst>
            </p:cNvPr>
            <p:cNvSpPr/>
            <p:nvPr/>
          </p:nvSpPr>
          <p:spPr>
            <a:xfrm rot="19077911">
              <a:off x="1449462" y="1381996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10" name="눈물 방울 9">
              <a:extLst>
                <a:ext uri="{FF2B5EF4-FFF2-40B4-BE49-F238E27FC236}">
                  <a16:creationId xmlns:a16="http://schemas.microsoft.com/office/drawing/2014/main" id="{1F50E661-8DE1-4392-A889-2410B46ABE92}"/>
                </a:ext>
              </a:extLst>
            </p:cNvPr>
            <p:cNvSpPr/>
            <p:nvPr/>
          </p:nvSpPr>
          <p:spPr>
            <a:xfrm rot="19077911">
              <a:off x="1211977" y="1376917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11" name="눈물 방울 10">
              <a:extLst>
                <a:ext uri="{FF2B5EF4-FFF2-40B4-BE49-F238E27FC236}">
                  <a16:creationId xmlns:a16="http://schemas.microsoft.com/office/drawing/2014/main" id="{4F33913A-224D-47FE-999E-155B2E3F7396}"/>
                </a:ext>
              </a:extLst>
            </p:cNvPr>
            <p:cNvSpPr/>
            <p:nvPr/>
          </p:nvSpPr>
          <p:spPr>
            <a:xfrm rot="19077911">
              <a:off x="1652839" y="1377734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17" name="눈물 방울 16">
              <a:extLst>
                <a:ext uri="{FF2B5EF4-FFF2-40B4-BE49-F238E27FC236}">
                  <a16:creationId xmlns:a16="http://schemas.microsoft.com/office/drawing/2014/main" id="{2D10328B-EE3D-4091-B5F6-1CB124F7B158}"/>
                </a:ext>
              </a:extLst>
            </p:cNvPr>
            <p:cNvSpPr/>
            <p:nvPr/>
          </p:nvSpPr>
          <p:spPr>
            <a:xfrm rot="19077911">
              <a:off x="1729113" y="1306288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054A4E8A-0D12-4FA5-979D-93D301F43EB1}"/>
                </a:ext>
              </a:extLst>
            </p:cNvPr>
            <p:cNvSpPr/>
            <p:nvPr/>
          </p:nvSpPr>
          <p:spPr>
            <a:xfrm rot="19077911">
              <a:off x="2429126" y="1333017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20" name="눈물 방울 19">
              <a:extLst>
                <a:ext uri="{FF2B5EF4-FFF2-40B4-BE49-F238E27FC236}">
                  <a16:creationId xmlns:a16="http://schemas.microsoft.com/office/drawing/2014/main" id="{5A9DF03D-3A4F-4109-9A56-2FC581C8CD6C}"/>
                </a:ext>
              </a:extLst>
            </p:cNvPr>
            <p:cNvSpPr/>
            <p:nvPr/>
          </p:nvSpPr>
          <p:spPr>
            <a:xfrm rot="19077911">
              <a:off x="2251043" y="1412050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23" name="눈물 방울 22">
              <a:extLst>
                <a:ext uri="{FF2B5EF4-FFF2-40B4-BE49-F238E27FC236}">
                  <a16:creationId xmlns:a16="http://schemas.microsoft.com/office/drawing/2014/main" id="{91EEBF89-ED59-4B6A-8EA9-0457096AD68A}"/>
                </a:ext>
              </a:extLst>
            </p:cNvPr>
            <p:cNvSpPr/>
            <p:nvPr/>
          </p:nvSpPr>
          <p:spPr>
            <a:xfrm rot="19077911">
              <a:off x="2572941" y="1416074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24" name="눈물 방울 23">
              <a:extLst>
                <a:ext uri="{FF2B5EF4-FFF2-40B4-BE49-F238E27FC236}">
                  <a16:creationId xmlns:a16="http://schemas.microsoft.com/office/drawing/2014/main" id="{308DB594-DB92-4123-B61B-B36FBEF56060}"/>
                </a:ext>
              </a:extLst>
            </p:cNvPr>
            <p:cNvSpPr/>
            <p:nvPr/>
          </p:nvSpPr>
          <p:spPr>
            <a:xfrm rot="19077911">
              <a:off x="2107266" y="1232126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F53D02B8-0A84-4128-BAF5-840DDC1AAD7B}"/>
                </a:ext>
              </a:extLst>
            </p:cNvPr>
            <p:cNvSpPr/>
            <p:nvPr/>
          </p:nvSpPr>
          <p:spPr>
            <a:xfrm rot="19077911">
              <a:off x="2312650" y="1322799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27" name="눈물 방울 26">
              <a:extLst>
                <a:ext uri="{FF2B5EF4-FFF2-40B4-BE49-F238E27FC236}">
                  <a16:creationId xmlns:a16="http://schemas.microsoft.com/office/drawing/2014/main" id="{9911A841-660D-4872-AF37-D3586E313355}"/>
                </a:ext>
              </a:extLst>
            </p:cNvPr>
            <p:cNvSpPr/>
            <p:nvPr/>
          </p:nvSpPr>
          <p:spPr>
            <a:xfrm rot="19077911">
              <a:off x="2074119" y="1406484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27563E0C-4EBB-4B09-8F74-33314AD97B05}"/>
                </a:ext>
              </a:extLst>
            </p:cNvPr>
            <p:cNvSpPr/>
            <p:nvPr/>
          </p:nvSpPr>
          <p:spPr>
            <a:xfrm rot="19077911">
              <a:off x="1885727" y="1377604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1" name="눈물 방울 30">
              <a:extLst>
                <a:ext uri="{FF2B5EF4-FFF2-40B4-BE49-F238E27FC236}">
                  <a16:creationId xmlns:a16="http://schemas.microsoft.com/office/drawing/2014/main" id="{CEEBA4EE-F7E1-4E1A-B83A-9852DB11B315}"/>
                </a:ext>
              </a:extLst>
            </p:cNvPr>
            <p:cNvSpPr/>
            <p:nvPr/>
          </p:nvSpPr>
          <p:spPr>
            <a:xfrm rot="19077911">
              <a:off x="1974714" y="1282191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2" name="눈물 방울 31">
              <a:extLst>
                <a:ext uri="{FF2B5EF4-FFF2-40B4-BE49-F238E27FC236}">
                  <a16:creationId xmlns:a16="http://schemas.microsoft.com/office/drawing/2014/main" id="{73DFDB75-4C06-4B9B-9F18-9662C399D231}"/>
                </a:ext>
              </a:extLst>
            </p:cNvPr>
            <p:cNvSpPr/>
            <p:nvPr/>
          </p:nvSpPr>
          <p:spPr>
            <a:xfrm rot="19077911">
              <a:off x="1549815" y="1301747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4" name="순서도: 지연 4"/>
            <p:cNvSpPr/>
            <p:nvPr/>
          </p:nvSpPr>
          <p:spPr>
            <a:xfrm rot="5427771">
              <a:off x="1723533" y="1604408"/>
              <a:ext cx="312558" cy="1539007"/>
            </a:xfrm>
            <a:custGeom>
              <a:avLst/>
              <a:gdLst>
                <a:gd name="connsiteX0" fmla="*/ 0 w 444500"/>
                <a:gd name="connsiteY0" fmla="*/ 0 h 402721"/>
                <a:gd name="connsiteX1" fmla="*/ 222250 w 444500"/>
                <a:gd name="connsiteY1" fmla="*/ 0 h 402721"/>
                <a:gd name="connsiteX2" fmla="*/ 444500 w 444500"/>
                <a:gd name="connsiteY2" fmla="*/ 201361 h 402721"/>
                <a:gd name="connsiteX3" fmla="*/ 222250 w 444500"/>
                <a:gd name="connsiteY3" fmla="*/ 402722 h 402721"/>
                <a:gd name="connsiteX4" fmla="*/ 0 w 444500"/>
                <a:gd name="connsiteY4" fmla="*/ 402721 h 402721"/>
                <a:gd name="connsiteX5" fmla="*/ 0 w 444500"/>
                <a:gd name="connsiteY5" fmla="*/ 0 h 402721"/>
                <a:gd name="connsiteX0" fmla="*/ 0 w 450396"/>
                <a:gd name="connsiteY0" fmla="*/ 0 h 402725"/>
                <a:gd name="connsiteX1" fmla="*/ 222250 w 450396"/>
                <a:gd name="connsiteY1" fmla="*/ 0 h 402725"/>
                <a:gd name="connsiteX2" fmla="*/ 444500 w 450396"/>
                <a:gd name="connsiteY2" fmla="*/ 201361 h 402725"/>
                <a:gd name="connsiteX3" fmla="*/ 6350 w 450396"/>
                <a:gd name="connsiteY3" fmla="*/ 402725 h 402725"/>
                <a:gd name="connsiteX4" fmla="*/ 0 w 450396"/>
                <a:gd name="connsiteY4" fmla="*/ 402721 h 402725"/>
                <a:gd name="connsiteX5" fmla="*/ 0 w 450396"/>
                <a:gd name="connsiteY5" fmla="*/ 0 h 402725"/>
                <a:gd name="connsiteX0" fmla="*/ 0 w 444506"/>
                <a:gd name="connsiteY0" fmla="*/ 0 h 402725"/>
                <a:gd name="connsiteX1" fmla="*/ 15875 w 444506"/>
                <a:gd name="connsiteY1" fmla="*/ 3 h 402725"/>
                <a:gd name="connsiteX2" fmla="*/ 444500 w 444506"/>
                <a:gd name="connsiteY2" fmla="*/ 201361 h 402725"/>
                <a:gd name="connsiteX3" fmla="*/ 6350 w 444506"/>
                <a:gd name="connsiteY3" fmla="*/ 402725 h 402725"/>
                <a:gd name="connsiteX4" fmla="*/ 0 w 444506"/>
                <a:gd name="connsiteY4" fmla="*/ 402721 h 402725"/>
                <a:gd name="connsiteX5" fmla="*/ 0 w 444506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182314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201367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210895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198198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40824"/>
                <a:gd name="connsiteX1" fmla="*/ 15875 w 136848"/>
                <a:gd name="connsiteY1" fmla="*/ 3 h 440824"/>
                <a:gd name="connsiteX2" fmla="*/ 136525 w 136848"/>
                <a:gd name="connsiteY2" fmla="*/ 198198 h 440824"/>
                <a:gd name="connsiteX3" fmla="*/ 6350 w 136848"/>
                <a:gd name="connsiteY3" fmla="*/ 402725 h 440824"/>
                <a:gd name="connsiteX4" fmla="*/ 2 w 136848"/>
                <a:gd name="connsiteY4" fmla="*/ 440824 h 440824"/>
                <a:gd name="connsiteX5" fmla="*/ 0 w 136848"/>
                <a:gd name="connsiteY5" fmla="*/ 0 h 440824"/>
                <a:gd name="connsiteX0" fmla="*/ 0 w 136847"/>
                <a:gd name="connsiteY0" fmla="*/ 0 h 444000"/>
                <a:gd name="connsiteX1" fmla="*/ 15875 w 136847"/>
                <a:gd name="connsiteY1" fmla="*/ 3 h 444000"/>
                <a:gd name="connsiteX2" fmla="*/ 136525 w 136847"/>
                <a:gd name="connsiteY2" fmla="*/ 198198 h 444000"/>
                <a:gd name="connsiteX3" fmla="*/ 6350 w 136847"/>
                <a:gd name="connsiteY3" fmla="*/ 444000 h 444000"/>
                <a:gd name="connsiteX4" fmla="*/ 2 w 136847"/>
                <a:gd name="connsiteY4" fmla="*/ 440824 h 444000"/>
                <a:gd name="connsiteX5" fmla="*/ 0 w 136847"/>
                <a:gd name="connsiteY5" fmla="*/ 0 h 444000"/>
                <a:gd name="connsiteX0" fmla="*/ 0 w 133791"/>
                <a:gd name="connsiteY0" fmla="*/ 0 h 444000"/>
                <a:gd name="connsiteX1" fmla="*/ 15875 w 133791"/>
                <a:gd name="connsiteY1" fmla="*/ 3 h 444000"/>
                <a:gd name="connsiteX2" fmla="*/ 133349 w 133791"/>
                <a:gd name="connsiteY2" fmla="*/ 214076 h 444000"/>
                <a:gd name="connsiteX3" fmla="*/ 6350 w 133791"/>
                <a:gd name="connsiteY3" fmla="*/ 444000 h 444000"/>
                <a:gd name="connsiteX4" fmla="*/ 2 w 133791"/>
                <a:gd name="connsiteY4" fmla="*/ 440824 h 444000"/>
                <a:gd name="connsiteX5" fmla="*/ 0 w 133791"/>
                <a:gd name="connsiteY5" fmla="*/ 0 h 444000"/>
                <a:gd name="connsiteX0" fmla="*/ 0 w 133791"/>
                <a:gd name="connsiteY0" fmla="*/ 0 h 444000"/>
                <a:gd name="connsiteX1" fmla="*/ 15875 w 133791"/>
                <a:gd name="connsiteY1" fmla="*/ 3 h 444000"/>
                <a:gd name="connsiteX2" fmla="*/ 133348 w 133791"/>
                <a:gd name="connsiteY2" fmla="*/ 226779 h 444000"/>
                <a:gd name="connsiteX3" fmla="*/ 6350 w 133791"/>
                <a:gd name="connsiteY3" fmla="*/ 444000 h 444000"/>
                <a:gd name="connsiteX4" fmla="*/ 2 w 133791"/>
                <a:gd name="connsiteY4" fmla="*/ 440824 h 444000"/>
                <a:gd name="connsiteX5" fmla="*/ 0 w 133791"/>
                <a:gd name="connsiteY5" fmla="*/ 0 h 444000"/>
                <a:gd name="connsiteX0" fmla="*/ 0 w 156017"/>
                <a:gd name="connsiteY0" fmla="*/ 6350 h 443997"/>
                <a:gd name="connsiteX1" fmla="*/ 38101 w 156017"/>
                <a:gd name="connsiteY1" fmla="*/ 0 h 443997"/>
                <a:gd name="connsiteX2" fmla="*/ 155574 w 156017"/>
                <a:gd name="connsiteY2" fmla="*/ 226776 h 443997"/>
                <a:gd name="connsiteX3" fmla="*/ 28576 w 156017"/>
                <a:gd name="connsiteY3" fmla="*/ 443997 h 443997"/>
                <a:gd name="connsiteX4" fmla="*/ 22228 w 156017"/>
                <a:gd name="connsiteY4" fmla="*/ 440821 h 443997"/>
                <a:gd name="connsiteX5" fmla="*/ 0 w 156017"/>
                <a:gd name="connsiteY5" fmla="*/ 6350 h 443997"/>
                <a:gd name="connsiteX0" fmla="*/ 0 w 155672"/>
                <a:gd name="connsiteY0" fmla="*/ 6350 h 443997"/>
                <a:gd name="connsiteX1" fmla="*/ 22226 w 155672"/>
                <a:gd name="connsiteY1" fmla="*/ 0 h 443997"/>
                <a:gd name="connsiteX2" fmla="*/ 155574 w 155672"/>
                <a:gd name="connsiteY2" fmla="*/ 226776 h 443997"/>
                <a:gd name="connsiteX3" fmla="*/ 28576 w 155672"/>
                <a:gd name="connsiteY3" fmla="*/ 443997 h 443997"/>
                <a:gd name="connsiteX4" fmla="*/ 22228 w 155672"/>
                <a:gd name="connsiteY4" fmla="*/ 440821 h 443997"/>
                <a:gd name="connsiteX5" fmla="*/ 0 w 155672"/>
                <a:gd name="connsiteY5" fmla="*/ 6350 h 443997"/>
                <a:gd name="connsiteX0" fmla="*/ 0 w 136622"/>
                <a:gd name="connsiteY0" fmla="*/ 3 h 443997"/>
                <a:gd name="connsiteX1" fmla="*/ 3176 w 136622"/>
                <a:gd name="connsiteY1" fmla="*/ 0 h 443997"/>
                <a:gd name="connsiteX2" fmla="*/ 136524 w 136622"/>
                <a:gd name="connsiteY2" fmla="*/ 226776 h 443997"/>
                <a:gd name="connsiteX3" fmla="*/ 9526 w 136622"/>
                <a:gd name="connsiteY3" fmla="*/ 443997 h 443997"/>
                <a:gd name="connsiteX4" fmla="*/ 3178 w 136622"/>
                <a:gd name="connsiteY4" fmla="*/ 440821 h 443997"/>
                <a:gd name="connsiteX5" fmla="*/ 0 w 136622"/>
                <a:gd name="connsiteY5" fmla="*/ 3 h 443997"/>
                <a:gd name="connsiteX0" fmla="*/ 0 w 136540"/>
                <a:gd name="connsiteY0" fmla="*/ 3 h 440821"/>
                <a:gd name="connsiteX1" fmla="*/ 3176 w 136540"/>
                <a:gd name="connsiteY1" fmla="*/ 0 h 440821"/>
                <a:gd name="connsiteX2" fmla="*/ 136524 w 136540"/>
                <a:gd name="connsiteY2" fmla="*/ 226776 h 440821"/>
                <a:gd name="connsiteX3" fmla="*/ 3 w 136540"/>
                <a:gd name="connsiteY3" fmla="*/ 434475 h 440821"/>
                <a:gd name="connsiteX4" fmla="*/ 3178 w 136540"/>
                <a:gd name="connsiteY4" fmla="*/ 440821 h 440821"/>
                <a:gd name="connsiteX5" fmla="*/ 0 w 136540"/>
                <a:gd name="connsiteY5" fmla="*/ 3 h 440821"/>
                <a:gd name="connsiteX0" fmla="*/ 0 w 139712"/>
                <a:gd name="connsiteY0" fmla="*/ 3 h 440821"/>
                <a:gd name="connsiteX1" fmla="*/ 3176 w 139712"/>
                <a:gd name="connsiteY1" fmla="*/ 0 h 440821"/>
                <a:gd name="connsiteX2" fmla="*/ 139699 w 139712"/>
                <a:gd name="connsiteY2" fmla="*/ 217254 h 440821"/>
                <a:gd name="connsiteX3" fmla="*/ 3 w 139712"/>
                <a:gd name="connsiteY3" fmla="*/ 434475 h 440821"/>
                <a:gd name="connsiteX4" fmla="*/ 3178 w 139712"/>
                <a:gd name="connsiteY4" fmla="*/ 440821 h 440821"/>
                <a:gd name="connsiteX5" fmla="*/ 0 w 139712"/>
                <a:gd name="connsiteY5" fmla="*/ 3 h 440821"/>
                <a:gd name="connsiteX0" fmla="*/ 416 w 139709"/>
                <a:gd name="connsiteY0" fmla="*/ 0 h 441353"/>
                <a:gd name="connsiteX1" fmla="*/ 3173 w 139709"/>
                <a:gd name="connsiteY1" fmla="*/ 532 h 441353"/>
                <a:gd name="connsiteX2" fmla="*/ 139696 w 139709"/>
                <a:gd name="connsiteY2" fmla="*/ 217786 h 441353"/>
                <a:gd name="connsiteX3" fmla="*/ 0 w 139709"/>
                <a:gd name="connsiteY3" fmla="*/ 435007 h 441353"/>
                <a:gd name="connsiteX4" fmla="*/ 3175 w 139709"/>
                <a:gd name="connsiteY4" fmla="*/ 441353 h 441353"/>
                <a:gd name="connsiteX5" fmla="*/ 416 w 139709"/>
                <a:gd name="connsiteY5" fmla="*/ 0 h 441353"/>
                <a:gd name="connsiteX0" fmla="*/ 416 w 139709"/>
                <a:gd name="connsiteY0" fmla="*/ 0 h 435007"/>
                <a:gd name="connsiteX1" fmla="*/ 3173 w 139709"/>
                <a:gd name="connsiteY1" fmla="*/ 532 h 435007"/>
                <a:gd name="connsiteX2" fmla="*/ 139696 w 139709"/>
                <a:gd name="connsiteY2" fmla="*/ 217786 h 435007"/>
                <a:gd name="connsiteX3" fmla="*/ 0 w 139709"/>
                <a:gd name="connsiteY3" fmla="*/ 435007 h 435007"/>
                <a:gd name="connsiteX4" fmla="*/ 241 w 139709"/>
                <a:gd name="connsiteY4" fmla="*/ 433859 h 435007"/>
                <a:gd name="connsiteX5" fmla="*/ 416 w 139709"/>
                <a:gd name="connsiteY5" fmla="*/ 0 h 4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709" h="435007">
                  <a:moveTo>
                    <a:pt x="416" y="0"/>
                  </a:moveTo>
                  <a:lnTo>
                    <a:pt x="3173" y="532"/>
                  </a:lnTo>
                  <a:cubicBezTo>
                    <a:pt x="125918" y="532"/>
                    <a:pt x="140225" y="145374"/>
                    <a:pt x="139696" y="217786"/>
                  </a:cubicBezTo>
                  <a:cubicBezTo>
                    <a:pt x="139167" y="290198"/>
                    <a:pt x="122745" y="435007"/>
                    <a:pt x="0" y="435007"/>
                  </a:cubicBezTo>
                  <a:cubicBezTo>
                    <a:pt x="80" y="434624"/>
                    <a:pt x="161" y="434242"/>
                    <a:pt x="241" y="433859"/>
                  </a:cubicBezTo>
                  <a:cubicBezTo>
                    <a:pt x="240" y="286918"/>
                    <a:pt x="417" y="146941"/>
                    <a:pt x="416" y="0"/>
                  </a:cubicBezTo>
                  <a:close/>
                </a:path>
              </a:pathLst>
            </a:custGeom>
            <a:solidFill>
              <a:srgbClr val="A65503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 rot="27771">
              <a:off x="1106992" y="1493768"/>
              <a:ext cx="1536911" cy="104353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27771">
              <a:off x="1107665" y="1599659"/>
              <a:ext cx="1536501" cy="104353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27771">
              <a:off x="1107599" y="1699963"/>
              <a:ext cx="1536501" cy="1043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27771">
              <a:off x="1106264" y="1806026"/>
              <a:ext cx="1539211" cy="104353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27771">
              <a:off x="1110915" y="2112951"/>
              <a:ext cx="1534807" cy="104353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27771">
              <a:off x="1106275" y="1905059"/>
              <a:ext cx="1540159" cy="207901"/>
            </a:xfrm>
            <a:prstGeom prst="rect">
              <a:avLst/>
            </a:prstGeom>
            <a:solidFill>
              <a:srgbClr val="864218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sp>
        <p:nvSpPr>
          <p:cNvPr id="41" name="#아이폰 #발표 #심플">
            <a:extLst>
              <a:ext uri="{FF2B5EF4-FFF2-40B4-BE49-F238E27FC236}">
                <a16:creationId xmlns:a16="http://schemas.microsoft.com/office/drawing/2014/main" id="{E0DDAA41-9CC3-4FA3-A045-FCCB83366320}"/>
              </a:ext>
            </a:extLst>
          </p:cNvPr>
          <p:cNvSpPr txBox="1"/>
          <p:nvPr/>
        </p:nvSpPr>
        <p:spPr>
          <a:xfrm>
            <a:off x="4803795" y="2594673"/>
            <a:ext cx="3399970" cy="1075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50000"/>
              </a:lnSpc>
              <a:defRPr sz="22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</a:t>
            </a:r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SWING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#KIOSK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#3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#NO #BRAND #NOBRAND</a:t>
            </a:r>
          </a:p>
        </p:txBody>
      </p:sp>
      <p:sp>
        <p:nvSpPr>
          <p:cNvPr id="42" name="Font.">
            <a:extLst>
              <a:ext uri="{FF2B5EF4-FFF2-40B4-BE49-F238E27FC236}">
                <a16:creationId xmlns:a16="http://schemas.microsoft.com/office/drawing/2014/main" id="{8C97F622-6A54-443C-AFBF-0E0952AAE65C}"/>
              </a:ext>
            </a:extLst>
          </p:cNvPr>
          <p:cNvSpPr txBox="1"/>
          <p:nvPr/>
        </p:nvSpPr>
        <p:spPr>
          <a:xfrm>
            <a:off x="6241110" y="3802161"/>
            <a:ext cx="530594" cy="398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14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lang="en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Font,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3422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스포카한산스 (무료폰트)">
            <a:extLst>
              <a:ext uri="{FF2B5EF4-FFF2-40B4-BE49-F238E27FC236}">
                <a16:creationId xmlns:a16="http://schemas.microsoft.com/office/drawing/2014/main" id="{C5AE5943-D102-43CF-9758-A77BA713A6F2}"/>
              </a:ext>
            </a:extLst>
          </p:cNvPr>
          <p:cNvSpPr txBox="1"/>
          <p:nvPr/>
        </p:nvSpPr>
        <p:spPr>
          <a:xfrm>
            <a:off x="5176488" y="4152384"/>
            <a:ext cx="2654573" cy="568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50000"/>
              </a:lnSpc>
              <a:defRPr sz="22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배달의 민족 주아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링크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https://spoqa.github.io/spoqa-han-sans/ko-KR/">
            <a:extLst>
              <a:ext uri="{FF2B5EF4-FFF2-40B4-BE49-F238E27FC236}">
                <a16:creationId xmlns:a16="http://schemas.microsoft.com/office/drawing/2014/main" id="{F815323A-DE4F-4632-95E1-8D3DE4952ED5}"/>
              </a:ext>
            </a:extLst>
          </p:cNvPr>
          <p:cNvSpPr txBox="1"/>
          <p:nvPr/>
        </p:nvSpPr>
        <p:spPr>
          <a:xfrm>
            <a:off x="3514612" y="4601388"/>
            <a:ext cx="5975572" cy="356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12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pPr algn="ctr"/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https://www.woowahan.com/#/fonts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원">
            <a:extLst>
              <a:ext uri="{FF2B5EF4-FFF2-40B4-BE49-F238E27FC236}">
                <a16:creationId xmlns:a16="http://schemas.microsoft.com/office/drawing/2014/main" id="{8A54A865-B339-4116-8005-C20C2E95B578}"/>
              </a:ext>
            </a:extLst>
          </p:cNvPr>
          <p:cNvSpPr/>
          <p:nvPr/>
        </p:nvSpPr>
        <p:spPr>
          <a:xfrm>
            <a:off x="5466097" y="6200827"/>
            <a:ext cx="662264" cy="662264"/>
          </a:xfrm>
          <a:prstGeom prst="ellipse">
            <a:avLst/>
          </a:prstGeom>
          <a:solidFill>
            <a:srgbClr val="FA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7" name="원">
            <a:extLst>
              <a:ext uri="{FF2B5EF4-FFF2-40B4-BE49-F238E27FC236}">
                <a16:creationId xmlns:a16="http://schemas.microsoft.com/office/drawing/2014/main" id="{F77E673F-4293-46F5-8068-FA1380367776}"/>
              </a:ext>
            </a:extLst>
          </p:cNvPr>
          <p:cNvSpPr/>
          <p:nvPr/>
        </p:nvSpPr>
        <p:spPr>
          <a:xfrm>
            <a:off x="6218410" y="6200827"/>
            <a:ext cx="662264" cy="662264"/>
          </a:xfrm>
          <a:prstGeom prst="ellipse">
            <a:avLst/>
          </a:prstGeom>
          <a:solidFill>
            <a:srgbClr val="F1EAD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8" name="Color palette.">
            <a:extLst>
              <a:ext uri="{FF2B5EF4-FFF2-40B4-BE49-F238E27FC236}">
                <a16:creationId xmlns:a16="http://schemas.microsoft.com/office/drawing/2014/main" id="{81403B98-77FB-4873-A593-C4C3FB9BAA98}"/>
              </a:ext>
            </a:extLst>
          </p:cNvPr>
          <p:cNvSpPr txBox="1"/>
          <p:nvPr/>
        </p:nvSpPr>
        <p:spPr>
          <a:xfrm>
            <a:off x="5877129" y="5784119"/>
            <a:ext cx="1213474" cy="398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14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Color palette.</a:t>
            </a:r>
          </a:p>
        </p:txBody>
      </p:sp>
      <p:sp>
        <p:nvSpPr>
          <p:cNvPr id="49" name="원">
            <a:extLst>
              <a:ext uri="{FF2B5EF4-FFF2-40B4-BE49-F238E27FC236}">
                <a16:creationId xmlns:a16="http://schemas.microsoft.com/office/drawing/2014/main" id="{901FB92A-57CF-419D-9C66-0506F701B627}"/>
              </a:ext>
            </a:extLst>
          </p:cNvPr>
          <p:cNvSpPr/>
          <p:nvPr/>
        </p:nvSpPr>
        <p:spPr>
          <a:xfrm>
            <a:off x="6974205" y="6221883"/>
            <a:ext cx="662264" cy="662264"/>
          </a:xfrm>
          <a:prstGeom prst="ellipse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1A1ECA-F2A5-4F8F-91D5-953688F12E2E}"/>
              </a:ext>
            </a:extLst>
          </p:cNvPr>
          <p:cNvSpPr txBox="1"/>
          <p:nvPr/>
        </p:nvSpPr>
        <p:spPr>
          <a:xfrm>
            <a:off x="8787044" y="8322134"/>
            <a:ext cx="577674" cy="533479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발표</a:t>
            </a:r>
          </a:p>
        </p:txBody>
      </p:sp>
    </p:spTree>
    <p:extLst>
      <p:ext uri="{BB962C8B-B14F-4D97-AF65-F5344CB8AC3E}">
        <p14:creationId xmlns:p14="http://schemas.microsoft.com/office/powerpoint/2010/main" val="4927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"/>
          <p:cNvSpPr/>
          <p:nvPr/>
        </p:nvSpPr>
        <p:spPr>
          <a:xfrm>
            <a:off x="0" y="-110067"/>
            <a:ext cx="13004801" cy="4453799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5" name="첫 번째"/>
          <p:cNvSpPr txBox="1"/>
          <p:nvPr/>
        </p:nvSpPr>
        <p:spPr>
          <a:xfrm>
            <a:off x="1378255" y="5171878"/>
            <a:ext cx="2843016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72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환경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NOBRAND STYLE PPT">
            <a:extLst>
              <a:ext uri="{FF2B5EF4-FFF2-40B4-BE49-F238E27FC236}">
                <a16:creationId xmlns:a16="http://schemas.microsoft.com/office/drawing/2014/main" id="{30C4F4C3-A7D0-4B92-B7BB-FC5CC3D8E524}"/>
              </a:ext>
            </a:extLst>
          </p:cNvPr>
          <p:cNvSpPr txBox="1"/>
          <p:nvPr/>
        </p:nvSpPr>
        <p:spPr>
          <a:xfrm>
            <a:off x="1503516" y="7896094"/>
            <a:ext cx="1550104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NOBRAND</a:t>
            </a:r>
          </a:p>
        </p:txBody>
      </p:sp>
      <p:sp>
        <p:nvSpPr>
          <p:cNvPr id="12" name="13page (국내산)">
            <a:extLst>
              <a:ext uri="{FF2B5EF4-FFF2-40B4-BE49-F238E27FC236}">
                <a16:creationId xmlns:a16="http://schemas.microsoft.com/office/drawing/2014/main" id="{B98462C9-254C-410C-95C6-0B95C5D26B46}"/>
              </a:ext>
            </a:extLst>
          </p:cNvPr>
          <p:cNvSpPr txBox="1"/>
          <p:nvPr/>
        </p:nvSpPr>
        <p:spPr>
          <a:xfrm>
            <a:off x="9869216" y="8733449"/>
            <a:ext cx="268823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500">
                <a:latin typeface="SpoqaHanSans-Thin"/>
                <a:ea typeface="SpoqaHanSans-Thin"/>
                <a:cs typeface="SpoqaHanSans-Thin"/>
                <a:sym typeface="SpoqaHanSans-Thin"/>
              </a:defRPr>
            </a:lvl1pPr>
          </a:lstStyle>
          <a:p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&amp; JAVA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280E987-1D42-48FA-B893-944490DE084E}"/>
              </a:ext>
            </a:extLst>
          </p:cNvPr>
          <p:cNvGrpSpPr/>
          <p:nvPr/>
        </p:nvGrpSpPr>
        <p:grpSpPr>
          <a:xfrm>
            <a:off x="553910" y="513127"/>
            <a:ext cx="1997223" cy="1633417"/>
            <a:chOff x="553910" y="513127"/>
            <a:chExt cx="1997223" cy="1633417"/>
          </a:xfrm>
        </p:grpSpPr>
        <p:sp>
          <p:nvSpPr>
            <p:cNvPr id="24" name="No Title"/>
            <p:cNvSpPr txBox="1"/>
            <p:nvPr/>
          </p:nvSpPr>
          <p:spPr>
            <a:xfrm>
              <a:off x="640533" y="619895"/>
              <a:ext cx="1823977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800" spc="-56">
                  <a:latin typeface="SpoqaHanSans-Bold"/>
                  <a:ea typeface="SpoqaHanSans-Bold"/>
                  <a:cs typeface="SpoqaHanSans-Bold"/>
                  <a:sym typeface="SpoqaHanSans-Bold"/>
                </a:defRPr>
              </a:lvl1pPr>
            </a:lstStyle>
            <a:p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r>
                <a: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</a:t>
              </a:r>
            </a:p>
          </p:txBody>
        </p:sp>
        <p:sp>
          <p:nvSpPr>
            <p:cNvPr id="25" name="직사각형"/>
            <p:cNvSpPr/>
            <p:nvPr/>
          </p:nvSpPr>
          <p:spPr>
            <a:xfrm>
              <a:off x="553910" y="513127"/>
              <a:ext cx="1997223" cy="1633417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선"/>
            <p:cNvSpPr/>
            <p:nvPr/>
          </p:nvSpPr>
          <p:spPr>
            <a:xfrm>
              <a:off x="555564" y="1205114"/>
              <a:ext cx="1993915" cy="1"/>
            </a:xfrm>
            <a:prstGeom prst="line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팀명, 팀원을 적어주세요"/>
            <p:cNvSpPr txBox="1"/>
            <p:nvPr/>
          </p:nvSpPr>
          <p:spPr>
            <a:xfrm>
              <a:off x="886473" y="1407826"/>
              <a:ext cx="1332096" cy="441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1100"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lvl1pPr>
            </a:lstStyle>
            <a:p>
              <a:pPr algn="ctr"/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김준석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이승직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홍성인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</a:p>
            <a:p>
              <a:pPr algn="ctr"/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이기정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안준모</a:t>
              </a:r>
              <a:endPara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">
            <a:extLst>
              <a:ext uri="{FF2B5EF4-FFF2-40B4-BE49-F238E27FC236}">
                <a16:creationId xmlns:a16="http://schemas.microsoft.com/office/drawing/2014/main" id="{D6CB38AD-4A28-48A7-B747-BA70CB2A362E}"/>
              </a:ext>
            </a:extLst>
          </p:cNvPr>
          <p:cNvSpPr/>
          <p:nvPr/>
        </p:nvSpPr>
        <p:spPr>
          <a:xfrm>
            <a:off x="-1" y="2870200"/>
            <a:ext cx="13004801" cy="6931917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0" name="No Title"/>
          <p:cNvSpPr txBox="1"/>
          <p:nvPr/>
        </p:nvSpPr>
        <p:spPr>
          <a:xfrm>
            <a:off x="5154869" y="940544"/>
            <a:ext cx="2695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환경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C8268B-43A9-4FF7-A455-E6D33EECD6CE}"/>
              </a:ext>
            </a:extLst>
          </p:cNvPr>
          <p:cNvGrpSpPr/>
          <p:nvPr/>
        </p:nvGrpSpPr>
        <p:grpSpPr>
          <a:xfrm>
            <a:off x="7999812" y="4872994"/>
            <a:ext cx="4509688" cy="2289806"/>
            <a:chOff x="6553200" y="5916678"/>
            <a:chExt cx="5293145" cy="2274712"/>
          </a:xfrm>
        </p:grpSpPr>
        <p:sp>
          <p:nvSpPr>
            <p:cNvPr id="5" name="세 번째">
              <a:extLst>
                <a:ext uri="{FF2B5EF4-FFF2-40B4-BE49-F238E27FC236}">
                  <a16:creationId xmlns:a16="http://schemas.microsoft.com/office/drawing/2014/main" id="{23DC489C-9C13-4826-8AA8-FB288272AE8C}"/>
                </a:ext>
              </a:extLst>
            </p:cNvPr>
            <p:cNvSpPr txBox="1"/>
            <p:nvPr/>
          </p:nvSpPr>
          <p:spPr>
            <a:xfrm>
              <a:off x="8464526" y="6524432"/>
              <a:ext cx="3381819" cy="14969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7200">
                  <a:latin typeface="SpoqaHanSans-Bold"/>
                  <a:ea typeface="SpoqaHanSans-Bold"/>
                  <a:cs typeface="SpoqaHanSans-Bold"/>
                  <a:sym typeface="SpoqaHanSans-Bold"/>
                </a:defRPr>
              </a:lvl1pPr>
            </a:lstStyle>
            <a:p>
              <a:r>
                <a:rPr lang="en-US" altLang="ko-KR" sz="3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 Rounded MT Bold" panose="020F0704030504030204" pitchFamily="34" charset="0"/>
                  <a:ea typeface="배달의민족 주아" panose="02020603020101020101" pitchFamily="18" charset="-127"/>
                </a:rPr>
                <a:t>SQL Developer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EA5AF0E-EEE9-4616-B5DC-4D268FCD3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5916678"/>
              <a:ext cx="2274712" cy="2274712"/>
            </a:xfrm>
            <a:prstGeom prst="rect">
              <a:avLst/>
            </a:prstGeom>
          </p:spPr>
        </p:pic>
      </p:grp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58F2AD6-D461-43F6-9ACB-4796F801A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05" b="93578" l="1509" r="96767">
                        <a14:foregroundMark x1="9267" y1="22936" x2="9267" y2="22936"/>
                        <a14:foregroundMark x1="5172" y1="26606" x2="5172" y2="26606"/>
                        <a14:foregroundMark x1="10991" y1="76147" x2="10991" y2="76147"/>
                        <a14:foregroundMark x1="17457" y1="44954" x2="17457" y2="44954"/>
                        <a14:foregroundMark x1="18319" y1="55963" x2="18319" y2="55963"/>
                        <a14:foregroundMark x1="1509" y1="33945" x2="1509" y2="33945"/>
                        <a14:foregroundMark x1="1724" y1="31193" x2="2586" y2="26606"/>
                        <a14:foregroundMark x1="4526" y1="85321" x2="4526" y2="85321"/>
                        <a14:foregroundMark x1="6897" y1="90826" x2="6897" y2="90826"/>
                        <a14:foregroundMark x1="8836" y1="94495" x2="8836" y2="94495"/>
                        <a14:foregroundMark x1="40733" y1="49541" x2="40733" y2="49541"/>
                        <a14:foregroundMark x1="44612" y1="37615" x2="44612" y2="37615"/>
                        <a14:foregroundMark x1="55819" y1="18349" x2="55819" y2="18349"/>
                        <a14:foregroundMark x1="61207" y1="7339" x2="61207" y2="7339"/>
                        <a14:foregroundMark x1="60991" y1="43119" x2="60991" y2="43119"/>
                        <a14:foregroundMark x1="67026" y1="32110" x2="67026" y2="32110"/>
                        <a14:foregroundMark x1="78879" y1="29358" x2="78879" y2="29358"/>
                        <a14:foregroundMark x1="91595" y1="30275" x2="91595" y2="30275"/>
                        <a14:foregroundMark x1="90086" y1="33028" x2="90086" y2="33028"/>
                        <a14:foregroundMark x1="89224" y1="51376" x2="89224" y2="51376"/>
                        <a14:foregroundMark x1="96767" y1="48624" x2="96767" y2="486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1" y="5736883"/>
            <a:ext cx="3276982" cy="7698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3014D7-460C-452D-B4FE-67ADFD714B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32" b="89802" l="5400" r="90503">
                        <a14:foregroundMark x1="88454" y1="43909" x2="88454" y2="43909"/>
                        <a14:foregroundMark x1="90503" y1="43909" x2="90503" y2="43909"/>
                        <a14:foregroundMark x1="69646" y1="60057" x2="69646" y2="60057"/>
                        <a14:foregroundMark x1="78212" y1="55807" x2="78212" y2="55807"/>
                        <a14:foregroundMark x1="84358" y1="75071" x2="84358" y2="75071"/>
                        <a14:foregroundMark x1="79702" y1="69405" x2="79702" y2="69405"/>
                        <a14:foregroundMark x1="81937" y1="75921" x2="81937" y2="75921"/>
                        <a14:foregroundMark x1="83613" y1="81020" x2="83613" y2="81020"/>
                        <a14:foregroundMark x1="78026" y1="80453" x2="78026" y2="80453"/>
                        <a14:foregroundMark x1="70764" y1="75921" x2="70764" y2="75921"/>
                        <a14:foregroundMark x1="68156" y1="77620" x2="68156" y2="77620"/>
                        <a14:foregroundMark x1="62197" y1="77620" x2="62197" y2="77620"/>
                        <a14:foregroundMark x1="56425" y1="78187" x2="56425" y2="78187"/>
                        <a14:foregroundMark x1="45438" y1="44759" x2="45438" y2="44759"/>
                        <a14:foregroundMark x1="35196" y1="44476" x2="35196" y2="44476"/>
                        <a14:foregroundMark x1="25140" y1="70538" x2="25140" y2="70538"/>
                        <a14:foregroundMark x1="22905" y1="66572" x2="22905" y2="66572"/>
                        <a14:foregroundMark x1="20298" y1="60340" x2="20298" y2="60340"/>
                        <a14:foregroundMark x1="5400" y1="62606" x2="5400" y2="62606"/>
                        <a14:foregroundMark x1="12663" y1="70255" x2="12663" y2="70255"/>
                        <a14:foregroundMark x1="15084" y1="53258" x2="15084" y2="53258"/>
                        <a14:foregroundMark x1="15829" y1="46459" x2="15829" y2="46459"/>
                        <a14:foregroundMark x1="15456" y1="28895" x2="15456" y2="28895"/>
                        <a14:foregroundMark x1="21788" y1="29178" x2="21788" y2="29178"/>
                        <a14:foregroundMark x1="24395" y1="21530" x2="24395" y2="21530"/>
                        <a14:foregroundMark x1="17877" y1="39093" x2="17877" y2="39093"/>
                        <a14:foregroundMark x1="25512" y1="20680" x2="25512" y2="20680"/>
                        <a14:foregroundMark x1="26257" y1="20113" x2="26257" y2="20113"/>
                        <a14:foregroundMark x1="58845" y1="49008" x2="58845" y2="49008"/>
                        <a14:foregroundMark x1="57914" y1="76204" x2="57914" y2="76204"/>
                        <a14:foregroundMark x1="74302" y1="74504" x2="74302" y2="74504"/>
                        <a14:foregroundMark x1="73929" y1="80737" x2="73929" y2="80737"/>
                        <a14:foregroundMark x1="84358" y1="77904" x2="84358" y2="779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94" y="4936123"/>
            <a:ext cx="3291290" cy="2163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직사각형"/>
          <p:cNvSpPr/>
          <p:nvPr/>
        </p:nvSpPr>
        <p:spPr>
          <a:xfrm>
            <a:off x="8552993" y="4112749"/>
            <a:ext cx="3469946" cy="45441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5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설명서</a:t>
            </a:r>
          </a:p>
        </p:txBody>
      </p:sp>
      <p:sp>
        <p:nvSpPr>
          <p:cNvPr id="256" name="키워드로 주제를"/>
          <p:cNvSpPr txBox="1"/>
          <p:nvPr/>
        </p:nvSpPr>
        <p:spPr>
          <a:xfrm>
            <a:off x="777021" y="1698641"/>
            <a:ext cx="325089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간단 기능 설명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8" name="직사각형"/>
          <p:cNvSpPr/>
          <p:nvPr/>
        </p:nvSpPr>
        <p:spPr>
          <a:xfrm>
            <a:off x="981862" y="3388297"/>
            <a:ext cx="3469945" cy="597811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9" name="직사각형"/>
          <p:cNvSpPr/>
          <p:nvPr/>
        </p:nvSpPr>
        <p:spPr>
          <a:xfrm>
            <a:off x="4767427" y="3392052"/>
            <a:ext cx="3469946" cy="597811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0" name="직사각형"/>
          <p:cNvSpPr/>
          <p:nvPr/>
        </p:nvSpPr>
        <p:spPr>
          <a:xfrm>
            <a:off x="8552993" y="3388297"/>
            <a:ext cx="3469946" cy="597811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1" name="직사각형"/>
          <p:cNvSpPr/>
          <p:nvPr/>
        </p:nvSpPr>
        <p:spPr>
          <a:xfrm>
            <a:off x="981862" y="4112749"/>
            <a:ext cx="3469945" cy="45441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메뉴 선택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 메뉴 수량 및 </a:t>
            </a:r>
            <a:b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금액 표시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 결정시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등록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endParaRPr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2" name="직사각형"/>
          <p:cNvSpPr/>
          <p:nvPr/>
        </p:nvSpPr>
        <p:spPr>
          <a:xfrm>
            <a:off x="4767427" y="4116504"/>
            <a:ext cx="3469946" cy="45441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4" name="KEYWORD"/>
          <p:cNvSpPr txBox="1"/>
          <p:nvPr/>
        </p:nvSpPr>
        <p:spPr>
          <a:xfrm>
            <a:off x="981862" y="3466629"/>
            <a:ext cx="3469945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2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 창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5" name="KEYWORD"/>
          <p:cNvSpPr txBox="1"/>
          <p:nvPr/>
        </p:nvSpPr>
        <p:spPr>
          <a:xfrm>
            <a:off x="4767429" y="3466158"/>
            <a:ext cx="346994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2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매출 관리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6" name="KEYWORD"/>
          <p:cNvSpPr txBox="1"/>
          <p:nvPr/>
        </p:nvSpPr>
        <p:spPr>
          <a:xfrm>
            <a:off x="8552993" y="3466629"/>
            <a:ext cx="3469946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2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pPr algn="ctr"/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부가 기능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">
            <a:extLst>
              <a:ext uri="{FF2B5EF4-FFF2-40B4-BE49-F238E27FC236}">
                <a16:creationId xmlns:a16="http://schemas.microsoft.com/office/drawing/2014/main" id="{DAA0EF9B-1780-4048-9985-52F3D0E98D4F}"/>
              </a:ext>
            </a:extLst>
          </p:cNvPr>
          <p:cNvSpPr/>
          <p:nvPr/>
        </p:nvSpPr>
        <p:spPr>
          <a:xfrm>
            <a:off x="4767428" y="4116504"/>
            <a:ext cx="3469945" cy="45441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 날 판매 제품군 표시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판매 수 및 총 판매액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14AB5A49-005D-41BF-9E5C-9CB86E584D95}"/>
              </a:ext>
            </a:extLst>
          </p:cNvPr>
          <p:cNvSpPr/>
          <p:nvPr/>
        </p:nvSpPr>
        <p:spPr>
          <a:xfrm>
            <a:off x="8552993" y="4116505"/>
            <a:ext cx="3469945" cy="45441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 결정시 영수증 생성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주문창에서 </a:t>
            </a:r>
            <a:b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 모드로 이동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직사각형"/>
          <p:cNvSpPr/>
          <p:nvPr/>
        </p:nvSpPr>
        <p:spPr>
          <a:xfrm>
            <a:off x="0" y="-211667"/>
            <a:ext cx="13004801" cy="4453799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4" name="세 번째"/>
          <p:cNvSpPr txBox="1"/>
          <p:nvPr/>
        </p:nvSpPr>
        <p:spPr>
          <a:xfrm>
            <a:off x="1552520" y="4966926"/>
            <a:ext cx="7420301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 Structure</a:t>
            </a:r>
          </a:p>
        </p:txBody>
      </p:sp>
      <p:sp>
        <p:nvSpPr>
          <p:cNvPr id="16" name="NOBRAND STYLE PPT">
            <a:extLst>
              <a:ext uri="{FF2B5EF4-FFF2-40B4-BE49-F238E27FC236}">
                <a16:creationId xmlns:a16="http://schemas.microsoft.com/office/drawing/2014/main" id="{70C2FBD7-0CCE-45EB-B6B8-28FFE038239E}"/>
              </a:ext>
            </a:extLst>
          </p:cNvPr>
          <p:cNvSpPr txBox="1"/>
          <p:nvPr/>
        </p:nvSpPr>
        <p:spPr>
          <a:xfrm>
            <a:off x="1552520" y="7900437"/>
            <a:ext cx="1550104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NOBRAND</a:t>
            </a:r>
          </a:p>
        </p:txBody>
      </p:sp>
      <p:sp>
        <p:nvSpPr>
          <p:cNvPr id="17" name="13page (국내산)">
            <a:extLst>
              <a:ext uri="{FF2B5EF4-FFF2-40B4-BE49-F238E27FC236}">
                <a16:creationId xmlns:a16="http://schemas.microsoft.com/office/drawing/2014/main" id="{8304C4B4-B9D3-4DFE-B658-75C251684046}"/>
              </a:ext>
            </a:extLst>
          </p:cNvPr>
          <p:cNvSpPr txBox="1"/>
          <p:nvPr/>
        </p:nvSpPr>
        <p:spPr>
          <a:xfrm>
            <a:off x="9869216" y="8733449"/>
            <a:ext cx="268823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500">
                <a:latin typeface="SpoqaHanSans-Thin"/>
                <a:ea typeface="SpoqaHanSans-Thin"/>
                <a:cs typeface="SpoqaHanSans-Thin"/>
                <a:sym typeface="SpoqaHanSans-Thin"/>
              </a:defRPr>
            </a:lvl1pPr>
          </a:lstStyle>
          <a:p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&amp; JAVA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17">
            <a:extLst>
              <a:ext uri="{FF2B5EF4-FFF2-40B4-BE49-F238E27FC236}">
                <a16:creationId xmlns:a16="http://schemas.microsoft.com/office/drawing/2014/main" id="{E280E987-1D42-48FA-B893-944490DE084E}"/>
              </a:ext>
            </a:extLst>
          </p:cNvPr>
          <p:cNvGrpSpPr/>
          <p:nvPr/>
        </p:nvGrpSpPr>
        <p:grpSpPr>
          <a:xfrm>
            <a:off x="553910" y="513127"/>
            <a:ext cx="1997223" cy="1633417"/>
            <a:chOff x="553910" y="513127"/>
            <a:chExt cx="1997223" cy="1633417"/>
          </a:xfrm>
        </p:grpSpPr>
        <p:sp>
          <p:nvSpPr>
            <p:cNvPr id="19" name="No Title"/>
            <p:cNvSpPr txBox="1"/>
            <p:nvPr/>
          </p:nvSpPr>
          <p:spPr>
            <a:xfrm>
              <a:off x="640533" y="619895"/>
              <a:ext cx="1823977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800" spc="-56">
                  <a:latin typeface="SpoqaHanSans-Bold"/>
                  <a:ea typeface="SpoqaHanSans-Bold"/>
                  <a:cs typeface="SpoqaHanSans-Bold"/>
                  <a:sym typeface="SpoqaHanSans-Bold"/>
                </a:defRPr>
              </a:lvl1pPr>
            </a:lstStyle>
            <a:p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r>
                <a: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</a:t>
              </a:r>
            </a:p>
          </p:txBody>
        </p:sp>
        <p:sp>
          <p:nvSpPr>
            <p:cNvPr id="20" name="직사각형"/>
            <p:cNvSpPr/>
            <p:nvPr/>
          </p:nvSpPr>
          <p:spPr>
            <a:xfrm>
              <a:off x="553910" y="513127"/>
              <a:ext cx="1997223" cy="1633417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선"/>
            <p:cNvSpPr/>
            <p:nvPr/>
          </p:nvSpPr>
          <p:spPr>
            <a:xfrm>
              <a:off x="555564" y="1205114"/>
              <a:ext cx="1993915" cy="1"/>
            </a:xfrm>
            <a:prstGeom prst="line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팀명, 팀원을 적어주세요"/>
            <p:cNvSpPr txBox="1"/>
            <p:nvPr/>
          </p:nvSpPr>
          <p:spPr>
            <a:xfrm>
              <a:off x="886473" y="1407826"/>
              <a:ext cx="1332096" cy="441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1100"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lvl1pPr>
            </a:lstStyle>
            <a:p>
              <a:pPr algn="ctr"/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김준석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이승직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홍성인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</a:p>
            <a:p>
              <a:pPr algn="ctr"/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이기정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안준모</a:t>
              </a:r>
              <a:endPara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4EB1571-3709-46B7-AF26-FDDED43E7434}"/>
              </a:ext>
            </a:extLst>
          </p:cNvPr>
          <p:cNvSpPr txBox="1"/>
          <p:nvPr/>
        </p:nvSpPr>
        <p:spPr>
          <a:xfrm>
            <a:off x="1845072" y="6135852"/>
            <a:ext cx="6889025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7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배달의민족 주아" pitchFamily="18" charset="-127"/>
                <a:ea typeface="배달의민족 주아" pitchFamily="18" charset="-127"/>
                <a:sym typeface="Apple SD 산돌고딕 Neo 옅은체"/>
              </a:rPr>
              <a:t>소스 구조 확인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1"/>
            <a:ext cx="3157166" cy="1135657"/>
          </a:xfrm>
        </p:spPr>
        <p:txBody>
          <a:bodyPr>
            <a:normAutofit/>
          </a:bodyPr>
          <a:lstStyle/>
          <a:p>
            <a:r>
              <a:rPr lang="ko-KR" altLang="en-US" sz="4600" dirty="0">
                <a:latin typeface="배달의민족 주아" pitchFamily="18" charset="-127"/>
                <a:ea typeface="배달의민족 주아" pitchFamily="18" charset="-127"/>
              </a:rPr>
              <a:t>소스 구조</a:t>
            </a:r>
          </a:p>
        </p:txBody>
      </p:sp>
      <p:sp>
        <p:nvSpPr>
          <p:cNvPr id="159" name="순서도: 카드 158"/>
          <p:cNvSpPr/>
          <p:nvPr/>
        </p:nvSpPr>
        <p:spPr>
          <a:xfrm>
            <a:off x="3860782" y="390699"/>
            <a:ext cx="2133616" cy="828476"/>
          </a:xfrm>
          <a:prstGeom prst="flowChartPunchedCar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6" name="순서도: 카드 165"/>
          <p:cNvSpPr/>
          <p:nvPr/>
        </p:nvSpPr>
        <p:spPr>
          <a:xfrm>
            <a:off x="406357" y="3331018"/>
            <a:ext cx="4470431" cy="1037779"/>
          </a:xfrm>
          <a:prstGeom prst="flowChartPunchedCar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4" name="순서도: 카드 173"/>
          <p:cNvSpPr/>
          <p:nvPr/>
        </p:nvSpPr>
        <p:spPr>
          <a:xfrm>
            <a:off x="9065675" y="8067503"/>
            <a:ext cx="3556025" cy="914406"/>
          </a:xfrm>
          <a:prstGeom prst="flowChartPunchedCar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EFF1B5-A5FE-4544-8818-95385AC6B340}"/>
              </a:ext>
            </a:extLst>
          </p:cNvPr>
          <p:cNvGrpSpPr/>
          <p:nvPr/>
        </p:nvGrpSpPr>
        <p:grpSpPr>
          <a:xfrm>
            <a:off x="9708165" y="8363836"/>
            <a:ext cx="2655740" cy="615553"/>
            <a:chOff x="9708165" y="8363836"/>
            <a:chExt cx="2655740" cy="615553"/>
          </a:xfrm>
        </p:grpSpPr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9708165" y="8395949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7" name="TextBox 86"/>
            <p:cNvSpPr txBox="1"/>
            <p:nvPr/>
          </p:nvSpPr>
          <p:spPr>
            <a:xfrm>
              <a:off x="9938536" y="8363836"/>
              <a:ext cx="242536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 err="1">
                  <a:latin typeface="배달의민족 주아" pitchFamily="18" charset="-127"/>
                  <a:ea typeface="배달의민족 주아" pitchFamily="18" charset="-127"/>
                </a:rPr>
                <a:t>MyMshow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sp>
        <p:nvSpPr>
          <p:cNvPr id="152" name="아래쪽 화살표 151"/>
          <p:cNvSpPr/>
          <p:nvPr/>
        </p:nvSpPr>
        <p:spPr>
          <a:xfrm rot="16944095">
            <a:off x="6884117" y="330984"/>
            <a:ext cx="406403" cy="173258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ko-KR" altLang="en-US"/>
          </a:p>
        </p:txBody>
      </p:sp>
      <p:sp>
        <p:nvSpPr>
          <p:cNvPr id="179" name="아래쪽 화살표 178"/>
          <p:cNvSpPr/>
          <p:nvPr/>
        </p:nvSpPr>
        <p:spPr>
          <a:xfrm>
            <a:off x="4100241" y="1274027"/>
            <a:ext cx="406403" cy="205479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ko-KR" altLang="en-US"/>
          </a:p>
        </p:txBody>
      </p:sp>
      <p:sp>
        <p:nvSpPr>
          <p:cNvPr id="169" name="순서도: 카드 168"/>
          <p:cNvSpPr/>
          <p:nvPr/>
        </p:nvSpPr>
        <p:spPr>
          <a:xfrm>
            <a:off x="7721609" y="1117574"/>
            <a:ext cx="4876834" cy="2743219"/>
          </a:xfrm>
          <a:prstGeom prst="flowChartPunchedCar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15D728B-0303-47FD-B7C3-C0105D458D06}"/>
              </a:ext>
            </a:extLst>
          </p:cNvPr>
          <p:cNvGrpSpPr/>
          <p:nvPr/>
        </p:nvGrpSpPr>
        <p:grpSpPr>
          <a:xfrm>
            <a:off x="9938536" y="744329"/>
            <a:ext cx="1828813" cy="615553"/>
            <a:chOff x="9938536" y="744329"/>
            <a:chExt cx="1828813" cy="615553"/>
          </a:xfrm>
        </p:grpSpPr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576" b="77184" l="10000" r="90000">
                          <a14:foregroundMark x1="31818" y1="26923" x2="31818" y2="26923"/>
                          <a14:foregroundMark x1="63636" y1="30769" x2="63636" y2="30769"/>
                          <a14:foregroundMark x1="31818" y1="53846" x2="31818" y2="53846"/>
                          <a14:foregroundMark x1="68182" y1="53846" x2="68182" y2="53846"/>
                          <a14:foregroundMark x1="68182" y1="26923" x2="68182" y2="26923"/>
                          <a14:backgroundMark x1="77273" y1="53846" x2="77273" y2="53846"/>
                          <a14:backgroundMark x1="81818" y1="23077" x2="81818" y2="23077"/>
                        </a14:backgroundRemoval>
                      </a14:imgEffect>
                    </a14:imgLayer>
                  </a14:imgProps>
                </a:ext>
              </a:extLst>
            </a:blip>
            <a:srcRect r="-1351" b="14240"/>
            <a:stretch>
              <a:fillRect/>
            </a:stretch>
          </p:blipFill>
          <p:spPr bwMode="auto">
            <a:xfrm>
              <a:off x="9938536" y="750278"/>
              <a:ext cx="609604" cy="60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2" name="TextBox 81"/>
            <p:cNvSpPr txBox="1"/>
            <p:nvPr/>
          </p:nvSpPr>
          <p:spPr>
            <a:xfrm>
              <a:off x="10243338" y="744329"/>
              <a:ext cx="152401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>
                  <a:latin typeface="배달의민족 주아" pitchFamily="18" charset="-127"/>
                  <a:ea typeface="배달의민족 주아" pitchFamily="18" charset="-127"/>
                </a:rPr>
                <a:t>Date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cxnSp>
        <p:nvCxnSpPr>
          <p:cNvPr id="110" name="직선 화살표 연결선 109"/>
          <p:cNvCxnSpPr>
            <a:cxnSpLocks/>
            <a:endCxn id="91" idx="0"/>
          </p:cNvCxnSpPr>
          <p:nvPr/>
        </p:nvCxnSpPr>
        <p:spPr>
          <a:xfrm flipH="1">
            <a:off x="9499621" y="2031981"/>
            <a:ext cx="50802" cy="1109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cxnSpLocks/>
          </p:cNvCxnSpPr>
          <p:nvPr/>
        </p:nvCxnSpPr>
        <p:spPr>
          <a:xfrm flipH="1">
            <a:off x="9720388" y="1927612"/>
            <a:ext cx="882032" cy="1324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cxnSpLocks/>
          </p:cNvCxnSpPr>
          <p:nvPr/>
        </p:nvCxnSpPr>
        <p:spPr>
          <a:xfrm>
            <a:off x="9334609" y="2738060"/>
            <a:ext cx="1168210" cy="619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cxnSpLocks/>
          </p:cNvCxnSpPr>
          <p:nvPr/>
        </p:nvCxnSpPr>
        <p:spPr>
          <a:xfrm>
            <a:off x="9944731" y="1979866"/>
            <a:ext cx="713323" cy="1234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cxnSpLocks/>
          </p:cNvCxnSpPr>
          <p:nvPr/>
        </p:nvCxnSpPr>
        <p:spPr>
          <a:xfrm>
            <a:off x="10852625" y="1977148"/>
            <a:ext cx="72462" cy="12118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rot="5400000">
            <a:off x="10938495" y="2897507"/>
            <a:ext cx="946231" cy="123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위로 굽은 화살표 112"/>
          <p:cNvSpPr/>
          <p:nvPr/>
        </p:nvSpPr>
        <p:spPr>
          <a:xfrm rot="16200000" flipH="1" flipV="1">
            <a:off x="6962992" y="6956225"/>
            <a:ext cx="1055832" cy="2789823"/>
          </a:xfrm>
          <a:prstGeom prst="bentUpArrow">
            <a:avLst>
              <a:gd name="adj1" fmla="val 18986"/>
              <a:gd name="adj2" fmla="val 25000"/>
              <a:gd name="adj3" fmla="val 2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>
            <a:stCxn id="50" idx="0"/>
          </p:cNvCxnSpPr>
          <p:nvPr/>
        </p:nvCxnSpPr>
        <p:spPr>
          <a:xfrm rot="5400000" flipH="1" flipV="1">
            <a:off x="6662392" y="5573926"/>
            <a:ext cx="406401" cy="5588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순서도: 카드 160"/>
          <p:cNvSpPr/>
          <p:nvPr/>
        </p:nvSpPr>
        <p:spPr>
          <a:xfrm>
            <a:off x="3251178" y="4621385"/>
            <a:ext cx="5900476" cy="3149622"/>
          </a:xfrm>
          <a:prstGeom prst="flowChartPunchedCar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5AE34C-4355-42BC-87C0-FA031AF998E3}"/>
              </a:ext>
            </a:extLst>
          </p:cNvPr>
          <p:cNvGrpSpPr/>
          <p:nvPr/>
        </p:nvGrpSpPr>
        <p:grpSpPr>
          <a:xfrm>
            <a:off x="4267184" y="-12275"/>
            <a:ext cx="1867988" cy="621880"/>
            <a:chOff x="4267184" y="-12275"/>
            <a:chExt cx="1867988" cy="621880"/>
          </a:xfrm>
        </p:grpSpPr>
        <p:sp>
          <p:nvSpPr>
            <p:cNvPr id="10" name="TextBox 9"/>
            <p:cNvSpPr txBox="1"/>
            <p:nvPr/>
          </p:nvSpPr>
          <p:spPr>
            <a:xfrm>
              <a:off x="4759768" y="-12275"/>
              <a:ext cx="13754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>
                  <a:latin typeface="배달의민족 주아" pitchFamily="18" charset="-127"/>
                  <a:ea typeface="배달의민족 주아" pitchFamily="18" charset="-127"/>
                </a:rPr>
                <a:t>Start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95" name="Picture 3">
              <a:extLst>
                <a:ext uri="{FF2B5EF4-FFF2-40B4-BE49-F238E27FC236}">
                  <a16:creationId xmlns:a16="http://schemas.microsoft.com/office/drawing/2014/main" id="{E7A2EDE9-BE0C-4F45-960F-2B3F3E6E7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576" b="77184" l="10000" r="90000">
                          <a14:foregroundMark x1="31818" y1="26923" x2="31818" y2="26923"/>
                          <a14:foregroundMark x1="63636" y1="30769" x2="63636" y2="30769"/>
                          <a14:foregroundMark x1="31818" y1="53846" x2="31818" y2="53846"/>
                          <a14:foregroundMark x1="68182" y1="53846" x2="68182" y2="53846"/>
                          <a14:foregroundMark x1="68182" y1="26923" x2="68182" y2="26923"/>
                          <a14:backgroundMark x1="77273" y1="53846" x2="77273" y2="53846"/>
                          <a14:backgroundMark x1="81818" y1="23077" x2="81818" y2="23077"/>
                        </a14:backgroundRemoval>
                      </a14:imgEffect>
                    </a14:imgLayer>
                  </a14:imgProps>
                </a:ext>
              </a:extLst>
            </a:blip>
            <a:srcRect r="-1351" b="14240"/>
            <a:stretch>
              <a:fillRect/>
            </a:stretch>
          </p:blipFill>
          <p:spPr bwMode="auto">
            <a:xfrm>
              <a:off x="4267184" y="1"/>
              <a:ext cx="609604" cy="60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DDB8935-AF8B-4D05-98D2-9B1D4C6D7E8F}"/>
              </a:ext>
            </a:extLst>
          </p:cNvPr>
          <p:cNvGrpSpPr/>
          <p:nvPr/>
        </p:nvGrpSpPr>
        <p:grpSpPr>
          <a:xfrm>
            <a:off x="1595982" y="2738060"/>
            <a:ext cx="2150610" cy="665073"/>
            <a:chOff x="1595982" y="2738060"/>
            <a:chExt cx="2150610" cy="665073"/>
          </a:xfrm>
        </p:grpSpPr>
        <p:sp>
          <p:nvSpPr>
            <p:cNvPr id="13" name="TextBox 12"/>
            <p:cNvSpPr txBox="1"/>
            <p:nvPr/>
          </p:nvSpPr>
          <p:spPr>
            <a:xfrm>
              <a:off x="2019380" y="2738060"/>
              <a:ext cx="1727212" cy="609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>
                  <a:latin typeface="배달의민족 주아" pitchFamily="18" charset="-127"/>
                  <a:ea typeface="배달의민족 주아" pitchFamily="18" charset="-127"/>
                </a:rPr>
                <a:t>Create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96" name="Picture 3">
              <a:extLst>
                <a:ext uri="{FF2B5EF4-FFF2-40B4-BE49-F238E27FC236}">
                  <a16:creationId xmlns:a16="http://schemas.microsoft.com/office/drawing/2014/main" id="{41DD8686-BBBC-4B08-AA84-BB2B8B90C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576" b="77184" l="10000" r="90000">
                          <a14:foregroundMark x1="31818" y1="26923" x2="31818" y2="26923"/>
                          <a14:foregroundMark x1="63636" y1="30769" x2="63636" y2="30769"/>
                          <a14:foregroundMark x1="31818" y1="53846" x2="31818" y2="53846"/>
                          <a14:foregroundMark x1="68182" y1="53846" x2="68182" y2="53846"/>
                          <a14:foregroundMark x1="68182" y1="26923" x2="68182" y2="26923"/>
                          <a14:backgroundMark x1="77273" y1="53846" x2="77273" y2="53846"/>
                          <a14:backgroundMark x1="81818" y1="23077" x2="81818" y2="23077"/>
                        </a14:backgroundRemoval>
                      </a14:imgEffect>
                    </a14:imgLayer>
                  </a14:imgProps>
                </a:ext>
              </a:extLst>
            </a:blip>
            <a:srcRect r="-1351" b="14240"/>
            <a:stretch>
              <a:fillRect/>
            </a:stretch>
          </p:blipFill>
          <p:spPr bwMode="auto">
            <a:xfrm>
              <a:off x="1595982" y="2793529"/>
              <a:ext cx="609604" cy="60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79E6CFA-9872-4351-B15E-A041E25D5A53}"/>
              </a:ext>
            </a:extLst>
          </p:cNvPr>
          <p:cNvGrpSpPr/>
          <p:nvPr/>
        </p:nvGrpSpPr>
        <p:grpSpPr>
          <a:xfrm>
            <a:off x="10378896" y="7460689"/>
            <a:ext cx="2336816" cy="667855"/>
            <a:chOff x="10378896" y="7460689"/>
            <a:chExt cx="2336816" cy="667855"/>
          </a:xfrm>
        </p:grpSpPr>
        <p:sp>
          <p:nvSpPr>
            <p:cNvPr id="86" name="TextBox 85"/>
            <p:cNvSpPr txBox="1"/>
            <p:nvPr/>
          </p:nvSpPr>
          <p:spPr>
            <a:xfrm>
              <a:off x="10683698" y="7460689"/>
              <a:ext cx="203201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>
                  <a:latin typeface="배달의민족 주아" pitchFamily="18" charset="-127"/>
                  <a:ea typeface="배달의민족 주아" pitchFamily="18" charset="-127"/>
                </a:rPr>
                <a:t>message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03" name="Picture 3">
              <a:extLst>
                <a:ext uri="{FF2B5EF4-FFF2-40B4-BE49-F238E27FC236}">
                  <a16:creationId xmlns:a16="http://schemas.microsoft.com/office/drawing/2014/main" id="{9F516B63-15E8-49FF-AD7C-FCA5A9C68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576" b="77184" l="10000" r="90000">
                          <a14:foregroundMark x1="31818" y1="26923" x2="31818" y2="26923"/>
                          <a14:foregroundMark x1="63636" y1="30769" x2="63636" y2="30769"/>
                          <a14:foregroundMark x1="31818" y1="53846" x2="31818" y2="53846"/>
                          <a14:foregroundMark x1="68182" y1="53846" x2="68182" y2="53846"/>
                          <a14:foregroundMark x1="68182" y1="26923" x2="68182" y2="26923"/>
                          <a14:backgroundMark x1="77273" y1="53846" x2="77273" y2="53846"/>
                          <a14:backgroundMark x1="81818" y1="23077" x2="81818" y2="23077"/>
                        </a14:backgroundRemoval>
                      </a14:imgEffect>
                    </a14:imgLayer>
                  </a14:imgProps>
                </a:ext>
              </a:extLst>
            </a:blip>
            <a:srcRect r="-1351" b="14240"/>
            <a:stretch>
              <a:fillRect/>
            </a:stretch>
          </p:blipFill>
          <p:spPr bwMode="auto">
            <a:xfrm>
              <a:off x="10378896" y="7518940"/>
              <a:ext cx="609604" cy="60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B34DF8C-1A4F-489A-810B-B8B61D1E4D96}"/>
              </a:ext>
            </a:extLst>
          </p:cNvPr>
          <p:cNvGrpSpPr/>
          <p:nvPr/>
        </p:nvGrpSpPr>
        <p:grpSpPr>
          <a:xfrm>
            <a:off x="7009038" y="5160695"/>
            <a:ext cx="2363922" cy="615553"/>
            <a:chOff x="7009038" y="5160695"/>
            <a:chExt cx="2363922" cy="615553"/>
          </a:xfrm>
        </p:grpSpPr>
        <p:sp>
          <p:nvSpPr>
            <p:cNvPr id="52" name="TextBox 51"/>
            <p:cNvSpPr txBox="1"/>
            <p:nvPr/>
          </p:nvSpPr>
          <p:spPr>
            <a:xfrm>
              <a:off x="7137744" y="5160695"/>
              <a:ext cx="223521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>
                  <a:latin typeface="배달의민족 주아" pitchFamily="18" charset="-127"/>
                  <a:ea typeface="배달의민족 주아" pitchFamily="18" charset="-127"/>
                </a:rPr>
                <a:t>Update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04" name="Picture 2">
              <a:extLst>
                <a:ext uri="{FF2B5EF4-FFF2-40B4-BE49-F238E27FC236}">
                  <a16:creationId xmlns:a16="http://schemas.microsoft.com/office/drawing/2014/main" id="{7D22B03C-0E0F-40FD-8C41-40C956DA7D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7009038" y="5167611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DAC2E44-EF8C-49CB-9805-B4D3CAF41869}"/>
              </a:ext>
            </a:extLst>
          </p:cNvPr>
          <p:cNvGrpSpPr/>
          <p:nvPr/>
        </p:nvGrpSpPr>
        <p:grpSpPr>
          <a:xfrm>
            <a:off x="3846481" y="4713469"/>
            <a:ext cx="1990841" cy="555009"/>
            <a:chOff x="3846481" y="4713469"/>
            <a:chExt cx="1990841" cy="555009"/>
          </a:xfrm>
        </p:grpSpPr>
        <p:sp>
          <p:nvSpPr>
            <p:cNvPr id="38" name="TextBox 37"/>
            <p:cNvSpPr txBox="1"/>
            <p:nvPr/>
          </p:nvSpPr>
          <p:spPr>
            <a:xfrm>
              <a:off x="4008509" y="4738786"/>
              <a:ext cx="1828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latin typeface="배달의민족 주아" pitchFamily="18" charset="-127"/>
                  <a:ea typeface="배달의민족 주아" pitchFamily="18" charset="-127"/>
                </a:rPr>
                <a:t>APanel</a:t>
              </a:r>
              <a:endParaRPr lang="ko-KR" altLang="en-US" sz="28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B8BDBDDB-3575-427F-BC44-D6DA41981F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3846481" y="4713469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12BF3B5-84A3-4957-A631-8972B049C303}"/>
              </a:ext>
            </a:extLst>
          </p:cNvPr>
          <p:cNvGrpSpPr/>
          <p:nvPr/>
        </p:nvGrpSpPr>
        <p:grpSpPr>
          <a:xfrm>
            <a:off x="3718397" y="5272321"/>
            <a:ext cx="1977031" cy="567757"/>
            <a:chOff x="3718397" y="5272321"/>
            <a:chExt cx="1977031" cy="567757"/>
          </a:xfrm>
        </p:grpSpPr>
        <p:sp>
          <p:nvSpPr>
            <p:cNvPr id="40" name="TextBox 39"/>
            <p:cNvSpPr txBox="1"/>
            <p:nvPr/>
          </p:nvSpPr>
          <p:spPr>
            <a:xfrm>
              <a:off x="3866615" y="5316858"/>
              <a:ext cx="1828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latin typeface="배달의민족 주아" pitchFamily="18" charset="-127"/>
                  <a:ea typeface="배달의민족 주아" pitchFamily="18" charset="-127"/>
                </a:rPr>
                <a:t>BPanel</a:t>
              </a:r>
              <a:endParaRPr lang="ko-KR" altLang="en-US" sz="28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06" name="Picture 2">
              <a:extLst>
                <a:ext uri="{FF2B5EF4-FFF2-40B4-BE49-F238E27FC236}">
                  <a16:creationId xmlns:a16="http://schemas.microsoft.com/office/drawing/2014/main" id="{E7A6433B-D637-4CC5-9522-A3FF4DE99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3718397" y="5272321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4B76A8-FB8F-407D-B298-E04E6B99E784}"/>
              </a:ext>
            </a:extLst>
          </p:cNvPr>
          <p:cNvGrpSpPr/>
          <p:nvPr/>
        </p:nvGrpSpPr>
        <p:grpSpPr>
          <a:xfrm>
            <a:off x="3261193" y="7038710"/>
            <a:ext cx="3388934" cy="591644"/>
            <a:chOff x="3261193" y="7038710"/>
            <a:chExt cx="3388934" cy="591644"/>
          </a:xfrm>
        </p:grpSpPr>
        <p:sp>
          <p:nvSpPr>
            <p:cNvPr id="46" name="TextBox 45"/>
            <p:cNvSpPr txBox="1"/>
            <p:nvPr/>
          </p:nvSpPr>
          <p:spPr>
            <a:xfrm>
              <a:off x="3398904" y="7107134"/>
              <a:ext cx="32512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latin typeface="배달의민족 주아" pitchFamily="18" charset="-127"/>
                  <a:ea typeface="배달의민족 주아" pitchFamily="18" charset="-127"/>
                </a:rPr>
                <a:t>GetTableString</a:t>
              </a:r>
              <a:endParaRPr lang="ko-KR" altLang="en-US" sz="28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07" name="Picture 2">
              <a:extLst>
                <a:ext uri="{FF2B5EF4-FFF2-40B4-BE49-F238E27FC236}">
                  <a16:creationId xmlns:a16="http://schemas.microsoft.com/office/drawing/2014/main" id="{0C4955F4-1098-4642-A82D-6AC077C51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3261193" y="7038710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D0DEAE-6385-44F2-9A3E-53CCE0063910}"/>
              </a:ext>
            </a:extLst>
          </p:cNvPr>
          <p:cNvGrpSpPr/>
          <p:nvPr/>
        </p:nvGrpSpPr>
        <p:grpSpPr>
          <a:xfrm>
            <a:off x="3261193" y="5867925"/>
            <a:ext cx="2019655" cy="555009"/>
            <a:chOff x="3261193" y="5867925"/>
            <a:chExt cx="2019655" cy="555009"/>
          </a:xfrm>
        </p:grpSpPr>
        <p:sp>
          <p:nvSpPr>
            <p:cNvPr id="42" name="TextBox 41"/>
            <p:cNvSpPr txBox="1"/>
            <p:nvPr/>
          </p:nvSpPr>
          <p:spPr>
            <a:xfrm>
              <a:off x="3452035" y="5871985"/>
              <a:ext cx="1828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latin typeface="배달의민족 주아" pitchFamily="18" charset="-127"/>
                  <a:ea typeface="배달의민족 주아" pitchFamily="18" charset="-127"/>
                </a:rPr>
                <a:t>CPanel</a:t>
              </a:r>
              <a:endParaRPr lang="ko-KR" altLang="en-US" sz="28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08" name="Picture 2">
              <a:extLst>
                <a:ext uri="{FF2B5EF4-FFF2-40B4-BE49-F238E27FC236}">
                  <a16:creationId xmlns:a16="http://schemas.microsoft.com/office/drawing/2014/main" id="{62618BCC-18A8-4AF6-8394-004306B96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3261193" y="5867925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4313844-BA4C-42AF-ACB3-D9B039C451E9}"/>
              </a:ext>
            </a:extLst>
          </p:cNvPr>
          <p:cNvGrpSpPr/>
          <p:nvPr/>
        </p:nvGrpSpPr>
        <p:grpSpPr>
          <a:xfrm>
            <a:off x="3247119" y="6428290"/>
            <a:ext cx="1995289" cy="584871"/>
            <a:chOff x="3247119" y="6428290"/>
            <a:chExt cx="1995289" cy="584871"/>
          </a:xfrm>
        </p:grpSpPr>
        <p:sp>
          <p:nvSpPr>
            <p:cNvPr id="44" name="TextBox 43"/>
            <p:cNvSpPr txBox="1"/>
            <p:nvPr/>
          </p:nvSpPr>
          <p:spPr>
            <a:xfrm>
              <a:off x="3413595" y="6489941"/>
              <a:ext cx="1828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latin typeface="배달의민족 주아" pitchFamily="18" charset="-127"/>
                  <a:ea typeface="배달의민족 주아" pitchFamily="18" charset="-127"/>
                </a:rPr>
                <a:t>DPanel</a:t>
              </a:r>
              <a:endParaRPr lang="ko-KR" altLang="en-US" sz="28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09" name="Picture 2">
              <a:extLst>
                <a:ext uri="{FF2B5EF4-FFF2-40B4-BE49-F238E27FC236}">
                  <a16:creationId xmlns:a16="http://schemas.microsoft.com/office/drawing/2014/main" id="{6A43F8D2-95C5-4B4C-84EF-A3118AE06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3247119" y="6428290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F20C06-4D33-4451-9949-EB3B2D68704F}"/>
              </a:ext>
            </a:extLst>
          </p:cNvPr>
          <p:cNvGrpSpPr/>
          <p:nvPr/>
        </p:nvGrpSpPr>
        <p:grpSpPr>
          <a:xfrm>
            <a:off x="6581231" y="7161437"/>
            <a:ext cx="1655971" cy="615553"/>
            <a:chOff x="6581231" y="7161437"/>
            <a:chExt cx="1655971" cy="615553"/>
          </a:xfrm>
        </p:grpSpPr>
        <p:sp>
          <p:nvSpPr>
            <p:cNvPr id="54" name="TextBox 53"/>
            <p:cNvSpPr txBox="1"/>
            <p:nvPr/>
          </p:nvSpPr>
          <p:spPr>
            <a:xfrm>
              <a:off x="6916393" y="7161437"/>
              <a:ext cx="132080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>
                  <a:latin typeface="배달의민족 주아" pitchFamily="18" charset="-127"/>
                  <a:ea typeface="배달의민족 주아" pitchFamily="18" charset="-127"/>
                </a:rPr>
                <a:t>Save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15" name="Picture 2">
              <a:extLst>
                <a:ext uri="{FF2B5EF4-FFF2-40B4-BE49-F238E27FC236}">
                  <a16:creationId xmlns:a16="http://schemas.microsoft.com/office/drawing/2014/main" id="{DBD14C68-926B-4E9D-A264-9D00A505CB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6581231" y="7188717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2F8154-684E-441D-A4AC-DCA8F3152BE1}"/>
              </a:ext>
            </a:extLst>
          </p:cNvPr>
          <p:cNvGrpSpPr/>
          <p:nvPr/>
        </p:nvGrpSpPr>
        <p:grpSpPr>
          <a:xfrm>
            <a:off x="5609658" y="6056529"/>
            <a:ext cx="1636937" cy="615553"/>
            <a:chOff x="5609658" y="6056529"/>
            <a:chExt cx="1636937" cy="615553"/>
          </a:xfrm>
        </p:grpSpPr>
        <p:sp>
          <p:nvSpPr>
            <p:cNvPr id="50" name="TextBox 49"/>
            <p:cNvSpPr txBox="1"/>
            <p:nvPr/>
          </p:nvSpPr>
          <p:spPr>
            <a:xfrm>
              <a:off x="5925786" y="6056529"/>
              <a:ext cx="132080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>
                  <a:latin typeface="배달의민족 주아" pitchFamily="18" charset="-127"/>
                  <a:ea typeface="배달의민족 주아" pitchFamily="18" charset="-127"/>
                </a:rPr>
                <a:t>Main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17" name="Picture 2">
              <a:extLst>
                <a:ext uri="{FF2B5EF4-FFF2-40B4-BE49-F238E27FC236}">
                  <a16:creationId xmlns:a16="http://schemas.microsoft.com/office/drawing/2014/main" id="{96B6D8BE-8D6D-43DD-96DF-2C1DF9DF6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5609658" y="6071092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D5C2517-D2EF-4335-8BA5-44F019BE3A54}"/>
              </a:ext>
            </a:extLst>
          </p:cNvPr>
          <p:cNvGrpSpPr/>
          <p:nvPr/>
        </p:nvGrpSpPr>
        <p:grpSpPr>
          <a:xfrm>
            <a:off x="2842431" y="3614048"/>
            <a:ext cx="1932756" cy="609691"/>
            <a:chOff x="2842431" y="3614048"/>
            <a:chExt cx="1932756" cy="609691"/>
          </a:xfrm>
        </p:grpSpPr>
        <p:sp>
          <p:nvSpPr>
            <p:cNvPr id="23" name="TextBox 22"/>
            <p:cNvSpPr txBox="1"/>
            <p:nvPr/>
          </p:nvSpPr>
          <p:spPr>
            <a:xfrm>
              <a:off x="3149576" y="3614048"/>
              <a:ext cx="1625611" cy="609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>
                  <a:latin typeface="배달의민족 주아" pitchFamily="18" charset="-127"/>
                  <a:ea typeface="배달의민족 주아" pitchFamily="18" charset="-127"/>
                </a:rPr>
                <a:t>Insert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19" name="Picture 2">
              <a:extLst>
                <a:ext uri="{FF2B5EF4-FFF2-40B4-BE49-F238E27FC236}">
                  <a16:creationId xmlns:a16="http://schemas.microsoft.com/office/drawing/2014/main" id="{5799B618-A7D9-40C6-B9F6-172B05855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2842431" y="3644247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DE255A1-87F6-4691-B68E-7077160B5A26}"/>
              </a:ext>
            </a:extLst>
          </p:cNvPr>
          <p:cNvGrpSpPr/>
          <p:nvPr/>
        </p:nvGrpSpPr>
        <p:grpSpPr>
          <a:xfrm>
            <a:off x="632770" y="3614048"/>
            <a:ext cx="2117992" cy="609691"/>
            <a:chOff x="632770" y="3614048"/>
            <a:chExt cx="2117992" cy="609691"/>
          </a:xfrm>
        </p:grpSpPr>
        <p:sp>
          <p:nvSpPr>
            <p:cNvPr id="19" name="TextBox 18"/>
            <p:cNvSpPr txBox="1"/>
            <p:nvPr/>
          </p:nvSpPr>
          <p:spPr>
            <a:xfrm>
              <a:off x="1125151" y="3614048"/>
              <a:ext cx="1625611" cy="609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>
                  <a:latin typeface="배달의민족 주아" pitchFamily="18" charset="-127"/>
                  <a:ea typeface="배달의민족 주아" pitchFamily="18" charset="-127"/>
                </a:rPr>
                <a:t>Create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21" name="Picture 2">
              <a:extLst>
                <a:ext uri="{FF2B5EF4-FFF2-40B4-BE49-F238E27FC236}">
                  <a16:creationId xmlns:a16="http://schemas.microsoft.com/office/drawing/2014/main" id="{CBBB166C-D92A-476D-ACC2-A0035AB920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632770" y="3623852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914D330-C620-4E6A-81DF-0ADF78BFF01A}"/>
              </a:ext>
            </a:extLst>
          </p:cNvPr>
          <p:cNvGrpSpPr/>
          <p:nvPr/>
        </p:nvGrpSpPr>
        <p:grpSpPr>
          <a:xfrm>
            <a:off x="4165583" y="507969"/>
            <a:ext cx="1672621" cy="615554"/>
            <a:chOff x="4165583" y="507969"/>
            <a:chExt cx="1672621" cy="615554"/>
          </a:xfrm>
        </p:grpSpPr>
        <p:sp>
          <p:nvSpPr>
            <p:cNvPr id="11" name="TextBox 10"/>
            <p:cNvSpPr txBox="1"/>
            <p:nvPr/>
          </p:nvSpPr>
          <p:spPr>
            <a:xfrm>
              <a:off x="4517394" y="507969"/>
              <a:ext cx="1320810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>
                  <a:latin typeface="배달의민족 주아" pitchFamily="18" charset="-127"/>
                  <a:ea typeface="배달의민족 주아" pitchFamily="18" charset="-127"/>
                </a:rPr>
                <a:t>login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23" name="Picture 2">
              <a:extLst>
                <a:ext uri="{FF2B5EF4-FFF2-40B4-BE49-F238E27FC236}">
                  <a16:creationId xmlns:a16="http://schemas.microsoft.com/office/drawing/2014/main" id="{1BC73ACC-6604-484E-96F8-22C25F79A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4165583" y="539065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87C9012-151A-4A1B-85AF-2339A5D073AF}"/>
              </a:ext>
            </a:extLst>
          </p:cNvPr>
          <p:cNvGrpSpPr/>
          <p:nvPr/>
        </p:nvGrpSpPr>
        <p:grpSpPr>
          <a:xfrm>
            <a:off x="8298085" y="1449706"/>
            <a:ext cx="1956288" cy="559391"/>
            <a:chOff x="8298085" y="1449706"/>
            <a:chExt cx="1956288" cy="559391"/>
          </a:xfrm>
        </p:grpSpPr>
        <p:sp>
          <p:nvSpPr>
            <p:cNvPr id="89" name="TextBox 88"/>
            <p:cNvSpPr txBox="1"/>
            <p:nvPr/>
          </p:nvSpPr>
          <p:spPr>
            <a:xfrm>
              <a:off x="8628762" y="1485877"/>
              <a:ext cx="1625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배달의민족 주아" pitchFamily="18" charset="-127"/>
                  <a:ea typeface="배달의민족 주아" pitchFamily="18" charset="-127"/>
                </a:rPr>
                <a:t>Daily28</a:t>
              </a:r>
            </a:p>
          </p:txBody>
        </p:sp>
        <p:pic>
          <p:nvPicPr>
            <p:cNvPr id="125" name="Picture 2">
              <a:extLst>
                <a:ext uri="{FF2B5EF4-FFF2-40B4-BE49-F238E27FC236}">
                  <a16:creationId xmlns:a16="http://schemas.microsoft.com/office/drawing/2014/main" id="{BB5C5D9E-8857-4CC4-AADB-D4716D4D6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8298085" y="1449706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A7EABC8-8389-4932-85DC-0E22C45136D4}"/>
              </a:ext>
            </a:extLst>
          </p:cNvPr>
          <p:cNvGrpSpPr/>
          <p:nvPr/>
        </p:nvGrpSpPr>
        <p:grpSpPr>
          <a:xfrm>
            <a:off x="7721609" y="2290477"/>
            <a:ext cx="1968513" cy="556701"/>
            <a:chOff x="7909968" y="2012127"/>
            <a:chExt cx="1968513" cy="556701"/>
          </a:xfrm>
        </p:grpSpPr>
        <p:sp>
          <p:nvSpPr>
            <p:cNvPr id="100" name="TextBox 99"/>
            <p:cNvSpPr txBox="1"/>
            <p:nvPr/>
          </p:nvSpPr>
          <p:spPr>
            <a:xfrm>
              <a:off x="8252870" y="2045608"/>
              <a:ext cx="1625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배달의민족 주아" pitchFamily="18" charset="-127"/>
                  <a:ea typeface="배달의민족 주아" pitchFamily="18" charset="-127"/>
                </a:rPr>
                <a:t>Daily30</a:t>
              </a:r>
            </a:p>
          </p:txBody>
        </p:sp>
        <p:pic>
          <p:nvPicPr>
            <p:cNvPr id="126" name="Picture 2">
              <a:extLst>
                <a:ext uri="{FF2B5EF4-FFF2-40B4-BE49-F238E27FC236}">
                  <a16:creationId xmlns:a16="http://schemas.microsoft.com/office/drawing/2014/main" id="{70BF6326-3F8A-42D1-A68F-C87A3ED72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7909968" y="2012127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C32EF6C-D050-4DDB-9FFE-F00A6F78DE98}"/>
              </a:ext>
            </a:extLst>
          </p:cNvPr>
          <p:cNvGrpSpPr/>
          <p:nvPr/>
        </p:nvGrpSpPr>
        <p:grpSpPr>
          <a:xfrm>
            <a:off x="10424336" y="1492156"/>
            <a:ext cx="1994163" cy="555041"/>
            <a:chOff x="10424336" y="1492156"/>
            <a:chExt cx="1994163" cy="555041"/>
          </a:xfrm>
        </p:grpSpPr>
        <p:sp>
          <p:nvSpPr>
            <p:cNvPr id="98" name="TextBox 97"/>
            <p:cNvSpPr txBox="1"/>
            <p:nvPr/>
          </p:nvSpPr>
          <p:spPr>
            <a:xfrm>
              <a:off x="10792888" y="1523977"/>
              <a:ext cx="1625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배달의민족 주아" pitchFamily="18" charset="-127"/>
                  <a:ea typeface="배달의민족 주아" pitchFamily="18" charset="-127"/>
                </a:rPr>
                <a:t>Daily29</a:t>
              </a:r>
            </a:p>
          </p:txBody>
        </p:sp>
        <p:pic>
          <p:nvPicPr>
            <p:cNvPr id="127" name="Picture 2">
              <a:extLst>
                <a:ext uri="{FF2B5EF4-FFF2-40B4-BE49-F238E27FC236}">
                  <a16:creationId xmlns:a16="http://schemas.microsoft.com/office/drawing/2014/main" id="{9FB0C373-7C89-41A2-B8AD-E746A5E96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10424336" y="1492156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B2FC206-B18F-4686-BC8F-0E41CF3CA014}"/>
              </a:ext>
            </a:extLst>
          </p:cNvPr>
          <p:cNvGrpSpPr/>
          <p:nvPr/>
        </p:nvGrpSpPr>
        <p:grpSpPr>
          <a:xfrm>
            <a:off x="8432813" y="3131473"/>
            <a:ext cx="2133615" cy="555009"/>
            <a:chOff x="8432813" y="3131473"/>
            <a:chExt cx="2133615" cy="555009"/>
          </a:xfrm>
        </p:grpSpPr>
        <p:sp>
          <p:nvSpPr>
            <p:cNvPr id="91" name="TextBox 90"/>
            <p:cNvSpPr txBox="1"/>
            <p:nvPr/>
          </p:nvSpPr>
          <p:spPr>
            <a:xfrm>
              <a:off x="8432813" y="3141523"/>
              <a:ext cx="21336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배달의민족 주아" pitchFamily="18" charset="-127"/>
                  <a:ea typeface="배달의민족 주아" pitchFamily="18" charset="-127"/>
                </a:rPr>
                <a:t>Month</a:t>
              </a:r>
            </a:p>
          </p:txBody>
        </p:sp>
        <p:pic>
          <p:nvPicPr>
            <p:cNvPr id="128" name="Picture 2">
              <a:extLst>
                <a:ext uri="{FF2B5EF4-FFF2-40B4-BE49-F238E27FC236}">
                  <a16:creationId xmlns:a16="http://schemas.microsoft.com/office/drawing/2014/main" id="{58300ABD-0CBC-4E33-9E12-879FB3FDA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8468805" y="3131473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F1EE462-DFE6-46E2-89AD-8C908DA71939}"/>
              </a:ext>
            </a:extLst>
          </p:cNvPr>
          <p:cNvGrpSpPr/>
          <p:nvPr/>
        </p:nvGrpSpPr>
        <p:grpSpPr>
          <a:xfrm>
            <a:off x="10490693" y="3245117"/>
            <a:ext cx="1661105" cy="555009"/>
            <a:chOff x="10490693" y="3245117"/>
            <a:chExt cx="1661105" cy="555009"/>
          </a:xfrm>
        </p:grpSpPr>
        <p:sp>
          <p:nvSpPr>
            <p:cNvPr id="93" name="TextBox 92"/>
            <p:cNvSpPr txBox="1"/>
            <p:nvPr/>
          </p:nvSpPr>
          <p:spPr>
            <a:xfrm>
              <a:off x="10830989" y="3274130"/>
              <a:ext cx="13208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배달의민족 주아" pitchFamily="18" charset="-127"/>
                  <a:ea typeface="배달의민족 주아" pitchFamily="18" charset="-127"/>
                </a:rPr>
                <a:t>Sales</a:t>
              </a:r>
            </a:p>
          </p:txBody>
        </p:sp>
        <p:pic>
          <p:nvPicPr>
            <p:cNvPr id="129" name="Picture 2">
              <a:extLst>
                <a:ext uri="{FF2B5EF4-FFF2-40B4-BE49-F238E27FC236}">
                  <a16:creationId xmlns:a16="http://schemas.microsoft.com/office/drawing/2014/main" id="{84BEF8FD-A90D-4D9D-B341-39B95CFEC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10490693" y="3245117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56834AB-5B94-4F2C-BD7B-4DF60A843127}"/>
              </a:ext>
            </a:extLst>
          </p:cNvPr>
          <p:cNvGrpSpPr/>
          <p:nvPr/>
        </p:nvGrpSpPr>
        <p:grpSpPr>
          <a:xfrm>
            <a:off x="10935474" y="1987394"/>
            <a:ext cx="1902128" cy="565347"/>
            <a:chOff x="10935474" y="1987394"/>
            <a:chExt cx="1902128" cy="565347"/>
          </a:xfrm>
        </p:grpSpPr>
        <p:sp>
          <p:nvSpPr>
            <p:cNvPr id="102" name="TextBox 101"/>
            <p:cNvSpPr txBox="1"/>
            <p:nvPr/>
          </p:nvSpPr>
          <p:spPr>
            <a:xfrm>
              <a:off x="11211991" y="2029521"/>
              <a:ext cx="1625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배달의민족 주아" pitchFamily="18" charset="-127"/>
                  <a:ea typeface="배달의민족 주아" pitchFamily="18" charset="-127"/>
                </a:rPr>
                <a:t>Daily31</a:t>
              </a:r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DDF0133-4149-42B2-8150-20359BC2FF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10935474" y="1987394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DB547A3-8468-49FD-864C-8140518BC79F}"/>
              </a:ext>
            </a:extLst>
          </p:cNvPr>
          <p:cNvGrpSpPr/>
          <p:nvPr/>
        </p:nvGrpSpPr>
        <p:grpSpPr>
          <a:xfrm>
            <a:off x="7087318" y="4061020"/>
            <a:ext cx="1876757" cy="615553"/>
            <a:chOff x="7087318" y="4061020"/>
            <a:chExt cx="1876757" cy="615553"/>
          </a:xfrm>
        </p:grpSpPr>
        <p:sp>
          <p:nvSpPr>
            <p:cNvPr id="36" name="TextBox 35"/>
            <p:cNvSpPr txBox="1"/>
            <p:nvPr/>
          </p:nvSpPr>
          <p:spPr>
            <a:xfrm>
              <a:off x="7440064" y="4061020"/>
              <a:ext cx="152401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>
                  <a:latin typeface="배달의민족 주아" pitchFamily="18" charset="-127"/>
                  <a:ea typeface="배달의민족 주아" pitchFamily="18" charset="-127"/>
                </a:rPr>
                <a:t>Order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33" name="Picture 3">
              <a:extLst>
                <a:ext uri="{FF2B5EF4-FFF2-40B4-BE49-F238E27FC236}">
                  <a16:creationId xmlns:a16="http://schemas.microsoft.com/office/drawing/2014/main" id="{8574309F-B96B-4BD1-B30B-2D492D60D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576" b="77184" l="10000" r="90000">
                          <a14:foregroundMark x1="31818" y1="26923" x2="31818" y2="26923"/>
                          <a14:foregroundMark x1="63636" y1="30769" x2="63636" y2="30769"/>
                          <a14:foregroundMark x1="31818" y1="53846" x2="31818" y2="53846"/>
                          <a14:foregroundMark x1="68182" y1="53846" x2="68182" y2="53846"/>
                          <a14:foregroundMark x1="68182" y1="26923" x2="68182" y2="26923"/>
                          <a14:backgroundMark x1="77273" y1="53846" x2="77273" y2="53846"/>
                          <a14:backgroundMark x1="81818" y1="23077" x2="81818" y2="23077"/>
                        </a14:backgroundRemoval>
                      </a14:imgEffect>
                    </a14:imgLayer>
                  </a14:imgProps>
                </a:ext>
              </a:extLst>
            </a:blip>
            <a:srcRect r="-1351" b="14240"/>
            <a:stretch>
              <a:fillRect/>
            </a:stretch>
          </p:blipFill>
          <p:spPr bwMode="auto">
            <a:xfrm>
              <a:off x="7087318" y="4063995"/>
              <a:ext cx="609604" cy="60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6" name="화살표: 위쪽/아래쪽 55">
            <a:extLst>
              <a:ext uri="{FF2B5EF4-FFF2-40B4-BE49-F238E27FC236}">
                <a16:creationId xmlns:a16="http://schemas.microsoft.com/office/drawing/2014/main" id="{E73CBC57-5E02-4236-B917-67E8313E4E85}"/>
              </a:ext>
            </a:extLst>
          </p:cNvPr>
          <p:cNvSpPr/>
          <p:nvPr/>
        </p:nvSpPr>
        <p:spPr>
          <a:xfrm>
            <a:off x="5455060" y="1359882"/>
            <a:ext cx="343725" cy="3120612"/>
          </a:xfrm>
          <a:prstGeom prst="upDownArrow">
            <a:avLst>
              <a:gd name="adj1" fmla="val 57390"/>
              <a:gd name="adj2" fmla="val 50000"/>
            </a:avLst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032EA31-EE25-4955-98D9-415A5A6B678D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5424136" y="5209602"/>
            <a:ext cx="490324" cy="86149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34F32A1-A4E2-47EC-B491-59A1DCD38065}"/>
              </a:ext>
            </a:extLst>
          </p:cNvPr>
          <p:cNvCxnSpPr>
            <a:cxnSpLocks/>
          </p:cNvCxnSpPr>
          <p:nvPr/>
        </p:nvCxnSpPr>
        <p:spPr>
          <a:xfrm>
            <a:off x="5347880" y="5792747"/>
            <a:ext cx="415388" cy="40344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ECFEB61-D916-4990-B713-A96028286C9B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5099857" y="6189490"/>
            <a:ext cx="509801" cy="159107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A1C53F71-AF66-4E32-A8B2-0B92890A9FD4}"/>
              </a:ext>
            </a:extLst>
          </p:cNvPr>
          <p:cNvCxnSpPr>
            <a:cxnSpLocks/>
          </p:cNvCxnSpPr>
          <p:nvPr/>
        </p:nvCxnSpPr>
        <p:spPr>
          <a:xfrm flipV="1">
            <a:off x="4946247" y="6500997"/>
            <a:ext cx="723051" cy="184302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0AF437D8-13B5-4F8B-8138-CBCA1F4CD1E1}"/>
              </a:ext>
            </a:extLst>
          </p:cNvPr>
          <p:cNvCxnSpPr>
            <a:cxnSpLocks/>
          </p:cNvCxnSpPr>
          <p:nvPr/>
        </p:nvCxnSpPr>
        <p:spPr>
          <a:xfrm flipV="1">
            <a:off x="5704480" y="6653397"/>
            <a:ext cx="117218" cy="550894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03B3242-A498-4AB6-9796-1A99337E6E3B}"/>
              </a:ext>
            </a:extLst>
          </p:cNvPr>
          <p:cNvCxnSpPr>
            <a:cxnSpLocks/>
          </p:cNvCxnSpPr>
          <p:nvPr/>
        </p:nvCxnSpPr>
        <p:spPr>
          <a:xfrm flipH="1" flipV="1">
            <a:off x="6423570" y="6694525"/>
            <a:ext cx="318448" cy="579052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23D1FE6-8452-4F2A-B06F-672442E1C53B}"/>
              </a:ext>
            </a:extLst>
          </p:cNvPr>
          <p:cNvCxnSpPr>
            <a:cxnSpLocks/>
          </p:cNvCxnSpPr>
          <p:nvPr/>
        </p:nvCxnSpPr>
        <p:spPr>
          <a:xfrm>
            <a:off x="8501176" y="2825468"/>
            <a:ext cx="166327" cy="385162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B283267A-4325-4987-8FB9-56368EEA44E0}"/>
              </a:ext>
            </a:extLst>
          </p:cNvPr>
          <p:cNvCxnSpPr>
            <a:cxnSpLocks/>
          </p:cNvCxnSpPr>
          <p:nvPr/>
        </p:nvCxnSpPr>
        <p:spPr>
          <a:xfrm flipH="1">
            <a:off x="9966639" y="2444829"/>
            <a:ext cx="1034594" cy="797768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수행의 시작/종료 7"/>
          <p:cNvSpPr/>
          <p:nvPr/>
        </p:nvSpPr>
        <p:spPr>
          <a:xfrm>
            <a:off x="1219163" y="507969"/>
            <a:ext cx="1625611" cy="812806"/>
          </a:xfrm>
          <a:prstGeom prst="flowChartTerminator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Start</a:t>
            </a:r>
            <a:endParaRPr lang="ko-KR" altLang="en-US" sz="2000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10" name="직선 화살표 연결선 9"/>
          <p:cNvCxnSpPr>
            <a:stCxn id="8" idx="2"/>
          </p:cNvCxnSpPr>
          <p:nvPr/>
        </p:nvCxnSpPr>
        <p:spPr>
          <a:xfrm rot="5400000">
            <a:off x="1676366" y="1676378"/>
            <a:ext cx="711205" cy="225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판단 11"/>
          <p:cNvSpPr/>
          <p:nvPr/>
        </p:nvSpPr>
        <p:spPr>
          <a:xfrm>
            <a:off x="507958" y="2031980"/>
            <a:ext cx="3149622" cy="182881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2759" y="2781286"/>
            <a:ext cx="2540018" cy="562203"/>
          </a:xfrm>
          <a:prstGeom prst="rect">
            <a:avLst/>
          </a:prstGeom>
          <a:noFill/>
          <a:ln>
            <a:noFill/>
          </a:ln>
        </p:spPr>
        <p:txBody>
          <a:bodyPr wrap="square" lIns="130046" tIns="65023" rIns="130046" bIns="65023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관리자 번호가 </a:t>
            </a:r>
            <a:endParaRPr lang="en-US" altLang="ko-KR" sz="1400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일치하는가</a:t>
            </a:r>
            <a:r>
              <a:rPr lang="en-US" altLang="ko-KR" sz="14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1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41620" y="5276126"/>
            <a:ext cx="668191" cy="439093"/>
          </a:xfrm>
          <a:prstGeom prst="rect">
            <a:avLst/>
          </a:prstGeom>
          <a:noFill/>
          <a:ln>
            <a:noFill/>
          </a:ln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Yes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17" name="꺾인 연결선 16"/>
          <p:cNvCxnSpPr>
            <a:cxnSpLocks/>
            <a:stCxn id="12" idx="1"/>
          </p:cNvCxnSpPr>
          <p:nvPr/>
        </p:nvCxnSpPr>
        <p:spPr>
          <a:xfrm rot="10800000" flipH="1">
            <a:off x="507958" y="1521503"/>
            <a:ext cx="1491162" cy="1424884"/>
          </a:xfrm>
          <a:prstGeom prst="bentConnector3">
            <a:avLst>
              <a:gd name="adj1" fmla="val -1533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4351" y="3060816"/>
            <a:ext cx="565600" cy="439093"/>
          </a:xfrm>
          <a:prstGeom prst="rect">
            <a:avLst/>
          </a:prstGeom>
          <a:noFill/>
          <a:ln>
            <a:noFill/>
          </a:ln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No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9995338" y="1"/>
            <a:ext cx="3009462" cy="1135657"/>
          </a:xfrm>
        </p:spPr>
        <p:txBody>
          <a:bodyPr>
            <a:normAutofit/>
          </a:bodyPr>
          <a:lstStyle/>
          <a:p>
            <a:r>
              <a:rPr lang="ko-KR" altLang="en-US" sz="4600" dirty="0">
                <a:latin typeface="배달의민족 주아" pitchFamily="18" charset="-127"/>
                <a:ea typeface="배달의민족 주아" pitchFamily="18" charset="-127"/>
              </a:rPr>
              <a:t>알고리즘</a:t>
            </a:r>
          </a:p>
        </p:txBody>
      </p:sp>
      <p:cxnSp>
        <p:nvCxnSpPr>
          <p:cNvPr id="29" name="꺾인 연결선 28"/>
          <p:cNvCxnSpPr>
            <a:cxnSpLocks/>
            <a:stCxn id="12" idx="2"/>
            <a:endCxn id="57" idx="1"/>
          </p:cNvCxnSpPr>
          <p:nvPr/>
        </p:nvCxnSpPr>
        <p:spPr>
          <a:xfrm rot="16200000" flipH="1">
            <a:off x="1779152" y="4164409"/>
            <a:ext cx="2537653" cy="1930419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cxnSpLocks/>
          </p:cNvCxnSpPr>
          <p:nvPr/>
        </p:nvCxnSpPr>
        <p:spPr>
          <a:xfrm rot="10800000" flipV="1">
            <a:off x="4000488" y="3981444"/>
            <a:ext cx="12700" cy="4469303"/>
          </a:xfrm>
          <a:prstGeom prst="bentConnector3">
            <a:avLst>
              <a:gd name="adj1" fmla="val 1800000"/>
            </a:avLst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cxnSpLocks/>
            <a:endCxn id="54" idx="2"/>
          </p:cNvCxnSpPr>
          <p:nvPr/>
        </p:nvCxnSpPr>
        <p:spPr>
          <a:xfrm rot="5400000" flipH="1" flipV="1">
            <a:off x="4703237" y="2824076"/>
            <a:ext cx="940928" cy="855348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</p:cNvCxnSpPr>
          <p:nvPr/>
        </p:nvCxnSpPr>
        <p:spPr>
          <a:xfrm>
            <a:off x="11550899" y="2909145"/>
            <a:ext cx="23766" cy="170095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cxnSpLocks/>
            <a:stCxn id="57" idx="3"/>
          </p:cNvCxnSpPr>
          <p:nvPr/>
        </p:nvCxnSpPr>
        <p:spPr>
          <a:xfrm flipV="1">
            <a:off x="5511780" y="6398445"/>
            <a:ext cx="1062678" cy="1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0"/>
          <p:cNvGrpSpPr/>
          <p:nvPr/>
        </p:nvGrpSpPr>
        <p:grpSpPr>
          <a:xfrm>
            <a:off x="10261840" y="1385134"/>
            <a:ext cx="2453619" cy="1524011"/>
            <a:chOff x="3786182" y="142852"/>
            <a:chExt cx="2357454" cy="1571636"/>
          </a:xfrm>
        </p:grpSpPr>
        <p:sp>
          <p:nvSpPr>
            <p:cNvPr id="30" name="순서도: 수동 입력 29"/>
            <p:cNvSpPr/>
            <p:nvPr/>
          </p:nvSpPr>
          <p:spPr>
            <a:xfrm>
              <a:off x="3786182" y="142852"/>
              <a:ext cx="2286016" cy="1571636"/>
            </a:xfrm>
            <a:prstGeom prst="flowChartManualInput">
              <a:avLst/>
            </a:prstGeom>
            <a:solidFill>
              <a:srgbClr val="FFC000">
                <a:alpha val="54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메뉴와 수량 선택</a:t>
              </a:r>
              <a:endParaRPr lang="en-US" altLang="ko-KR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00694" y="202148"/>
              <a:ext cx="642942" cy="32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배달의민족 주아" pitchFamily="18" charset="-127"/>
                  <a:ea typeface="배달의민족 주아" pitchFamily="18" charset="-127"/>
                </a:rPr>
                <a:t>확인</a:t>
              </a:r>
            </a:p>
          </p:txBody>
        </p:sp>
      </p:grpSp>
      <p:grpSp>
        <p:nvGrpSpPr>
          <p:cNvPr id="3" name="그룹 31"/>
          <p:cNvGrpSpPr/>
          <p:nvPr/>
        </p:nvGrpSpPr>
        <p:grpSpPr>
          <a:xfrm>
            <a:off x="10269278" y="4443020"/>
            <a:ext cx="2461581" cy="1524011"/>
            <a:chOff x="3786182" y="142852"/>
            <a:chExt cx="2357454" cy="1571636"/>
          </a:xfrm>
        </p:grpSpPr>
        <p:sp>
          <p:nvSpPr>
            <p:cNvPr id="34" name="순서도: 수동 입력 33"/>
            <p:cNvSpPr/>
            <p:nvPr/>
          </p:nvSpPr>
          <p:spPr>
            <a:xfrm>
              <a:off x="3786182" y="142852"/>
              <a:ext cx="2286016" cy="1571636"/>
            </a:xfrm>
            <a:prstGeom prst="flowChartManualInput">
              <a:avLst/>
            </a:prstGeom>
            <a:solidFill>
              <a:srgbClr val="FFC000">
                <a:alpha val="54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주문 시 </a:t>
              </a:r>
              <a:endParaRPr lang="en-US" altLang="ko-KR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영수증 출력</a:t>
              </a:r>
              <a:r>
                <a:rPr lang="en-US" altLang="ko-KR" sz="2000" dirty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,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DB</a:t>
              </a:r>
              <a:r>
                <a:rPr lang="ko-KR" altLang="en-US" sz="2000" dirty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에 입력</a:t>
              </a:r>
              <a:endParaRPr lang="en-US" altLang="ko-KR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00694" y="202148"/>
              <a:ext cx="642942" cy="32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배달의민족 주아" pitchFamily="18" charset="-127"/>
                  <a:ea typeface="배달의민족 주아" pitchFamily="18" charset="-127"/>
                </a:rPr>
                <a:t>주문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574458" y="5432699"/>
            <a:ext cx="2536967" cy="1524012"/>
            <a:chOff x="8940817" y="6197609"/>
            <a:chExt cx="3408883" cy="1930414"/>
          </a:xfrm>
        </p:grpSpPr>
        <p:sp>
          <p:nvSpPr>
            <p:cNvPr id="51" name="순서도: 수동 입력 50"/>
            <p:cNvSpPr/>
            <p:nvPr/>
          </p:nvSpPr>
          <p:spPr>
            <a:xfrm>
              <a:off x="8940817" y="6197609"/>
              <a:ext cx="3251223" cy="1930414"/>
            </a:xfrm>
            <a:prstGeom prst="flowChartManualInput">
              <a:avLst/>
            </a:prstGeom>
            <a:solidFill>
              <a:srgbClr val="FFC000">
                <a:alpha val="54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0046" tIns="65023" rIns="130046" bIns="65023"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일일 총 매출가격 </a:t>
              </a:r>
              <a:endParaRPr lang="en-US" altLang="ko-KR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확인 가능</a:t>
              </a:r>
              <a:endParaRPr lang="en-US" altLang="ko-KR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218046" y="6238909"/>
              <a:ext cx="1131654" cy="439093"/>
            </a:xfrm>
            <a:prstGeom prst="rect">
              <a:avLst/>
            </a:prstGeom>
            <a:noFill/>
          </p:spPr>
          <p:txBody>
            <a:bodyPr wrap="square" lIns="130046" tIns="65023" rIns="130046" bIns="65023" rtlCol="0">
              <a:spAutoFit/>
            </a:bodyPr>
            <a:lstStyle/>
            <a:p>
              <a:r>
                <a:rPr lang="ko-KR" altLang="en-US" sz="2000" dirty="0">
                  <a:latin typeface="배달의민족 주아" pitchFamily="18" charset="-127"/>
                  <a:ea typeface="배달의민족 주아" pitchFamily="18" charset="-127"/>
                </a:rPr>
                <a:t>매출</a:t>
              </a: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4013188" y="3716359"/>
            <a:ext cx="1498592" cy="893741"/>
          </a:xfrm>
          <a:prstGeom prst="rect">
            <a:avLst/>
          </a:prstGeom>
          <a:solidFill>
            <a:srgbClr val="FFC000">
              <a:alpha val="54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영업시작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013188" y="5951575"/>
            <a:ext cx="1498592" cy="893741"/>
          </a:xfrm>
          <a:prstGeom prst="rect">
            <a:avLst/>
          </a:prstGeom>
          <a:solidFill>
            <a:srgbClr val="FFC000">
              <a:alpha val="54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매출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013188" y="8186138"/>
            <a:ext cx="1498592" cy="892136"/>
          </a:xfrm>
          <a:prstGeom prst="rect">
            <a:avLst/>
          </a:prstGeom>
          <a:solidFill>
            <a:srgbClr val="FFC000">
              <a:alpha val="54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종료</a:t>
            </a: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7378712" y="8432825"/>
            <a:ext cx="1625611" cy="812806"/>
          </a:xfrm>
          <a:prstGeom prst="flowChartTerminator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END</a:t>
            </a:r>
            <a:endParaRPr lang="ko-KR" altLang="en-US" sz="2000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37" name="직선 화살표 연결선 36"/>
          <p:cNvCxnSpPr>
            <a:cxnSpLocks/>
            <a:endCxn id="27" idx="1"/>
          </p:cNvCxnSpPr>
          <p:nvPr/>
        </p:nvCxnSpPr>
        <p:spPr>
          <a:xfrm flipV="1">
            <a:off x="5522012" y="8839228"/>
            <a:ext cx="1856700" cy="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5">
            <a:extLst>
              <a:ext uri="{FF2B5EF4-FFF2-40B4-BE49-F238E27FC236}">
                <a16:creationId xmlns:a16="http://schemas.microsoft.com/office/drawing/2014/main" id="{A11F70BE-20E7-45D6-A8E8-3D1C9C30AA96}"/>
              </a:ext>
            </a:extLst>
          </p:cNvPr>
          <p:cNvCxnSpPr>
            <a:cxnSpLocks/>
            <a:stCxn id="34" idx="1"/>
            <a:endCxn id="103" idx="2"/>
          </p:cNvCxnSpPr>
          <p:nvPr/>
        </p:nvCxnSpPr>
        <p:spPr>
          <a:xfrm rot="10800000">
            <a:off x="9410700" y="4674356"/>
            <a:ext cx="858578" cy="530670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EDB305-F0B0-41E9-AB9C-62CDF85A766C}"/>
              </a:ext>
            </a:extLst>
          </p:cNvPr>
          <p:cNvSpPr txBox="1"/>
          <p:nvPr/>
        </p:nvSpPr>
        <p:spPr>
          <a:xfrm>
            <a:off x="1678009" y="2320756"/>
            <a:ext cx="80951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Login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29C9BE-2E09-4625-B504-3AEFDA0B390C}"/>
              </a:ext>
            </a:extLst>
          </p:cNvPr>
          <p:cNvSpPr/>
          <p:nvPr/>
        </p:nvSpPr>
        <p:spPr>
          <a:xfrm>
            <a:off x="7638216" y="2865882"/>
            <a:ext cx="1498592" cy="893741"/>
          </a:xfrm>
          <a:prstGeom prst="rect">
            <a:avLst/>
          </a:prstGeom>
          <a:solidFill>
            <a:srgbClr val="FFC000">
              <a:alpha val="54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주문 창</a:t>
            </a:r>
            <a:endParaRPr lang="en-US" altLang="ko-KR" sz="2000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6C7889B-7F5B-4AE4-8D8C-81CBAE32FDD3}"/>
              </a:ext>
            </a:extLst>
          </p:cNvPr>
          <p:cNvGrpSpPr/>
          <p:nvPr/>
        </p:nvGrpSpPr>
        <p:grpSpPr>
          <a:xfrm>
            <a:off x="4621874" y="1521503"/>
            <a:ext cx="1958994" cy="1259783"/>
            <a:chOff x="4600581" y="1449714"/>
            <a:chExt cx="2482445" cy="1388487"/>
          </a:xfrm>
        </p:grpSpPr>
        <p:sp>
          <p:nvSpPr>
            <p:cNvPr id="54" name="순서도: 판단 53">
              <a:extLst>
                <a:ext uri="{FF2B5EF4-FFF2-40B4-BE49-F238E27FC236}">
                  <a16:creationId xmlns:a16="http://schemas.microsoft.com/office/drawing/2014/main" id="{77FB81A0-E9E8-42BA-B330-0EA78878F921}"/>
                </a:ext>
              </a:extLst>
            </p:cNvPr>
            <p:cNvSpPr/>
            <p:nvPr/>
          </p:nvSpPr>
          <p:spPr>
            <a:xfrm>
              <a:off x="4600581" y="1449714"/>
              <a:ext cx="2482445" cy="1388487"/>
            </a:xfrm>
            <a:prstGeom prst="flowChartDecisi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0046" tIns="65023" rIns="130046" bIns="65023" rtlCol="0" anchor="ctr"/>
            <a:lstStyle/>
            <a:p>
              <a:pPr algn="ctr"/>
              <a:endParaRPr lang="ko-KR" altLang="en-US" sz="18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27F134-48E2-44E0-B040-37E6188E66B0}"/>
                </a:ext>
              </a:extLst>
            </p:cNvPr>
            <p:cNvSpPr txBox="1"/>
            <p:nvPr/>
          </p:nvSpPr>
          <p:spPr>
            <a:xfrm>
              <a:off x="4699168" y="1799251"/>
              <a:ext cx="2285900" cy="655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pple SD 산돌고딕 Neo 옅은체"/>
                </a:rPr>
                <a:t>당일 테이블 </a:t>
              </a:r>
              <a:endPara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sym typeface="Apple SD 산돌고딕 Neo 옅은체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생성 </a:t>
              </a:r>
              <a:r>
                <a:rPr kumimoji="0" lang="ko-KR" alt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pple SD 산돌고딕 Neo 옅은체"/>
                </a:rPr>
                <a:t>유무 확인</a:t>
              </a:r>
              <a:endPara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sym typeface="Apple SD 산돌고딕 Neo 옅은체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B86C84A-DCBD-4A64-BDB3-99D9A4EA9D60}"/>
              </a:ext>
            </a:extLst>
          </p:cNvPr>
          <p:cNvSpPr/>
          <p:nvPr/>
        </p:nvSpPr>
        <p:spPr>
          <a:xfrm>
            <a:off x="7674801" y="676638"/>
            <a:ext cx="1498592" cy="893741"/>
          </a:xfrm>
          <a:prstGeom prst="rect">
            <a:avLst/>
          </a:prstGeom>
          <a:solidFill>
            <a:srgbClr val="FFC000">
              <a:alpha val="54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DB</a:t>
            </a:r>
            <a:r>
              <a:rPr lang="ko-KR" altLang="en-US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에 당일</a:t>
            </a:r>
            <a:endParaRPr lang="en-US" altLang="ko-KR" sz="2000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테이블 생성</a:t>
            </a:r>
            <a:endParaRPr lang="en-US" altLang="ko-KR" sz="2000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67" name="꺾인 연결선 35">
            <a:extLst>
              <a:ext uri="{FF2B5EF4-FFF2-40B4-BE49-F238E27FC236}">
                <a16:creationId xmlns:a16="http://schemas.microsoft.com/office/drawing/2014/main" id="{12A41207-F179-4FD4-8DDA-905952F49154}"/>
              </a:ext>
            </a:extLst>
          </p:cNvPr>
          <p:cNvCxnSpPr>
            <a:cxnSpLocks/>
            <a:stCxn id="54" idx="0"/>
            <a:endCxn id="59" idx="1"/>
          </p:cNvCxnSpPr>
          <p:nvPr/>
        </p:nvCxnSpPr>
        <p:spPr>
          <a:xfrm rot="5400000" flipH="1" flipV="1">
            <a:off x="6439091" y="285793"/>
            <a:ext cx="397994" cy="2073426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F2D71BC-DC9C-43FC-86A6-62871F95ABF7}"/>
              </a:ext>
            </a:extLst>
          </p:cNvPr>
          <p:cNvSpPr txBox="1"/>
          <p:nvPr/>
        </p:nvSpPr>
        <p:spPr>
          <a:xfrm>
            <a:off x="6372905" y="617373"/>
            <a:ext cx="565600" cy="439093"/>
          </a:xfrm>
          <a:prstGeom prst="rect">
            <a:avLst/>
          </a:prstGeom>
          <a:noFill/>
          <a:ln>
            <a:noFill/>
          </a:ln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No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72" name="꺾인 연결선 35">
            <a:extLst>
              <a:ext uri="{FF2B5EF4-FFF2-40B4-BE49-F238E27FC236}">
                <a16:creationId xmlns:a16="http://schemas.microsoft.com/office/drawing/2014/main" id="{531AD682-7829-48E7-8C9B-598A3BC8DE6B}"/>
              </a:ext>
            </a:extLst>
          </p:cNvPr>
          <p:cNvCxnSpPr>
            <a:cxnSpLocks/>
            <a:endCxn id="40" idx="1"/>
          </p:cNvCxnSpPr>
          <p:nvPr/>
        </p:nvCxnSpPr>
        <p:spPr>
          <a:xfrm rot="16200000" flipH="1">
            <a:off x="6526737" y="2201274"/>
            <a:ext cx="1165614" cy="1057343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CAFC580-29D5-4F9C-A56F-8F6777F4918E}"/>
              </a:ext>
            </a:extLst>
          </p:cNvPr>
          <p:cNvSpPr txBox="1"/>
          <p:nvPr/>
        </p:nvSpPr>
        <p:spPr>
          <a:xfrm>
            <a:off x="6580873" y="2824355"/>
            <a:ext cx="668191" cy="439093"/>
          </a:xfrm>
          <a:prstGeom prst="rect">
            <a:avLst/>
          </a:prstGeom>
          <a:noFill/>
          <a:ln>
            <a:noFill/>
          </a:ln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Yes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84507B5-0248-4068-BE8C-4F1E60D1A118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387512" y="1550793"/>
            <a:ext cx="0" cy="1315089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35">
            <a:extLst>
              <a:ext uri="{FF2B5EF4-FFF2-40B4-BE49-F238E27FC236}">
                <a16:creationId xmlns:a16="http://schemas.microsoft.com/office/drawing/2014/main" id="{0889FDFA-0CF3-472D-8A8B-F8C4B3CCE7C8}"/>
              </a:ext>
            </a:extLst>
          </p:cNvPr>
          <p:cNvCxnSpPr>
            <a:cxnSpLocks/>
          </p:cNvCxnSpPr>
          <p:nvPr/>
        </p:nvCxnSpPr>
        <p:spPr>
          <a:xfrm flipV="1">
            <a:off x="9123391" y="2289123"/>
            <a:ext cx="1138449" cy="1040177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A0220D1-EBC6-4028-9FEC-5A22C5F53454}"/>
              </a:ext>
            </a:extLst>
          </p:cNvPr>
          <p:cNvSpPr/>
          <p:nvPr/>
        </p:nvSpPr>
        <p:spPr>
          <a:xfrm>
            <a:off x="8761077" y="4140041"/>
            <a:ext cx="1299245" cy="534315"/>
          </a:xfrm>
          <a:prstGeom prst="rect">
            <a:avLst/>
          </a:prstGeom>
          <a:solidFill>
            <a:srgbClr val="FFC000">
              <a:alpha val="54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초기화</a:t>
            </a:r>
            <a:endParaRPr lang="en-US" altLang="ko-KR" sz="2000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7469A8EF-DEC9-45DF-B472-7ABED673C433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9410699" y="3343489"/>
            <a:ext cx="1" cy="79655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직사각형"/>
          <p:cNvSpPr/>
          <p:nvPr/>
        </p:nvSpPr>
        <p:spPr>
          <a:xfrm>
            <a:off x="0" y="-211667"/>
            <a:ext cx="13004801" cy="4453799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4" name="세 번째"/>
          <p:cNvSpPr txBox="1"/>
          <p:nvPr/>
        </p:nvSpPr>
        <p:spPr>
          <a:xfrm>
            <a:off x="1552520" y="4966926"/>
            <a:ext cx="529311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</a:t>
            </a:r>
          </a:p>
        </p:txBody>
      </p:sp>
      <p:sp>
        <p:nvSpPr>
          <p:cNvPr id="16" name="NOBRAND STYLE PPT">
            <a:extLst>
              <a:ext uri="{FF2B5EF4-FFF2-40B4-BE49-F238E27FC236}">
                <a16:creationId xmlns:a16="http://schemas.microsoft.com/office/drawing/2014/main" id="{70C2FBD7-0CCE-45EB-B6B8-28FFE038239E}"/>
              </a:ext>
            </a:extLst>
          </p:cNvPr>
          <p:cNvSpPr txBox="1"/>
          <p:nvPr/>
        </p:nvSpPr>
        <p:spPr>
          <a:xfrm>
            <a:off x="1552520" y="7900437"/>
            <a:ext cx="1550104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NOBRAND</a:t>
            </a:r>
          </a:p>
        </p:txBody>
      </p:sp>
      <p:sp>
        <p:nvSpPr>
          <p:cNvPr id="17" name="13page (국내산)">
            <a:extLst>
              <a:ext uri="{FF2B5EF4-FFF2-40B4-BE49-F238E27FC236}">
                <a16:creationId xmlns:a16="http://schemas.microsoft.com/office/drawing/2014/main" id="{8304C4B4-B9D3-4DFE-B658-75C251684046}"/>
              </a:ext>
            </a:extLst>
          </p:cNvPr>
          <p:cNvSpPr txBox="1"/>
          <p:nvPr/>
        </p:nvSpPr>
        <p:spPr>
          <a:xfrm>
            <a:off x="9869216" y="8733449"/>
            <a:ext cx="268823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500">
                <a:latin typeface="SpoqaHanSans-Thin"/>
                <a:ea typeface="SpoqaHanSans-Thin"/>
                <a:cs typeface="SpoqaHanSans-Thin"/>
                <a:sym typeface="SpoqaHanSans-Thin"/>
              </a:defRPr>
            </a:lvl1pPr>
          </a:lstStyle>
          <a:p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&amp; JAVA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280E987-1D42-48FA-B893-944490DE084E}"/>
              </a:ext>
            </a:extLst>
          </p:cNvPr>
          <p:cNvGrpSpPr/>
          <p:nvPr/>
        </p:nvGrpSpPr>
        <p:grpSpPr>
          <a:xfrm>
            <a:off x="553910" y="513127"/>
            <a:ext cx="1997223" cy="1633417"/>
            <a:chOff x="553910" y="513127"/>
            <a:chExt cx="1997223" cy="1633417"/>
          </a:xfrm>
        </p:grpSpPr>
        <p:sp>
          <p:nvSpPr>
            <p:cNvPr id="19" name="No Title"/>
            <p:cNvSpPr txBox="1"/>
            <p:nvPr/>
          </p:nvSpPr>
          <p:spPr>
            <a:xfrm>
              <a:off x="640533" y="619895"/>
              <a:ext cx="1823977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800" spc="-56">
                  <a:latin typeface="SpoqaHanSans-Bold"/>
                  <a:ea typeface="SpoqaHanSans-Bold"/>
                  <a:cs typeface="SpoqaHanSans-Bold"/>
                  <a:sym typeface="SpoqaHanSans-Bold"/>
                </a:defRPr>
              </a:lvl1pPr>
            </a:lstStyle>
            <a:p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r>
                <a: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</a:t>
              </a:r>
            </a:p>
          </p:txBody>
        </p:sp>
        <p:sp>
          <p:nvSpPr>
            <p:cNvPr id="20" name="직사각형"/>
            <p:cNvSpPr/>
            <p:nvPr/>
          </p:nvSpPr>
          <p:spPr>
            <a:xfrm>
              <a:off x="553910" y="513127"/>
              <a:ext cx="1997223" cy="1633417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선"/>
            <p:cNvSpPr/>
            <p:nvPr/>
          </p:nvSpPr>
          <p:spPr>
            <a:xfrm>
              <a:off x="555564" y="1205114"/>
              <a:ext cx="1993915" cy="1"/>
            </a:xfrm>
            <a:prstGeom prst="line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팀명, 팀원을 적어주세요"/>
            <p:cNvSpPr txBox="1"/>
            <p:nvPr/>
          </p:nvSpPr>
          <p:spPr>
            <a:xfrm>
              <a:off x="886473" y="1407826"/>
              <a:ext cx="1332096" cy="441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1100"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lvl1pPr>
            </a:lstStyle>
            <a:p>
              <a:pPr algn="ctr"/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김준석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이승직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홍성인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</a:p>
            <a:p>
              <a:pPr algn="ctr"/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이기정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안준모</a:t>
              </a:r>
              <a:endPara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4EB1571-3709-46B7-AF26-FDDED43E7434}"/>
              </a:ext>
            </a:extLst>
          </p:cNvPr>
          <p:cNvSpPr txBox="1"/>
          <p:nvPr/>
        </p:nvSpPr>
        <p:spPr>
          <a:xfrm>
            <a:off x="1655885" y="6135852"/>
            <a:ext cx="5189751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/>
            <a:r>
              <a:rPr lang="ko-KR" altLang="en-US" sz="7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구현</a:t>
            </a:r>
            <a:r>
              <a:rPr lang="en-US" altLang="ko-KR" sz="7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0" y="-46159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6" name="직사각형"/>
          <p:cNvSpPr/>
          <p:nvPr/>
        </p:nvSpPr>
        <p:spPr>
          <a:xfrm>
            <a:off x="0" y="6445348"/>
            <a:ext cx="13004801" cy="3393633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7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 </a:t>
            </a:r>
          </a:p>
        </p:txBody>
      </p:sp>
      <p:sp>
        <p:nvSpPr>
          <p:cNvPr id="228" name="그래프 주제를 적어주세요"/>
          <p:cNvSpPr txBox="1"/>
          <p:nvPr/>
        </p:nvSpPr>
        <p:spPr>
          <a:xfrm>
            <a:off x="304296" y="4069544"/>
            <a:ext cx="339355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구성 소개</a:t>
            </a:r>
            <a:endParaRPr lang="en-US" altLang="ko-KR" sz="4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fb59cbb895d701da18de5b0ef988e18e.png" descr="fb59cbb895d701da18de5b0ef988e18e.png">
            <a:extLst>
              <a:ext uri="{FF2B5EF4-FFF2-40B4-BE49-F238E27FC236}">
                <a16:creationId xmlns:a16="http://schemas.microsoft.com/office/drawing/2014/main" id="{01311AC2-B3BA-46C4-9BA7-23820812E9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4002149" y="1190739"/>
            <a:ext cx="9002651" cy="11203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35E0319-65E0-4E36-9807-367BF9A0D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" b="3036"/>
          <a:stretch/>
        </p:blipFill>
        <p:spPr>
          <a:xfrm>
            <a:off x="5551638" y="2033170"/>
            <a:ext cx="5865447" cy="285193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DDA693D-0975-4EA0-81EF-134E87F370D5}"/>
              </a:ext>
            </a:extLst>
          </p:cNvPr>
          <p:cNvGrpSpPr/>
          <p:nvPr/>
        </p:nvGrpSpPr>
        <p:grpSpPr>
          <a:xfrm>
            <a:off x="5962737" y="3130844"/>
            <a:ext cx="1612900" cy="1276256"/>
            <a:chOff x="5905500" y="4788870"/>
            <a:chExt cx="1612900" cy="12762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53AC4C-DC45-4AFF-A535-A7A31BCD5162}"/>
                </a:ext>
              </a:extLst>
            </p:cNvPr>
            <p:cNvSpPr txBox="1"/>
            <p:nvPr/>
          </p:nvSpPr>
          <p:spPr>
            <a:xfrm>
              <a:off x="6502400" y="4788870"/>
              <a:ext cx="33554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Abadi Extra Light" panose="020B0604020202020204" pitchFamily="34" charset="0"/>
                  <a:sym typeface="Apple SD 산돌고딕 Neo 옅은체"/>
                </a:rPr>
                <a:t>①</a:t>
              </a:r>
              <a:endParaRPr kumimoji="0" lang="ko-KR" altLang="en-US" sz="36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ADD0AE0-55FB-4C18-87C5-CE5DCDFCB1C5}"/>
                </a:ext>
              </a:extLst>
            </p:cNvPr>
            <p:cNvSpPr/>
            <p:nvPr/>
          </p:nvSpPr>
          <p:spPr>
            <a:xfrm>
              <a:off x="5905500" y="5432760"/>
              <a:ext cx="1612900" cy="632366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FDCA139-A604-489B-B668-34024F31C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38" y="6419657"/>
            <a:ext cx="4813473" cy="22216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2D7246-C9DA-4313-96AB-46FA13CB15AF}"/>
              </a:ext>
            </a:extLst>
          </p:cNvPr>
          <p:cNvSpPr txBox="1"/>
          <p:nvPr/>
        </p:nvSpPr>
        <p:spPr>
          <a:xfrm>
            <a:off x="6008148" y="5151602"/>
            <a:ext cx="308417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관리자 번호 입력 후 영업시작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9EE2A-D2B9-450B-BDCA-C5B6182CE09E}"/>
              </a:ext>
            </a:extLst>
          </p:cNvPr>
          <p:cNvSpPr txBox="1"/>
          <p:nvPr/>
        </p:nvSpPr>
        <p:spPr>
          <a:xfrm>
            <a:off x="5995371" y="5944045"/>
            <a:ext cx="372377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관리자번호가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틀릴경우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경고창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 생성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359</Words>
  <Application>Microsoft Office PowerPoint</Application>
  <PresentationFormat>사용자 지정</PresentationFormat>
  <Paragraphs>144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Apple SD 산돌고딕 Neo 옅은체</vt:lpstr>
      <vt:lpstr>Helvetica Neue</vt:lpstr>
      <vt:lpstr>배달의민족 주아</vt:lpstr>
      <vt:lpstr>Abadi</vt:lpstr>
      <vt:lpstr>Abadi Extra Light</vt:lpstr>
      <vt:lpstr>Arial</vt:lpstr>
      <vt:lpstr>Arial Rounded MT Bold</vt:lpstr>
      <vt:lpstr>Helvetica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소스 구조</vt:lpstr>
      <vt:lpstr>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안준모</cp:lastModifiedBy>
  <cp:revision>70</cp:revision>
  <dcterms:modified xsi:type="dcterms:W3CDTF">2021-06-16T11:16:41Z</dcterms:modified>
</cp:coreProperties>
</file>