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4" r:id="rId4"/>
    <p:sldId id="266" r:id="rId5"/>
    <p:sldId id="290" r:id="rId6"/>
    <p:sldId id="291" r:id="rId7"/>
    <p:sldId id="292" r:id="rId8"/>
    <p:sldId id="265" r:id="rId9"/>
    <p:sldId id="263" r:id="rId10"/>
    <p:sldId id="260" r:id="rId11"/>
    <p:sldId id="283" r:id="rId12"/>
    <p:sldId id="285" r:id="rId13"/>
    <p:sldId id="287" r:id="rId14"/>
    <p:sldId id="289" r:id="rId15"/>
    <p:sldId id="284" r:id="rId16"/>
    <p:sldId id="286" r:id="rId17"/>
    <p:sldId id="278" r:id="rId18"/>
    <p:sldId id="268" r:id="rId19"/>
    <p:sldId id="276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0E9DE"/>
    <a:srgbClr val="262626"/>
    <a:srgbClr val="A65503"/>
    <a:srgbClr val="EA8E20"/>
    <a:srgbClr val="864218"/>
    <a:srgbClr val="E59D4E"/>
    <a:srgbClr val="996600"/>
    <a:srgbClr val="6F3508"/>
    <a:srgbClr val="F1E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4412"/>
  </p:normalViewPr>
  <p:slideViewPr>
    <p:cSldViewPr snapToGrid="0" snapToObjects="1">
      <p:cViewPr varScale="1">
        <p:scale>
          <a:sx n="76" d="100"/>
          <a:sy n="76" d="100"/>
        </p:scale>
        <p:origin x="954" y="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16A855-F853-41E9-8A92-D64004EB400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38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"/>
          <p:cNvSpPr/>
          <p:nvPr/>
        </p:nvSpPr>
        <p:spPr>
          <a:xfrm>
            <a:off x="0" y="-1100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2" name="노브랜드 스타일"/>
          <p:cNvSpPr txBox="1"/>
          <p:nvPr/>
        </p:nvSpPr>
        <p:spPr>
          <a:xfrm>
            <a:off x="1463425" y="5182764"/>
            <a:ext cx="4860305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관리</a:t>
            </a: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(Kiosk)</a:t>
            </a:r>
          </a:p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5" name="NOBRAND STYLE PPT"/>
          <p:cNvSpPr txBox="1"/>
          <p:nvPr/>
        </p:nvSpPr>
        <p:spPr>
          <a:xfrm>
            <a:off x="1530129" y="7807311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48" name="13page (국내산)"/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43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  <a:endParaRPr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6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7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9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"/>
          <p:cNvSpPr/>
          <p:nvPr/>
        </p:nvSpPr>
        <p:spPr>
          <a:xfrm>
            <a:off x="0" y="-110067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5" name="직사각형"/>
          <p:cNvSpPr/>
          <p:nvPr/>
        </p:nvSpPr>
        <p:spPr>
          <a:xfrm>
            <a:off x="0" y="6445349"/>
            <a:ext cx="13004801" cy="3323044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6" name="No Title"/>
          <p:cNvSpPr txBox="1"/>
          <p:nvPr/>
        </p:nvSpPr>
        <p:spPr>
          <a:xfrm>
            <a:off x="4382591" y="221852"/>
            <a:ext cx="413510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Developer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</a:t>
            </a:r>
          </a:p>
        </p:txBody>
      </p:sp>
      <p:pic>
        <p:nvPicPr>
          <p:cNvPr id="187" name="fb59cbb895d701da18de5b0ef988e18e.png" descr="fb59cbb895d701da18de5b0ef988e18e.png"/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245621-1609-4B89-B517-82E9B8E7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15" y="2704905"/>
            <a:ext cx="7478169" cy="562053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3CA7F4-27E3-4680-8A81-07CFA98E3536}"/>
              </a:ext>
            </a:extLst>
          </p:cNvPr>
          <p:cNvGrpSpPr/>
          <p:nvPr/>
        </p:nvGrpSpPr>
        <p:grpSpPr>
          <a:xfrm>
            <a:off x="2829573" y="2698566"/>
            <a:ext cx="9633983" cy="5643144"/>
            <a:chOff x="2829573" y="2698566"/>
            <a:chExt cx="9633983" cy="5643144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2E22FD-8B26-4748-8B2C-1CA7EFED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70"/>
            <a:stretch/>
          </p:blipFill>
          <p:spPr>
            <a:xfrm>
              <a:off x="2829573" y="2698566"/>
              <a:ext cx="1976002" cy="121937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C8FF52-263E-41AF-9EFC-9E4AE9655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914" y="2740228"/>
              <a:ext cx="7468642" cy="5601482"/>
            </a:xfrm>
            <a:prstGeom prst="rect">
              <a:avLst/>
            </a:prstGeom>
          </p:spPr>
        </p:pic>
      </p:grp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8DD37AF-5BD5-44C1-A1FD-7E5E79B39B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820" b="1880"/>
          <a:stretch/>
        </p:blipFill>
        <p:spPr>
          <a:xfrm>
            <a:off x="3883032" y="2232661"/>
            <a:ext cx="7478169" cy="674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CBFE69BB-7F5C-4AD2-83B4-331DCBFE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85D3AF-B40C-4E87-B948-636322EEC1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/>
          <a:stretch/>
        </p:blipFill>
        <p:spPr>
          <a:xfrm>
            <a:off x="3809999" y="1963602"/>
            <a:ext cx="7400127" cy="74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810D440F-6F81-474F-BA96-311724CB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56254A4-174D-4A10-904D-20F5D5D9FD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t="322" r="1145" b="1171"/>
          <a:stretch/>
        </p:blipFill>
        <p:spPr>
          <a:xfrm>
            <a:off x="3540918" y="1974388"/>
            <a:ext cx="7356935" cy="746760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2F2BB2-F205-4AD0-99B8-E9340654F2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2788" r="2340" b="2454"/>
          <a:stretch/>
        </p:blipFill>
        <p:spPr>
          <a:xfrm>
            <a:off x="5306679" y="4666789"/>
            <a:ext cx="4152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8C970BCB-CB9F-4124-8CC8-8448897D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F3590B6-67AF-4BCA-9D03-EC098BAAB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1"/>
          <a:stretch/>
        </p:blipFill>
        <p:spPr>
          <a:xfrm>
            <a:off x="3997324" y="3017571"/>
            <a:ext cx="691245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7F07F5B4-0DCB-42D9-B6CA-70DB889C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03C42C-FF70-4A2C-B45D-40056870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" b="3036"/>
          <a:stretch/>
        </p:blipFill>
        <p:spPr>
          <a:xfrm>
            <a:off x="3772693" y="3172617"/>
            <a:ext cx="5865447" cy="28519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6CE76-874D-4239-833A-64E343BD6735}"/>
              </a:ext>
            </a:extLst>
          </p:cNvPr>
          <p:cNvSpPr/>
          <p:nvPr/>
        </p:nvSpPr>
        <p:spPr>
          <a:xfrm>
            <a:off x="5860440" y="4954338"/>
            <a:ext cx="1612900" cy="63236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2E4E-C1EB-4502-BD79-28DFB9EC0D9E}"/>
              </a:ext>
            </a:extLst>
          </p:cNvPr>
          <p:cNvSpPr txBox="1"/>
          <p:nvPr/>
        </p:nvSpPr>
        <p:spPr>
          <a:xfrm>
            <a:off x="6480370" y="5604605"/>
            <a:ext cx="5260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badi" panose="020B0604020202020204" pitchFamily="34" charset="0"/>
                <a:sym typeface="Apple SD 산돌고딕 Neo 옅은체"/>
              </a:rPr>
              <a:t>②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136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4EC47764-AA6E-4859-867F-1A55DCF2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2C0E2-91B7-47D1-92A0-A4DDC8D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317" r="699" b="343"/>
          <a:stretch/>
        </p:blipFill>
        <p:spPr>
          <a:xfrm>
            <a:off x="3911600" y="2398908"/>
            <a:ext cx="6137276" cy="6219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44B53A-848E-473D-9172-8B362607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r="894" b="474"/>
          <a:stretch/>
        </p:blipFill>
        <p:spPr>
          <a:xfrm>
            <a:off x="3911600" y="2347718"/>
            <a:ext cx="6261101" cy="63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1DECE579-28C2-428F-9279-99FE365B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FB921-9119-4FDF-AB3C-CA2CC87E33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" r="432" b="438"/>
          <a:stretch/>
        </p:blipFill>
        <p:spPr>
          <a:xfrm>
            <a:off x="4152374" y="2524125"/>
            <a:ext cx="6211349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직사각형"/>
          <p:cNvSpPr/>
          <p:nvPr/>
        </p:nvSpPr>
        <p:spPr>
          <a:xfrm>
            <a:off x="0" y="-1100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세 번째"/>
          <p:cNvSpPr txBox="1"/>
          <p:nvPr/>
        </p:nvSpPr>
        <p:spPr>
          <a:xfrm>
            <a:off x="1552520" y="5798450"/>
            <a:ext cx="474969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NOBRAND STYLE PPT">
            <a:extLst>
              <a:ext uri="{FF2B5EF4-FFF2-40B4-BE49-F238E27FC236}">
                <a16:creationId xmlns:a16="http://schemas.microsoft.com/office/drawing/2014/main" id="{70C2FBD7-0CCE-45EB-B6B8-28FFE038239E}"/>
              </a:ext>
            </a:extLst>
          </p:cNvPr>
          <p:cNvSpPr txBox="1"/>
          <p:nvPr/>
        </p:nvSpPr>
        <p:spPr>
          <a:xfrm>
            <a:off x="1552520" y="7900437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7" name="13page (국내산)">
            <a:extLst>
              <a:ext uri="{FF2B5EF4-FFF2-40B4-BE49-F238E27FC236}">
                <a16:creationId xmlns:a16="http://schemas.microsoft.com/office/drawing/2014/main" id="{8304C4B4-B9D3-4DFE-B658-75C2516840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9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직사각형"/>
          <p:cNvSpPr/>
          <p:nvPr/>
        </p:nvSpPr>
        <p:spPr>
          <a:xfrm>
            <a:off x="0" y="-129580"/>
            <a:ext cx="13004801" cy="9927234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4" name="직사각형"/>
          <p:cNvSpPr/>
          <p:nvPr/>
        </p:nvSpPr>
        <p:spPr>
          <a:xfrm>
            <a:off x="9327897" y="1220084"/>
            <a:ext cx="1413205" cy="73134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7" name="No Title"/>
          <p:cNvSpPr txBox="1"/>
          <p:nvPr/>
        </p:nvSpPr>
        <p:spPr>
          <a:xfrm>
            <a:off x="5246528" y="294706"/>
            <a:ext cx="25117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 Execution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8" name="설명 풍선"/>
          <p:cNvSpPr/>
          <p:nvPr/>
        </p:nvSpPr>
        <p:spPr>
          <a:xfrm>
            <a:off x="8231598" y="1659235"/>
            <a:ext cx="3555604" cy="6349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0791"/>
                </a:lnTo>
                <a:lnTo>
                  <a:pt x="4378" y="20791"/>
                </a:lnTo>
                <a:lnTo>
                  <a:pt x="5278" y="21600"/>
                </a:lnTo>
                <a:lnTo>
                  <a:pt x="6177" y="20791"/>
                </a:lnTo>
                <a:lnTo>
                  <a:pt x="21600" y="20791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94" name="IPhone-PNG-Image-with-Transparent-Background.png" descr="IPhone-PNG-Image-with-Transparent-Background.png"/>
          <p:cNvPicPr>
            <a:picLocks noChangeAspect="1"/>
          </p:cNvPicPr>
          <p:nvPr/>
        </p:nvPicPr>
        <p:blipFill>
          <a:blip r:embed="rId2"/>
          <a:srcRect l="29579" t="6745" r="27403" b="2661"/>
          <a:stretch>
            <a:fillRect/>
          </a:stretch>
        </p:blipFill>
        <p:spPr>
          <a:xfrm>
            <a:off x="8103883" y="768247"/>
            <a:ext cx="3861137" cy="813158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제목을 적어주세요"/>
          <p:cNvSpPr txBox="1"/>
          <p:nvPr/>
        </p:nvSpPr>
        <p:spPr>
          <a:xfrm>
            <a:off x="8259161" y="2039328"/>
            <a:ext cx="3527528" cy="42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ATOM 단색으로 채워진">
            <a:extLst>
              <a:ext uri="{FF2B5EF4-FFF2-40B4-BE49-F238E27FC236}">
                <a16:creationId xmlns:a16="http://schemas.microsoft.com/office/drawing/2014/main" id="{B3F0AFFA-CF1C-4619-8858-37FB31F30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596" y="2465817"/>
            <a:ext cx="1152000" cy="1152000"/>
          </a:xfrm>
          <a:prstGeom prst="rect">
            <a:avLst/>
          </a:prstGeom>
        </p:spPr>
      </p:pic>
      <p:pic>
        <p:nvPicPr>
          <p:cNvPr id="9" name="그래픽 8" descr="동전 윤곽선">
            <a:extLst>
              <a:ext uri="{FF2B5EF4-FFF2-40B4-BE49-F238E27FC236}">
                <a16:creationId xmlns:a16="http://schemas.microsoft.com/office/drawing/2014/main" id="{E1259FDF-9922-4250-849C-C8318337A3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8314" y="5893602"/>
            <a:ext cx="1152000" cy="1152000"/>
          </a:xfrm>
          <a:prstGeom prst="rect">
            <a:avLst/>
          </a:prstGeom>
        </p:spPr>
      </p:pic>
      <p:pic>
        <p:nvPicPr>
          <p:cNvPr id="11" name="그래픽 10" descr="커서 윤곽선">
            <a:extLst>
              <a:ext uri="{FF2B5EF4-FFF2-40B4-BE49-F238E27FC236}">
                <a16:creationId xmlns:a16="http://schemas.microsoft.com/office/drawing/2014/main" id="{92567F1D-853A-4794-8E9D-559F7D11CC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2124" y="5884261"/>
            <a:ext cx="1152000" cy="1152000"/>
          </a:xfrm>
          <a:prstGeom prst="rect">
            <a:avLst/>
          </a:prstGeom>
        </p:spPr>
      </p:pic>
      <p:pic>
        <p:nvPicPr>
          <p:cNvPr id="15" name="그래픽 14" descr="프라페 컵 윤곽선">
            <a:extLst>
              <a:ext uri="{FF2B5EF4-FFF2-40B4-BE49-F238E27FC236}">
                <a16:creationId xmlns:a16="http://schemas.microsoft.com/office/drawing/2014/main" id="{3E5A3EEE-35CB-49E7-84DE-2051761972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6259" y="5884261"/>
            <a:ext cx="1152000" cy="1152000"/>
          </a:xfrm>
          <a:prstGeom prst="rect">
            <a:avLst/>
          </a:prstGeom>
        </p:spPr>
      </p:pic>
      <p:pic>
        <p:nvPicPr>
          <p:cNvPr id="17" name="그래픽 16" descr="기어 헤드 윤곽선">
            <a:extLst>
              <a:ext uri="{FF2B5EF4-FFF2-40B4-BE49-F238E27FC236}">
                <a16:creationId xmlns:a16="http://schemas.microsoft.com/office/drawing/2014/main" id="{2570C423-4E96-4159-B180-1C3D217929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32124" y="4187474"/>
            <a:ext cx="1152000" cy="1152000"/>
          </a:xfrm>
          <a:prstGeom prst="rect">
            <a:avLst/>
          </a:prstGeom>
        </p:spPr>
      </p:pic>
      <p:pic>
        <p:nvPicPr>
          <p:cNvPr id="19" name="그래픽 18" descr="일러스트레이터 윤곽선">
            <a:extLst>
              <a:ext uri="{FF2B5EF4-FFF2-40B4-BE49-F238E27FC236}">
                <a16:creationId xmlns:a16="http://schemas.microsoft.com/office/drawing/2014/main" id="{B6D12DFF-7881-46B6-9A37-845B741CD90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4669" y="4138750"/>
            <a:ext cx="1152000" cy="1152000"/>
          </a:xfrm>
          <a:prstGeom prst="rect">
            <a:avLst/>
          </a:prstGeom>
        </p:spPr>
      </p:pic>
      <p:pic>
        <p:nvPicPr>
          <p:cNvPr id="21" name="그래픽 20" descr="받은 편지함 선택 표시 윤곽선">
            <a:extLst>
              <a:ext uri="{FF2B5EF4-FFF2-40B4-BE49-F238E27FC236}">
                <a16:creationId xmlns:a16="http://schemas.microsoft.com/office/drawing/2014/main" id="{57BA503C-C0CD-4D14-8D2B-C42D8BC47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01394" y="4046794"/>
            <a:ext cx="1152000" cy="1152000"/>
          </a:xfrm>
          <a:prstGeom prst="rect">
            <a:avLst/>
          </a:prstGeom>
        </p:spPr>
      </p:pic>
      <p:pic>
        <p:nvPicPr>
          <p:cNvPr id="23" name="그래픽 22" descr="키보드 윤곽선">
            <a:extLst>
              <a:ext uri="{FF2B5EF4-FFF2-40B4-BE49-F238E27FC236}">
                <a16:creationId xmlns:a16="http://schemas.microsoft.com/office/drawing/2014/main" id="{D0856458-5EFF-47C2-842B-3B1DA382293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32124" y="2465817"/>
            <a:ext cx="1152000" cy="1152000"/>
          </a:xfrm>
          <a:prstGeom prst="rect">
            <a:avLst/>
          </a:prstGeom>
        </p:spPr>
      </p:pic>
      <p:pic>
        <p:nvPicPr>
          <p:cNvPr id="25" name="그래픽 24" descr="랩톱 윤곽선">
            <a:extLst>
              <a:ext uri="{FF2B5EF4-FFF2-40B4-BE49-F238E27FC236}">
                <a16:creationId xmlns:a16="http://schemas.microsoft.com/office/drawing/2014/main" id="{79A12D29-FFDF-442D-90B1-CB4F0E38F7E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84669" y="2465817"/>
            <a:ext cx="1152000" cy="1152000"/>
          </a:xfrm>
          <a:prstGeom prst="rect">
            <a:avLst/>
          </a:prstGeom>
        </p:spPr>
      </p:pic>
      <p:sp>
        <p:nvSpPr>
          <p:cNvPr id="285" name="픽토그램을 이용해"/>
          <p:cNvSpPr txBox="1"/>
          <p:nvPr/>
        </p:nvSpPr>
        <p:spPr>
          <a:xfrm>
            <a:off x="8360003" y="2520201"/>
            <a:ext cx="3527528" cy="44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6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영업시작 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주문 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영수증 확인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당일 매출 확인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직사각형"/>
          <p:cNvSpPr/>
          <p:nvPr/>
        </p:nvSpPr>
        <p:spPr>
          <a:xfrm>
            <a:off x="3514614" y="912143"/>
            <a:ext cx="5975572" cy="80452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3B293-B9C6-45F7-B11C-9B416BDE8529}"/>
              </a:ext>
            </a:extLst>
          </p:cNvPr>
          <p:cNvSpPr txBox="1"/>
          <p:nvPr/>
        </p:nvSpPr>
        <p:spPr>
          <a:xfrm>
            <a:off x="3514613" y="2288333"/>
            <a:ext cx="59755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pple SD 산돌고딕 Neo 옅은체"/>
              </a:rPr>
              <a:t>JAVA &amp; SQL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pple SD 산돌고딕 Neo 옅은체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D59DEA-CB9B-4F08-B198-F642D7FF39F4}"/>
              </a:ext>
            </a:extLst>
          </p:cNvPr>
          <p:cNvGrpSpPr/>
          <p:nvPr/>
        </p:nvGrpSpPr>
        <p:grpSpPr>
          <a:xfrm>
            <a:off x="82538" y="96953"/>
            <a:ext cx="386968" cy="384200"/>
            <a:chOff x="1103163" y="1181225"/>
            <a:chExt cx="1546152" cy="1348966"/>
          </a:xfrm>
        </p:grpSpPr>
        <p:sp>
          <p:nvSpPr>
            <p:cNvPr id="5" name="순서도: 지연 4"/>
            <p:cNvSpPr/>
            <p:nvPr/>
          </p:nvSpPr>
          <p:spPr>
            <a:xfrm rot="16227771">
              <a:off x="1716388" y="568000"/>
              <a:ext cx="312558" cy="1539007"/>
            </a:xfrm>
            <a:custGeom>
              <a:avLst/>
              <a:gdLst>
                <a:gd name="connsiteX0" fmla="*/ 0 w 444500"/>
                <a:gd name="connsiteY0" fmla="*/ 0 h 402721"/>
                <a:gd name="connsiteX1" fmla="*/ 222250 w 444500"/>
                <a:gd name="connsiteY1" fmla="*/ 0 h 402721"/>
                <a:gd name="connsiteX2" fmla="*/ 444500 w 444500"/>
                <a:gd name="connsiteY2" fmla="*/ 201361 h 402721"/>
                <a:gd name="connsiteX3" fmla="*/ 222250 w 444500"/>
                <a:gd name="connsiteY3" fmla="*/ 402722 h 402721"/>
                <a:gd name="connsiteX4" fmla="*/ 0 w 444500"/>
                <a:gd name="connsiteY4" fmla="*/ 402721 h 402721"/>
                <a:gd name="connsiteX5" fmla="*/ 0 w 444500"/>
                <a:gd name="connsiteY5" fmla="*/ 0 h 402721"/>
                <a:gd name="connsiteX0" fmla="*/ 0 w 450396"/>
                <a:gd name="connsiteY0" fmla="*/ 0 h 402725"/>
                <a:gd name="connsiteX1" fmla="*/ 222250 w 450396"/>
                <a:gd name="connsiteY1" fmla="*/ 0 h 402725"/>
                <a:gd name="connsiteX2" fmla="*/ 444500 w 450396"/>
                <a:gd name="connsiteY2" fmla="*/ 201361 h 402725"/>
                <a:gd name="connsiteX3" fmla="*/ 6350 w 450396"/>
                <a:gd name="connsiteY3" fmla="*/ 402725 h 402725"/>
                <a:gd name="connsiteX4" fmla="*/ 0 w 450396"/>
                <a:gd name="connsiteY4" fmla="*/ 402721 h 402725"/>
                <a:gd name="connsiteX5" fmla="*/ 0 w 450396"/>
                <a:gd name="connsiteY5" fmla="*/ 0 h 402725"/>
                <a:gd name="connsiteX0" fmla="*/ 0 w 444506"/>
                <a:gd name="connsiteY0" fmla="*/ 0 h 402725"/>
                <a:gd name="connsiteX1" fmla="*/ 15875 w 444506"/>
                <a:gd name="connsiteY1" fmla="*/ 3 h 402725"/>
                <a:gd name="connsiteX2" fmla="*/ 444500 w 444506"/>
                <a:gd name="connsiteY2" fmla="*/ 201361 h 402725"/>
                <a:gd name="connsiteX3" fmla="*/ 6350 w 444506"/>
                <a:gd name="connsiteY3" fmla="*/ 402725 h 402725"/>
                <a:gd name="connsiteX4" fmla="*/ 0 w 444506"/>
                <a:gd name="connsiteY4" fmla="*/ 402721 h 402725"/>
                <a:gd name="connsiteX5" fmla="*/ 0 w 444506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82314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01367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10895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98198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40824"/>
                <a:gd name="connsiteX1" fmla="*/ 15875 w 136848"/>
                <a:gd name="connsiteY1" fmla="*/ 3 h 440824"/>
                <a:gd name="connsiteX2" fmla="*/ 136525 w 136848"/>
                <a:gd name="connsiteY2" fmla="*/ 198198 h 440824"/>
                <a:gd name="connsiteX3" fmla="*/ 6350 w 136848"/>
                <a:gd name="connsiteY3" fmla="*/ 402725 h 440824"/>
                <a:gd name="connsiteX4" fmla="*/ 2 w 136848"/>
                <a:gd name="connsiteY4" fmla="*/ 440824 h 440824"/>
                <a:gd name="connsiteX5" fmla="*/ 0 w 136848"/>
                <a:gd name="connsiteY5" fmla="*/ 0 h 440824"/>
                <a:gd name="connsiteX0" fmla="*/ 0 w 136847"/>
                <a:gd name="connsiteY0" fmla="*/ 0 h 444000"/>
                <a:gd name="connsiteX1" fmla="*/ 15875 w 136847"/>
                <a:gd name="connsiteY1" fmla="*/ 3 h 444000"/>
                <a:gd name="connsiteX2" fmla="*/ 136525 w 136847"/>
                <a:gd name="connsiteY2" fmla="*/ 198198 h 444000"/>
                <a:gd name="connsiteX3" fmla="*/ 6350 w 136847"/>
                <a:gd name="connsiteY3" fmla="*/ 444000 h 444000"/>
                <a:gd name="connsiteX4" fmla="*/ 2 w 136847"/>
                <a:gd name="connsiteY4" fmla="*/ 440824 h 444000"/>
                <a:gd name="connsiteX5" fmla="*/ 0 w 136847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9 w 133791"/>
                <a:gd name="connsiteY2" fmla="*/ 214076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8 w 133791"/>
                <a:gd name="connsiteY2" fmla="*/ 226779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56017"/>
                <a:gd name="connsiteY0" fmla="*/ 6350 h 443997"/>
                <a:gd name="connsiteX1" fmla="*/ 38101 w 156017"/>
                <a:gd name="connsiteY1" fmla="*/ 0 h 443997"/>
                <a:gd name="connsiteX2" fmla="*/ 155574 w 156017"/>
                <a:gd name="connsiteY2" fmla="*/ 226776 h 443997"/>
                <a:gd name="connsiteX3" fmla="*/ 28576 w 156017"/>
                <a:gd name="connsiteY3" fmla="*/ 443997 h 443997"/>
                <a:gd name="connsiteX4" fmla="*/ 22228 w 156017"/>
                <a:gd name="connsiteY4" fmla="*/ 440821 h 443997"/>
                <a:gd name="connsiteX5" fmla="*/ 0 w 156017"/>
                <a:gd name="connsiteY5" fmla="*/ 6350 h 443997"/>
                <a:gd name="connsiteX0" fmla="*/ 0 w 155672"/>
                <a:gd name="connsiteY0" fmla="*/ 6350 h 443997"/>
                <a:gd name="connsiteX1" fmla="*/ 22226 w 155672"/>
                <a:gd name="connsiteY1" fmla="*/ 0 h 443997"/>
                <a:gd name="connsiteX2" fmla="*/ 155574 w 155672"/>
                <a:gd name="connsiteY2" fmla="*/ 226776 h 443997"/>
                <a:gd name="connsiteX3" fmla="*/ 28576 w 155672"/>
                <a:gd name="connsiteY3" fmla="*/ 443997 h 443997"/>
                <a:gd name="connsiteX4" fmla="*/ 22228 w 155672"/>
                <a:gd name="connsiteY4" fmla="*/ 440821 h 443997"/>
                <a:gd name="connsiteX5" fmla="*/ 0 w 155672"/>
                <a:gd name="connsiteY5" fmla="*/ 6350 h 443997"/>
                <a:gd name="connsiteX0" fmla="*/ 0 w 136622"/>
                <a:gd name="connsiteY0" fmla="*/ 3 h 443997"/>
                <a:gd name="connsiteX1" fmla="*/ 3176 w 136622"/>
                <a:gd name="connsiteY1" fmla="*/ 0 h 443997"/>
                <a:gd name="connsiteX2" fmla="*/ 136524 w 136622"/>
                <a:gd name="connsiteY2" fmla="*/ 226776 h 443997"/>
                <a:gd name="connsiteX3" fmla="*/ 9526 w 136622"/>
                <a:gd name="connsiteY3" fmla="*/ 443997 h 443997"/>
                <a:gd name="connsiteX4" fmla="*/ 3178 w 136622"/>
                <a:gd name="connsiteY4" fmla="*/ 440821 h 443997"/>
                <a:gd name="connsiteX5" fmla="*/ 0 w 136622"/>
                <a:gd name="connsiteY5" fmla="*/ 3 h 443997"/>
                <a:gd name="connsiteX0" fmla="*/ 0 w 136540"/>
                <a:gd name="connsiteY0" fmla="*/ 3 h 440821"/>
                <a:gd name="connsiteX1" fmla="*/ 3176 w 136540"/>
                <a:gd name="connsiteY1" fmla="*/ 0 h 440821"/>
                <a:gd name="connsiteX2" fmla="*/ 136524 w 136540"/>
                <a:gd name="connsiteY2" fmla="*/ 226776 h 440821"/>
                <a:gd name="connsiteX3" fmla="*/ 3 w 136540"/>
                <a:gd name="connsiteY3" fmla="*/ 434475 h 440821"/>
                <a:gd name="connsiteX4" fmla="*/ 3178 w 136540"/>
                <a:gd name="connsiteY4" fmla="*/ 440821 h 440821"/>
                <a:gd name="connsiteX5" fmla="*/ 0 w 136540"/>
                <a:gd name="connsiteY5" fmla="*/ 3 h 440821"/>
                <a:gd name="connsiteX0" fmla="*/ 0 w 139712"/>
                <a:gd name="connsiteY0" fmla="*/ 3 h 440821"/>
                <a:gd name="connsiteX1" fmla="*/ 3176 w 139712"/>
                <a:gd name="connsiteY1" fmla="*/ 0 h 440821"/>
                <a:gd name="connsiteX2" fmla="*/ 139699 w 139712"/>
                <a:gd name="connsiteY2" fmla="*/ 217254 h 440821"/>
                <a:gd name="connsiteX3" fmla="*/ 3 w 139712"/>
                <a:gd name="connsiteY3" fmla="*/ 434475 h 440821"/>
                <a:gd name="connsiteX4" fmla="*/ 3178 w 139712"/>
                <a:gd name="connsiteY4" fmla="*/ 440821 h 440821"/>
                <a:gd name="connsiteX5" fmla="*/ 0 w 139712"/>
                <a:gd name="connsiteY5" fmla="*/ 3 h 440821"/>
                <a:gd name="connsiteX0" fmla="*/ 416 w 139709"/>
                <a:gd name="connsiteY0" fmla="*/ 0 h 441353"/>
                <a:gd name="connsiteX1" fmla="*/ 3173 w 139709"/>
                <a:gd name="connsiteY1" fmla="*/ 532 h 441353"/>
                <a:gd name="connsiteX2" fmla="*/ 139696 w 139709"/>
                <a:gd name="connsiteY2" fmla="*/ 217786 h 441353"/>
                <a:gd name="connsiteX3" fmla="*/ 0 w 139709"/>
                <a:gd name="connsiteY3" fmla="*/ 435007 h 441353"/>
                <a:gd name="connsiteX4" fmla="*/ 3175 w 139709"/>
                <a:gd name="connsiteY4" fmla="*/ 441353 h 441353"/>
                <a:gd name="connsiteX5" fmla="*/ 416 w 139709"/>
                <a:gd name="connsiteY5" fmla="*/ 0 h 441353"/>
                <a:gd name="connsiteX0" fmla="*/ 416 w 139709"/>
                <a:gd name="connsiteY0" fmla="*/ 0 h 435007"/>
                <a:gd name="connsiteX1" fmla="*/ 3173 w 139709"/>
                <a:gd name="connsiteY1" fmla="*/ 532 h 435007"/>
                <a:gd name="connsiteX2" fmla="*/ 139696 w 139709"/>
                <a:gd name="connsiteY2" fmla="*/ 217786 h 435007"/>
                <a:gd name="connsiteX3" fmla="*/ 0 w 139709"/>
                <a:gd name="connsiteY3" fmla="*/ 435007 h 435007"/>
                <a:gd name="connsiteX4" fmla="*/ 241 w 139709"/>
                <a:gd name="connsiteY4" fmla="*/ 433859 h 435007"/>
                <a:gd name="connsiteX5" fmla="*/ 416 w 139709"/>
                <a:gd name="connsiteY5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9" h="435007">
                  <a:moveTo>
                    <a:pt x="416" y="0"/>
                  </a:moveTo>
                  <a:lnTo>
                    <a:pt x="3173" y="532"/>
                  </a:lnTo>
                  <a:cubicBezTo>
                    <a:pt x="125918" y="532"/>
                    <a:pt x="140225" y="145374"/>
                    <a:pt x="139696" y="217786"/>
                  </a:cubicBezTo>
                  <a:cubicBezTo>
                    <a:pt x="139167" y="290198"/>
                    <a:pt x="122745" y="435007"/>
                    <a:pt x="0" y="435007"/>
                  </a:cubicBezTo>
                  <a:cubicBezTo>
                    <a:pt x="80" y="434624"/>
                    <a:pt x="161" y="434242"/>
                    <a:pt x="241" y="433859"/>
                  </a:cubicBezTo>
                  <a:cubicBezTo>
                    <a:pt x="240" y="286918"/>
                    <a:pt x="417" y="146941"/>
                    <a:pt x="416" y="0"/>
                  </a:cubicBezTo>
                  <a:close/>
                </a:path>
              </a:pathLst>
            </a:custGeom>
            <a:solidFill>
              <a:srgbClr val="A6550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848468A0-F202-451A-8FDE-673BCD502670}"/>
                </a:ext>
              </a:extLst>
            </p:cNvPr>
            <p:cNvSpPr/>
            <p:nvPr/>
          </p:nvSpPr>
          <p:spPr>
            <a:xfrm rot="19077911">
              <a:off x="1315473" y="132064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649D9BC3-7820-4C3A-924B-828F4ADC2A72}"/>
                </a:ext>
              </a:extLst>
            </p:cNvPr>
            <p:cNvSpPr/>
            <p:nvPr/>
          </p:nvSpPr>
          <p:spPr>
            <a:xfrm rot="19077911">
              <a:off x="1449462" y="1381996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1F50E661-8DE1-4392-A889-2410B46ABE92}"/>
                </a:ext>
              </a:extLst>
            </p:cNvPr>
            <p:cNvSpPr/>
            <p:nvPr/>
          </p:nvSpPr>
          <p:spPr>
            <a:xfrm rot="19077911">
              <a:off x="1211977" y="137691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4F33913A-224D-47FE-999E-155B2E3F7396}"/>
                </a:ext>
              </a:extLst>
            </p:cNvPr>
            <p:cNvSpPr/>
            <p:nvPr/>
          </p:nvSpPr>
          <p:spPr>
            <a:xfrm rot="19077911">
              <a:off x="1652839" y="137773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7" name="눈물 방울 16">
              <a:extLst>
                <a:ext uri="{FF2B5EF4-FFF2-40B4-BE49-F238E27FC236}">
                  <a16:creationId xmlns:a16="http://schemas.microsoft.com/office/drawing/2014/main" id="{2D10328B-EE3D-4091-B5F6-1CB124F7B158}"/>
                </a:ext>
              </a:extLst>
            </p:cNvPr>
            <p:cNvSpPr/>
            <p:nvPr/>
          </p:nvSpPr>
          <p:spPr>
            <a:xfrm rot="19077911">
              <a:off x="1729113" y="1306288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054A4E8A-0D12-4FA5-979D-93D301F43EB1}"/>
                </a:ext>
              </a:extLst>
            </p:cNvPr>
            <p:cNvSpPr/>
            <p:nvPr/>
          </p:nvSpPr>
          <p:spPr>
            <a:xfrm rot="19077911">
              <a:off x="2429126" y="133301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5A9DF03D-3A4F-4109-9A56-2FC581C8CD6C}"/>
                </a:ext>
              </a:extLst>
            </p:cNvPr>
            <p:cNvSpPr/>
            <p:nvPr/>
          </p:nvSpPr>
          <p:spPr>
            <a:xfrm rot="19077911">
              <a:off x="2251043" y="1412050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91EEBF89-ED59-4B6A-8EA9-0457096AD68A}"/>
                </a:ext>
              </a:extLst>
            </p:cNvPr>
            <p:cNvSpPr/>
            <p:nvPr/>
          </p:nvSpPr>
          <p:spPr>
            <a:xfrm rot="19077911">
              <a:off x="2572941" y="141607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4" name="눈물 방울 23">
              <a:extLst>
                <a:ext uri="{FF2B5EF4-FFF2-40B4-BE49-F238E27FC236}">
                  <a16:creationId xmlns:a16="http://schemas.microsoft.com/office/drawing/2014/main" id="{308DB594-DB92-4123-B61B-B36FBEF56060}"/>
                </a:ext>
              </a:extLst>
            </p:cNvPr>
            <p:cNvSpPr/>
            <p:nvPr/>
          </p:nvSpPr>
          <p:spPr>
            <a:xfrm rot="19077911">
              <a:off x="2107266" y="1232126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F53D02B8-0A84-4128-BAF5-840DDC1AAD7B}"/>
                </a:ext>
              </a:extLst>
            </p:cNvPr>
            <p:cNvSpPr/>
            <p:nvPr/>
          </p:nvSpPr>
          <p:spPr>
            <a:xfrm rot="19077911">
              <a:off x="2312650" y="1322799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9911A841-660D-4872-AF37-D3586E313355}"/>
                </a:ext>
              </a:extLst>
            </p:cNvPr>
            <p:cNvSpPr/>
            <p:nvPr/>
          </p:nvSpPr>
          <p:spPr>
            <a:xfrm rot="19077911">
              <a:off x="2074119" y="140648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27563E0C-4EBB-4B09-8F74-33314AD97B05}"/>
                </a:ext>
              </a:extLst>
            </p:cNvPr>
            <p:cNvSpPr/>
            <p:nvPr/>
          </p:nvSpPr>
          <p:spPr>
            <a:xfrm rot="19077911">
              <a:off x="1885727" y="137760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CEEBA4EE-F7E1-4E1A-B83A-9852DB11B315}"/>
                </a:ext>
              </a:extLst>
            </p:cNvPr>
            <p:cNvSpPr/>
            <p:nvPr/>
          </p:nvSpPr>
          <p:spPr>
            <a:xfrm rot="19077911">
              <a:off x="1974714" y="1282191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73DFDB75-4C06-4B9B-9F18-9662C399D231}"/>
                </a:ext>
              </a:extLst>
            </p:cNvPr>
            <p:cNvSpPr/>
            <p:nvPr/>
          </p:nvSpPr>
          <p:spPr>
            <a:xfrm rot="19077911">
              <a:off x="1549815" y="130174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4" name="순서도: 지연 4"/>
            <p:cNvSpPr/>
            <p:nvPr/>
          </p:nvSpPr>
          <p:spPr>
            <a:xfrm rot="5427771">
              <a:off x="1723533" y="1604408"/>
              <a:ext cx="312558" cy="1539007"/>
            </a:xfrm>
            <a:custGeom>
              <a:avLst/>
              <a:gdLst>
                <a:gd name="connsiteX0" fmla="*/ 0 w 444500"/>
                <a:gd name="connsiteY0" fmla="*/ 0 h 402721"/>
                <a:gd name="connsiteX1" fmla="*/ 222250 w 444500"/>
                <a:gd name="connsiteY1" fmla="*/ 0 h 402721"/>
                <a:gd name="connsiteX2" fmla="*/ 444500 w 444500"/>
                <a:gd name="connsiteY2" fmla="*/ 201361 h 402721"/>
                <a:gd name="connsiteX3" fmla="*/ 222250 w 444500"/>
                <a:gd name="connsiteY3" fmla="*/ 402722 h 402721"/>
                <a:gd name="connsiteX4" fmla="*/ 0 w 444500"/>
                <a:gd name="connsiteY4" fmla="*/ 402721 h 402721"/>
                <a:gd name="connsiteX5" fmla="*/ 0 w 444500"/>
                <a:gd name="connsiteY5" fmla="*/ 0 h 402721"/>
                <a:gd name="connsiteX0" fmla="*/ 0 w 450396"/>
                <a:gd name="connsiteY0" fmla="*/ 0 h 402725"/>
                <a:gd name="connsiteX1" fmla="*/ 222250 w 450396"/>
                <a:gd name="connsiteY1" fmla="*/ 0 h 402725"/>
                <a:gd name="connsiteX2" fmla="*/ 444500 w 450396"/>
                <a:gd name="connsiteY2" fmla="*/ 201361 h 402725"/>
                <a:gd name="connsiteX3" fmla="*/ 6350 w 450396"/>
                <a:gd name="connsiteY3" fmla="*/ 402725 h 402725"/>
                <a:gd name="connsiteX4" fmla="*/ 0 w 450396"/>
                <a:gd name="connsiteY4" fmla="*/ 402721 h 402725"/>
                <a:gd name="connsiteX5" fmla="*/ 0 w 450396"/>
                <a:gd name="connsiteY5" fmla="*/ 0 h 402725"/>
                <a:gd name="connsiteX0" fmla="*/ 0 w 444506"/>
                <a:gd name="connsiteY0" fmla="*/ 0 h 402725"/>
                <a:gd name="connsiteX1" fmla="*/ 15875 w 444506"/>
                <a:gd name="connsiteY1" fmla="*/ 3 h 402725"/>
                <a:gd name="connsiteX2" fmla="*/ 444500 w 444506"/>
                <a:gd name="connsiteY2" fmla="*/ 201361 h 402725"/>
                <a:gd name="connsiteX3" fmla="*/ 6350 w 444506"/>
                <a:gd name="connsiteY3" fmla="*/ 402725 h 402725"/>
                <a:gd name="connsiteX4" fmla="*/ 0 w 444506"/>
                <a:gd name="connsiteY4" fmla="*/ 402721 h 402725"/>
                <a:gd name="connsiteX5" fmla="*/ 0 w 444506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82314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01367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10895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98198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40824"/>
                <a:gd name="connsiteX1" fmla="*/ 15875 w 136848"/>
                <a:gd name="connsiteY1" fmla="*/ 3 h 440824"/>
                <a:gd name="connsiteX2" fmla="*/ 136525 w 136848"/>
                <a:gd name="connsiteY2" fmla="*/ 198198 h 440824"/>
                <a:gd name="connsiteX3" fmla="*/ 6350 w 136848"/>
                <a:gd name="connsiteY3" fmla="*/ 402725 h 440824"/>
                <a:gd name="connsiteX4" fmla="*/ 2 w 136848"/>
                <a:gd name="connsiteY4" fmla="*/ 440824 h 440824"/>
                <a:gd name="connsiteX5" fmla="*/ 0 w 136848"/>
                <a:gd name="connsiteY5" fmla="*/ 0 h 440824"/>
                <a:gd name="connsiteX0" fmla="*/ 0 w 136847"/>
                <a:gd name="connsiteY0" fmla="*/ 0 h 444000"/>
                <a:gd name="connsiteX1" fmla="*/ 15875 w 136847"/>
                <a:gd name="connsiteY1" fmla="*/ 3 h 444000"/>
                <a:gd name="connsiteX2" fmla="*/ 136525 w 136847"/>
                <a:gd name="connsiteY2" fmla="*/ 198198 h 444000"/>
                <a:gd name="connsiteX3" fmla="*/ 6350 w 136847"/>
                <a:gd name="connsiteY3" fmla="*/ 444000 h 444000"/>
                <a:gd name="connsiteX4" fmla="*/ 2 w 136847"/>
                <a:gd name="connsiteY4" fmla="*/ 440824 h 444000"/>
                <a:gd name="connsiteX5" fmla="*/ 0 w 136847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9 w 133791"/>
                <a:gd name="connsiteY2" fmla="*/ 214076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8 w 133791"/>
                <a:gd name="connsiteY2" fmla="*/ 226779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56017"/>
                <a:gd name="connsiteY0" fmla="*/ 6350 h 443997"/>
                <a:gd name="connsiteX1" fmla="*/ 38101 w 156017"/>
                <a:gd name="connsiteY1" fmla="*/ 0 h 443997"/>
                <a:gd name="connsiteX2" fmla="*/ 155574 w 156017"/>
                <a:gd name="connsiteY2" fmla="*/ 226776 h 443997"/>
                <a:gd name="connsiteX3" fmla="*/ 28576 w 156017"/>
                <a:gd name="connsiteY3" fmla="*/ 443997 h 443997"/>
                <a:gd name="connsiteX4" fmla="*/ 22228 w 156017"/>
                <a:gd name="connsiteY4" fmla="*/ 440821 h 443997"/>
                <a:gd name="connsiteX5" fmla="*/ 0 w 156017"/>
                <a:gd name="connsiteY5" fmla="*/ 6350 h 443997"/>
                <a:gd name="connsiteX0" fmla="*/ 0 w 155672"/>
                <a:gd name="connsiteY0" fmla="*/ 6350 h 443997"/>
                <a:gd name="connsiteX1" fmla="*/ 22226 w 155672"/>
                <a:gd name="connsiteY1" fmla="*/ 0 h 443997"/>
                <a:gd name="connsiteX2" fmla="*/ 155574 w 155672"/>
                <a:gd name="connsiteY2" fmla="*/ 226776 h 443997"/>
                <a:gd name="connsiteX3" fmla="*/ 28576 w 155672"/>
                <a:gd name="connsiteY3" fmla="*/ 443997 h 443997"/>
                <a:gd name="connsiteX4" fmla="*/ 22228 w 155672"/>
                <a:gd name="connsiteY4" fmla="*/ 440821 h 443997"/>
                <a:gd name="connsiteX5" fmla="*/ 0 w 155672"/>
                <a:gd name="connsiteY5" fmla="*/ 6350 h 443997"/>
                <a:gd name="connsiteX0" fmla="*/ 0 w 136622"/>
                <a:gd name="connsiteY0" fmla="*/ 3 h 443997"/>
                <a:gd name="connsiteX1" fmla="*/ 3176 w 136622"/>
                <a:gd name="connsiteY1" fmla="*/ 0 h 443997"/>
                <a:gd name="connsiteX2" fmla="*/ 136524 w 136622"/>
                <a:gd name="connsiteY2" fmla="*/ 226776 h 443997"/>
                <a:gd name="connsiteX3" fmla="*/ 9526 w 136622"/>
                <a:gd name="connsiteY3" fmla="*/ 443997 h 443997"/>
                <a:gd name="connsiteX4" fmla="*/ 3178 w 136622"/>
                <a:gd name="connsiteY4" fmla="*/ 440821 h 443997"/>
                <a:gd name="connsiteX5" fmla="*/ 0 w 136622"/>
                <a:gd name="connsiteY5" fmla="*/ 3 h 443997"/>
                <a:gd name="connsiteX0" fmla="*/ 0 w 136540"/>
                <a:gd name="connsiteY0" fmla="*/ 3 h 440821"/>
                <a:gd name="connsiteX1" fmla="*/ 3176 w 136540"/>
                <a:gd name="connsiteY1" fmla="*/ 0 h 440821"/>
                <a:gd name="connsiteX2" fmla="*/ 136524 w 136540"/>
                <a:gd name="connsiteY2" fmla="*/ 226776 h 440821"/>
                <a:gd name="connsiteX3" fmla="*/ 3 w 136540"/>
                <a:gd name="connsiteY3" fmla="*/ 434475 h 440821"/>
                <a:gd name="connsiteX4" fmla="*/ 3178 w 136540"/>
                <a:gd name="connsiteY4" fmla="*/ 440821 h 440821"/>
                <a:gd name="connsiteX5" fmla="*/ 0 w 136540"/>
                <a:gd name="connsiteY5" fmla="*/ 3 h 440821"/>
                <a:gd name="connsiteX0" fmla="*/ 0 w 139712"/>
                <a:gd name="connsiteY0" fmla="*/ 3 h 440821"/>
                <a:gd name="connsiteX1" fmla="*/ 3176 w 139712"/>
                <a:gd name="connsiteY1" fmla="*/ 0 h 440821"/>
                <a:gd name="connsiteX2" fmla="*/ 139699 w 139712"/>
                <a:gd name="connsiteY2" fmla="*/ 217254 h 440821"/>
                <a:gd name="connsiteX3" fmla="*/ 3 w 139712"/>
                <a:gd name="connsiteY3" fmla="*/ 434475 h 440821"/>
                <a:gd name="connsiteX4" fmla="*/ 3178 w 139712"/>
                <a:gd name="connsiteY4" fmla="*/ 440821 h 440821"/>
                <a:gd name="connsiteX5" fmla="*/ 0 w 139712"/>
                <a:gd name="connsiteY5" fmla="*/ 3 h 440821"/>
                <a:gd name="connsiteX0" fmla="*/ 416 w 139709"/>
                <a:gd name="connsiteY0" fmla="*/ 0 h 441353"/>
                <a:gd name="connsiteX1" fmla="*/ 3173 w 139709"/>
                <a:gd name="connsiteY1" fmla="*/ 532 h 441353"/>
                <a:gd name="connsiteX2" fmla="*/ 139696 w 139709"/>
                <a:gd name="connsiteY2" fmla="*/ 217786 h 441353"/>
                <a:gd name="connsiteX3" fmla="*/ 0 w 139709"/>
                <a:gd name="connsiteY3" fmla="*/ 435007 h 441353"/>
                <a:gd name="connsiteX4" fmla="*/ 3175 w 139709"/>
                <a:gd name="connsiteY4" fmla="*/ 441353 h 441353"/>
                <a:gd name="connsiteX5" fmla="*/ 416 w 139709"/>
                <a:gd name="connsiteY5" fmla="*/ 0 h 441353"/>
                <a:gd name="connsiteX0" fmla="*/ 416 w 139709"/>
                <a:gd name="connsiteY0" fmla="*/ 0 h 435007"/>
                <a:gd name="connsiteX1" fmla="*/ 3173 w 139709"/>
                <a:gd name="connsiteY1" fmla="*/ 532 h 435007"/>
                <a:gd name="connsiteX2" fmla="*/ 139696 w 139709"/>
                <a:gd name="connsiteY2" fmla="*/ 217786 h 435007"/>
                <a:gd name="connsiteX3" fmla="*/ 0 w 139709"/>
                <a:gd name="connsiteY3" fmla="*/ 435007 h 435007"/>
                <a:gd name="connsiteX4" fmla="*/ 241 w 139709"/>
                <a:gd name="connsiteY4" fmla="*/ 433859 h 435007"/>
                <a:gd name="connsiteX5" fmla="*/ 416 w 139709"/>
                <a:gd name="connsiteY5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9" h="435007">
                  <a:moveTo>
                    <a:pt x="416" y="0"/>
                  </a:moveTo>
                  <a:lnTo>
                    <a:pt x="3173" y="532"/>
                  </a:lnTo>
                  <a:cubicBezTo>
                    <a:pt x="125918" y="532"/>
                    <a:pt x="140225" y="145374"/>
                    <a:pt x="139696" y="217786"/>
                  </a:cubicBezTo>
                  <a:cubicBezTo>
                    <a:pt x="139167" y="290198"/>
                    <a:pt x="122745" y="435007"/>
                    <a:pt x="0" y="435007"/>
                  </a:cubicBezTo>
                  <a:cubicBezTo>
                    <a:pt x="80" y="434624"/>
                    <a:pt x="161" y="434242"/>
                    <a:pt x="241" y="433859"/>
                  </a:cubicBezTo>
                  <a:cubicBezTo>
                    <a:pt x="240" y="286918"/>
                    <a:pt x="417" y="146941"/>
                    <a:pt x="416" y="0"/>
                  </a:cubicBezTo>
                  <a:close/>
                </a:path>
              </a:pathLst>
            </a:custGeom>
            <a:solidFill>
              <a:srgbClr val="A6550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27771">
              <a:off x="1106992" y="1493768"/>
              <a:ext cx="1536911" cy="104353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27771">
              <a:off x="1107665" y="1599659"/>
              <a:ext cx="1536501" cy="104353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27771">
              <a:off x="1107599" y="1699963"/>
              <a:ext cx="1536501" cy="1043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27771">
              <a:off x="1106264" y="1806026"/>
              <a:ext cx="1539211" cy="10435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27771">
              <a:off x="1110915" y="2112951"/>
              <a:ext cx="1534807" cy="10435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27771">
              <a:off x="1106275" y="1905059"/>
              <a:ext cx="1540159" cy="207901"/>
            </a:xfrm>
            <a:prstGeom prst="rect">
              <a:avLst/>
            </a:prstGeom>
            <a:solidFill>
              <a:srgbClr val="864218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#아이폰 #발표 #심플">
            <a:extLst>
              <a:ext uri="{FF2B5EF4-FFF2-40B4-BE49-F238E27FC236}">
                <a16:creationId xmlns:a16="http://schemas.microsoft.com/office/drawing/2014/main" id="{E0DDAA41-9CC3-4FA3-A045-FCCB83366320}"/>
              </a:ext>
            </a:extLst>
          </p:cNvPr>
          <p:cNvSpPr txBox="1"/>
          <p:nvPr/>
        </p:nvSpPr>
        <p:spPr>
          <a:xfrm>
            <a:off x="4803795" y="2594673"/>
            <a:ext cx="3399970" cy="1075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SWING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#KIOSK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#3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#NO #BRAND #NOBRAND</a:t>
            </a:r>
          </a:p>
        </p:txBody>
      </p:sp>
      <p:sp>
        <p:nvSpPr>
          <p:cNvPr id="42" name="Font.">
            <a:extLst>
              <a:ext uri="{FF2B5EF4-FFF2-40B4-BE49-F238E27FC236}">
                <a16:creationId xmlns:a16="http://schemas.microsoft.com/office/drawing/2014/main" id="{8C97F622-6A54-443C-AFBF-0E0952AAE65C}"/>
              </a:ext>
            </a:extLst>
          </p:cNvPr>
          <p:cNvSpPr txBox="1"/>
          <p:nvPr/>
        </p:nvSpPr>
        <p:spPr>
          <a:xfrm>
            <a:off x="6241110" y="3802161"/>
            <a:ext cx="530594" cy="398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4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lang="en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Font,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3422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스포카한산스 (무료폰트)">
            <a:extLst>
              <a:ext uri="{FF2B5EF4-FFF2-40B4-BE49-F238E27FC236}">
                <a16:creationId xmlns:a16="http://schemas.microsoft.com/office/drawing/2014/main" id="{C5AE5943-D102-43CF-9758-A77BA713A6F2}"/>
              </a:ext>
            </a:extLst>
          </p:cNvPr>
          <p:cNvSpPr txBox="1"/>
          <p:nvPr/>
        </p:nvSpPr>
        <p:spPr>
          <a:xfrm>
            <a:off x="5176488" y="4152384"/>
            <a:ext cx="2654573" cy="568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50000"/>
              </a:lnSpc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배달의 민족 주아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https://spoqa.github.io/spoqa-han-sans/ko-KR/">
            <a:extLst>
              <a:ext uri="{FF2B5EF4-FFF2-40B4-BE49-F238E27FC236}">
                <a16:creationId xmlns:a16="http://schemas.microsoft.com/office/drawing/2014/main" id="{F815323A-DE4F-4632-95E1-8D3DE4952ED5}"/>
              </a:ext>
            </a:extLst>
          </p:cNvPr>
          <p:cNvSpPr txBox="1"/>
          <p:nvPr/>
        </p:nvSpPr>
        <p:spPr>
          <a:xfrm>
            <a:off x="3514612" y="4601388"/>
            <a:ext cx="5975572" cy="356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12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https://www.woowahan.com/#/fonts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원">
            <a:extLst>
              <a:ext uri="{FF2B5EF4-FFF2-40B4-BE49-F238E27FC236}">
                <a16:creationId xmlns:a16="http://schemas.microsoft.com/office/drawing/2014/main" id="{8A54A865-B339-4116-8005-C20C2E95B578}"/>
              </a:ext>
            </a:extLst>
          </p:cNvPr>
          <p:cNvSpPr/>
          <p:nvPr/>
        </p:nvSpPr>
        <p:spPr>
          <a:xfrm>
            <a:off x="5466097" y="6200827"/>
            <a:ext cx="662264" cy="662264"/>
          </a:xfrm>
          <a:prstGeom prst="ellipse">
            <a:avLst/>
          </a:prstGeom>
          <a:solidFill>
            <a:srgbClr val="FA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7" name="원">
            <a:extLst>
              <a:ext uri="{FF2B5EF4-FFF2-40B4-BE49-F238E27FC236}">
                <a16:creationId xmlns:a16="http://schemas.microsoft.com/office/drawing/2014/main" id="{F77E673F-4293-46F5-8068-FA1380367776}"/>
              </a:ext>
            </a:extLst>
          </p:cNvPr>
          <p:cNvSpPr/>
          <p:nvPr/>
        </p:nvSpPr>
        <p:spPr>
          <a:xfrm>
            <a:off x="6218410" y="6200827"/>
            <a:ext cx="662264" cy="662264"/>
          </a:xfrm>
          <a:prstGeom prst="ellipse">
            <a:avLst/>
          </a:prstGeom>
          <a:solidFill>
            <a:srgbClr val="F1EAD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8" name="Color palette.">
            <a:extLst>
              <a:ext uri="{FF2B5EF4-FFF2-40B4-BE49-F238E27FC236}">
                <a16:creationId xmlns:a16="http://schemas.microsoft.com/office/drawing/2014/main" id="{81403B98-77FB-4873-A593-C4C3FB9BAA98}"/>
              </a:ext>
            </a:extLst>
          </p:cNvPr>
          <p:cNvSpPr txBox="1"/>
          <p:nvPr/>
        </p:nvSpPr>
        <p:spPr>
          <a:xfrm>
            <a:off x="5877129" y="5784119"/>
            <a:ext cx="1213474" cy="398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4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Color palette.</a:t>
            </a:r>
          </a:p>
        </p:txBody>
      </p:sp>
      <p:sp>
        <p:nvSpPr>
          <p:cNvPr id="49" name="원">
            <a:extLst>
              <a:ext uri="{FF2B5EF4-FFF2-40B4-BE49-F238E27FC236}">
                <a16:creationId xmlns:a16="http://schemas.microsoft.com/office/drawing/2014/main" id="{901FB92A-57CF-419D-9C66-0506F701B627}"/>
              </a:ext>
            </a:extLst>
          </p:cNvPr>
          <p:cNvSpPr/>
          <p:nvPr/>
        </p:nvSpPr>
        <p:spPr>
          <a:xfrm>
            <a:off x="6974205" y="6221883"/>
            <a:ext cx="662264" cy="662264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1A1ECA-F2A5-4F8F-91D5-953688F12E2E}"/>
              </a:ext>
            </a:extLst>
          </p:cNvPr>
          <p:cNvSpPr txBox="1"/>
          <p:nvPr/>
        </p:nvSpPr>
        <p:spPr>
          <a:xfrm>
            <a:off x="8787044" y="8322134"/>
            <a:ext cx="577674" cy="5334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발표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EC816E-603D-46AE-BB52-7FF322F73E33}"/>
              </a:ext>
            </a:extLst>
          </p:cNvPr>
          <p:cNvSpPr txBox="1"/>
          <p:nvPr/>
        </p:nvSpPr>
        <p:spPr>
          <a:xfrm>
            <a:off x="10695525" y="5077427"/>
            <a:ext cx="799899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  <a:alpha val="20000"/>
                  </a:schemeClr>
                </a:solidFill>
                <a:effectLst/>
                <a:uFillTx/>
                <a:latin typeface="Abadi Extra Light" panose="020B0204020104020204" pitchFamily="34" charset="0"/>
                <a:ea typeface="배달의민족 주아" panose="02020603020101020101" pitchFamily="18" charset="-127"/>
                <a:sym typeface="Apple SD 산돌고딕 Neo 옅은체"/>
              </a:rPr>
              <a:t>발표 끝났어요</a:t>
            </a:r>
            <a:endParaRPr kumimoji="0" lang="en-US" altLang="ko-KR" sz="105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  <a:alpha val="20000"/>
                </a:schemeClr>
              </a:solidFill>
              <a:effectLst/>
              <a:uFillTx/>
              <a:latin typeface="Abadi Extra Light" panose="020B0204020104020204" pitchFamily="34" charset="0"/>
              <a:ea typeface="배달의민족 주아" panose="02020603020101020101" pitchFamily="18" charset="-127"/>
              <a:sym typeface="Apple SD 산돌고딕 Neo 옅은체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solidFill>
                  <a:schemeClr val="bg2">
                    <a:lumMod val="75000"/>
                    <a:alpha val="20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감사합니다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  <a:alpha val="20000"/>
                </a:schemeClr>
              </a:solidFill>
              <a:effectLst/>
              <a:uFillTx/>
              <a:latin typeface="Abadi Extra Light" panose="020B0204020104020204" pitchFamily="34" charset="0"/>
              <a:ea typeface="배달의민족 주아" panose="02020603020101020101" pitchFamily="18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9273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4 -0.00456 L -0.00354 -0.00456 C -0.00549 -0.00765 -0.00757 -0.01058 -0.0094 -0.01367 C -0.01025 -0.01498 -0.01062 -0.0166 -0.01135 -0.01758 C -0.01221 -0.01872 -0.01331 -0.01937 -0.01428 -0.02018 C -0.01502 -0.02149 -0.01538 -0.02311 -0.01624 -0.02409 C -0.01709 -0.02507 -0.01831 -0.0249 -0.01917 -0.02539 C -0.02026 -0.02621 -0.02112 -0.02735 -0.0221 -0.028 C -0.02307 -0.02865 -0.02417 -0.02881 -0.02502 -0.0293 C -0.02612 -0.03011 -0.02698 -0.03125 -0.02795 -0.0319 C -0.02893 -0.03255 -0.03003 -0.03255 -0.03088 -0.03321 C -0.03296 -0.03483 -0.03455 -0.03744 -0.03674 -0.03841 L -0.0426 -0.04102 L -0.04553 -0.04232 C -0.04871 -0.0485 -0.04712 -0.04476 -0.04944 -0.05404 L -0.05042 -0.05794 L -0.05139 -0.06185 C -0.05115 -0.06494 -0.05188 -0.06852 -0.05042 -0.07097 C -0.04981 -0.07211 -0.04236 -0.07422 -0.04065 -0.07487 C -0.03052 -0.07878 -0.04736 -0.07634 -0.01917 -0.07748 L 0.0199 -0.07878 C 0.02344 -0.07927 0.02698 -0.07943 0.03064 -0.08008 C 0.03162 -0.08041 0.03247 -0.08106 0.03357 -0.08138 C 0.03613 -0.08236 0.03882 -0.08285 0.04138 -0.08399 L 0.0531 -0.08919 L 0.06189 -0.0931 C 0.06287 -0.09359 0.06384 -0.09375 0.06482 -0.0944 C 0.0658 -0.09538 0.06665 -0.09636 0.06775 -0.09701 C 0.07812 -0.10319 0.06982 -0.09636 0.07654 -0.10222 C 0.08203 -0.11345 0.07532 -0.09929 0.07947 -0.11003 C 0.07996 -0.11149 0.08069 -0.11263 0.08142 -0.11393 C 0.08105 -0.12614 0.08093 -0.13835 0.08044 -0.15039 C 0.08032 -0.15218 0.07849 -0.15739 0.07751 -0.15821 C 0.07568 -0.15967 0.07361 -0.16 0.07165 -0.16081 C 0.07068 -0.1613 0.0697 -0.16211 0.06873 -0.16211 L -0.00647 -0.16341 C -0.01013 -0.1639 -0.01367 -0.16423 -0.01721 -0.16472 C -0.01856 -0.16504 -0.0199 -0.16569 -0.02112 -0.16602 C -0.02307 -0.16667 -0.02502 -0.16699 -0.02698 -0.16732 C -0.03198 -0.1683 -0.03601 -0.1683 -0.04065 -0.16992 C -0.04273 -0.17074 -0.04456 -0.17171 -0.04651 -0.17253 C -0.04749 -0.17302 -0.04858 -0.17318 -0.04944 -0.17383 C -0.05139 -0.17562 -0.05371 -0.17692 -0.0553 -0.17904 C -0.05627 -0.18034 -0.05737 -0.18164 -0.05823 -0.18294 C -0.06506 -0.19385 -0.05457 -0.17936 -0.06311 -0.19076 C -0.0658 -0.2015 -0.06482 -0.19597 -0.06604 -0.20768 C -0.06482 -0.21957 -0.0658 -0.21403 -0.06311 -0.22461 C -0.06238 -0.22787 -0.06213 -0.22998 -0.06018 -0.23242 C -0.05945 -0.23356 -0.05823 -0.23405 -0.05725 -0.23503 C -0.05396 -0.23877 -0.05347 -0.24203 -0.04846 -0.24414 L -0.03381 -0.25065 C -0.03003 -0.25244 -0.02759 -0.25358 -0.02307 -0.25456 C -0.00586 -0.25847 -0.02734 -0.25358 -0.01233 -0.25716 C -0.0105 -0.25765 -0.00842 -0.25798 -0.00647 -0.25847 C -0.00391 -0.25928 -0.00134 -0.26074 0.00134 -0.26107 C 0.00915 -0.26205 0.01172 -0.26221 0.01892 -0.26367 C 0.02051 -0.26416 0.02209 -0.26481 0.0238 -0.26498 C 0.03027 -0.26612 0.03686 -0.26595 0.04333 -0.26758 C 0.05041 -0.26953 0.04651 -0.26872 0.05505 -0.27018 C 0.06482 -0.27458 0.04956 -0.26791 0.06189 -0.27279 C 0.06384 -0.2736 0.0658 -0.27458 0.06775 -0.27539 C 0.06873 -0.27588 0.0697 -0.27604 0.07068 -0.27669 C 0.07165 -0.27767 0.07251 -0.27881 0.07361 -0.2793 C 0.07544 -0.28044 0.07947 -0.2819 0.07947 -0.2819 C 0.08044 -0.28321 0.0813 -0.28467 0.0824 -0.28581 C 0.08325 -0.28695 0.08447 -0.28744 0.08533 -0.28841 C 0.08716 -0.29102 0.0874 -0.29313 0.08826 -0.29623 C 0.08789 -0.30143 0.08826 -0.30697 0.08728 -0.31185 C 0.08655 -0.31494 0.08459 -0.31706 0.08337 -0.31966 C 0.08081 -0.32471 0.08252 -0.32308 0.07849 -0.32487 C 0.0719 -0.33366 0.07898 -0.32552 0.07263 -0.33008 C 0.07056 -0.33171 0.06897 -0.33431 0.06677 -0.33529 L 0.06091 -0.33789 L 0.05798 -0.33919 C 0.04382 -0.34554 0.05603 -0.3405 0.0199 -0.3418 C 0.01697 -0.34229 0.01392 -0.34261 0.01111 -0.3431 C 0.0094 -0.34343 0.00781 -0.34424 0.00623 -0.3444 C -0.00037 -0.34522 -0.00684 -0.34522 -0.01331 -0.34571 C -0.02478 -0.34668 -0.02429 -0.34684 -0.03381 -0.34831 C -0.03577 -0.34929 -0.03772 -0.35043 -0.03967 -0.35091 C -0.04138 -0.3514 -0.04297 -0.35173 -0.04456 -0.35222 C -0.04663 -0.35303 -0.04846 -0.35401 -0.05042 -0.35482 L -0.05335 -0.35612 C -0.05469 -0.35742 -0.05591 -0.35905 -0.05725 -0.36003 C -0.06299 -0.36442 -0.05811 -0.35596 -0.06604 -0.36654 C -0.06982 -0.37158 -0.06787 -0.36947 -0.0719 -0.37305 C -0.07324 -0.37565 -0.07507 -0.37793 -0.07581 -0.38086 C -0.07617 -0.38216 -0.07642 -0.38363 -0.07678 -0.38477 C -0.08069 -0.39486 -0.07727 -0.38281 -0.07971 -0.39258 C -0.07947 -0.39828 -0.07959 -0.40397 -0.07874 -0.40951 C -0.07861 -0.41114 -0.07752 -0.41227 -0.07678 -0.41341 C -0.07434 -0.41813 -0.07263 -0.42188 -0.06799 -0.42383 C -0.06702 -0.42432 -0.06604 -0.42448 -0.06506 -0.42513 C -0.06311 -0.42676 -0.06152 -0.42936 -0.0592 -0.43034 C -0.05823 -0.43083 -0.05725 -0.43099 -0.05627 -0.43164 C -0.05432 -0.43327 -0.05273 -0.43587 -0.05042 -0.43685 C -0.0354 -0.44369 -0.05103 -0.43587 -0.04163 -0.44206 C -0.03357 -0.44759 -0.04419 -0.43864 -0.03577 -0.44597 C -0.03516 -0.44727 -0.0343 -0.44857 -0.03381 -0.44987 C -0.03308 -0.45248 -0.03186 -0.45768 -0.03186 -0.45768 C -0.03223 -0.46127 -0.03223 -0.46485 -0.03284 -0.4681 C -0.03369 -0.47233 -0.03565 -0.47233 -0.03772 -0.47461 C -0.03882 -0.47591 -0.03955 -0.47754 -0.04065 -0.47852 C -0.04163 -0.47933 -0.04273 -0.47933 -0.04358 -0.47982 C -0.04468 -0.48063 -0.04553 -0.48177 -0.04651 -0.48242 C -0.04749 -0.48308 -0.04858 -0.48308 -0.04944 -0.48373 C -0.05151 -0.48535 -0.0531 -0.48796 -0.0553 -0.48893 C -0.05627 -0.48942 -0.05737 -0.48975 -0.05823 -0.49024 C -0.05933 -0.49105 -0.06018 -0.49235 -0.06116 -0.49284 C -0.0625 -0.49365 -0.06384 -0.49365 -0.06506 -0.49414 C -0.06714 -0.49496 -0.06897 -0.49593 -0.07092 -0.49675 C -0.0719 -0.49724 -0.07288 -0.49772 -0.07385 -0.49805 C -0.07654 -0.49903 -0.0791 -0.50049 -0.08167 -0.50065 C -0.09741 -0.50228 -0.09021 -0.50147 -0.10315 -0.50326 L -0.12659 -0.50196 C -0.12842 -0.50196 -0.14111 -0.49984 -0.14319 -0.49935 C -0.15125 -0.49789 -0.14661 -0.4987 -0.15295 -0.49675 C -0.15466 -0.49642 -0.15625 -0.4961 -0.15784 -0.49544 C -0.15894 -0.49512 -0.15979 -0.49447 -0.16077 -0.49414 C -0.16272 -0.49365 -0.1648 -0.49349 -0.16663 -0.49284 C -0.16773 -0.49268 -0.16858 -0.49186 -0.16956 -0.49154 C -0.17224 -0.49105 -0.17481 -0.49089 -0.17737 -0.49024 C -0.1814 -0.48959 -0.18616 -0.48812 -0.19006 -0.48763 C -0.19531 -0.48714 -0.20056 -0.48682 -0.20569 -0.48633 C -0.21167 -0.48682 -0.229 -0.48747 -0.23694 -0.48893 C -0.23804 -0.48926 -0.23889 -0.49007 -0.23987 -0.49024 C -0.24316 -0.49105 -0.24646 -0.49121 -0.24963 -0.49154 C -0.25427 -0.49219 -0.25879 -0.49235 -0.26331 -0.49284 C -0.2666 -0.49333 -0.2699 -0.49398 -0.27307 -0.49414 C -0.28125 -0.49479 -0.28943 -0.49512 -0.29749 -0.49544 C -0.3009 -0.4961 -0.30798 -0.49658 -0.31116 -0.49935 C -0.31213 -0.50033 -0.31311 -0.50147 -0.31409 -0.50196 C -0.31799 -0.50423 -0.31995 -0.50244 -0.32385 -0.50586 C -0.32483 -0.50684 -0.32581 -0.50781 -0.32678 -0.50847 C -0.32886 -0.50993 -0.33276 -0.51058 -0.3346 -0.51107 C -0.34607 -0.51074 -0.35742 -0.51058 -0.36877 -0.50977 C -0.37341 -0.50961 -0.37622 -0.50781 -0.38049 -0.50586 C -0.38757 -0.50277 -0.37878 -0.50668 -0.38733 -0.50326 C -0.39307 -0.50114 -0.38733 -0.50277 -0.39417 -0.50065 C -0.39587 -0.50033 -0.39746 -0.49951 -0.39905 -0.49935 C -0.40918 -0.4987 -0.41931 -0.49854 -0.42932 -0.49805 L -0.47327 -0.49935 C -0.47583 -0.49951 -0.47961 -0.50147 -0.48206 -0.50196 C -0.48438 -0.50261 -0.48669 -0.50277 -0.48889 -0.50326 C -0.51221 -0.50847 -0.47839 -0.5013 -0.49768 -0.50586 C -0.5 -0.50651 -0.50232 -0.50668 -0.50452 -0.50716 C -0.50586 -0.50749 -0.5072 -0.5083 -0.50842 -0.50847 C -0.5155 -0.50993 -0.52539 -0.51058 -0.53186 -0.51107 C -0.53809 -0.51074 -0.54431 -0.51091 -0.55042 -0.50977 C -0.55249 -0.50944 -0.55432 -0.50814 -0.55627 -0.50716 L -0.5592 -0.50586 L -0.56213 -0.50456 C -0.56311 -0.50423 -0.56421 -0.50407 -0.56506 -0.50326 C -0.57813 -0.4917 -0.55884 -0.50847 -0.57092 -0.49935 C -0.573 -0.49789 -0.57459 -0.49528 -0.57678 -0.49414 L -0.58557 -0.49024 L -0.5885 -0.48893 C -0.58948 -0.48861 -0.59045 -0.4878 -0.59143 -0.48763 C -0.60938 -0.48617 -0.60132 -0.48698 -0.61585 -0.48503 C -0.61853 -0.48519 -0.65222 -0.48389 -0.66663 -0.48763 C -0.66773 -0.48796 -0.66858 -0.48861 -0.66956 -0.48893 C -0.67127 -0.48861 -0.67358 -0.48959 -0.67444 -0.48763 C -0.67737 -0.4821 -0.67139 -0.47982 -0.66956 -0.47852 C -0.66895 -0.47722 -0.66711 -0.47608 -0.6676 -0.47461 C -0.66821 -0.47315 -0.67029 -0.47331 -0.67151 -0.47331 C -0.67383 -0.47331 -0.67615 -0.47429 -0.67835 -0.47461 C -0.68823 -0.4764 -0.68335 -0.4751 -0.69006 -0.47722 C -0.69568 -0.48226 -0.69006 -0.47852 -0.69788 -0.47852 C -0.70679 -0.47852 -0.71545 -0.47949 -0.72424 -0.47982 C -0.7262 -0.4808 -0.72815 -0.48177 -0.7301 -0.48242 C -0.73279 -0.4834 -0.7356 -0.48356 -0.73792 -0.48503 C -0.73926 -0.486 -0.74048 -0.48698 -0.74182 -0.48763 C -0.74878 -0.49138 -0.74585 -0.48926 -0.75159 -0.49154 C -0.75366 -0.49235 -0.75549 -0.49333 -0.75745 -0.49414 C -0.75842 -0.49463 -0.75952 -0.49479 -0.76038 -0.49544 C -0.76135 -0.49642 -0.76221 -0.49756 -0.76331 -0.49805 C -0.76489 -0.49886 -0.7666 -0.49903 -0.76819 -0.49935 C -0.76953 -0.49984 -0.77087 -0.50033 -0.7721 -0.50065 C -0.78626 -0.49919 -0.78064 -0.50228 -0.78967 -0.49414 L -0.7926 -0.49154 L -0.79553 -0.48893 C -0.79627 -0.48763 -0.79675 -0.48617 -0.79749 -0.48503 C -0.80139 -0.47982 -0.79981 -0.48552 -0.80237 -0.47852 C -0.80286 -0.47738 -0.80298 -0.47591 -0.80335 -0.47461 C -0.80396 -0.47331 -0.80493 -0.47217 -0.8053 -0.47071 C -0.80615 -0.46826 -0.80664 -0.4655 -0.80725 -0.46289 C -0.80762 -0.46159 -0.80774 -0.46029 -0.80823 -0.45899 L -0.81018 -0.45508 C -0.81067 -0.45313 -0.81213 -0.44515 -0.81213 -0.44336 C -0.81213 -0.43164 -0.81177 -0.41992 -0.81116 -0.40821 C -0.81091 -0.40332 -0.80774 -0.40072 -0.80432 -0.39909 L -0.79553 -0.39518 C -0.79456 -0.39486 -0.7937 -0.39405 -0.7926 -0.39388 L -0.78186 -0.39258 C -0.7749 -0.39291 -0.75562 -0.39258 -0.74475 -0.39518 C -0.74377 -0.39551 -0.74292 -0.39616 -0.74182 -0.39649 C -0.74023 -0.39714 -0.73865 -0.39746 -0.73694 -0.39779 C -0.73193 -0.40235 -0.73633 -0.39909 -0.72913 -0.40169 L -0.72034 -0.4056 C -0.71936 -0.40609 -0.71838 -0.40625 -0.71741 -0.4069 C -0.71643 -0.40788 -0.71558 -0.40902 -0.71448 -0.40951 C -0.71326 -0.41032 -0.71191 -0.41032 -0.71057 -0.41081 C -0.7096 -0.4113 -0.70874 -0.41179 -0.70764 -0.41211 C -0.70642 -0.4126 -0.70508 -0.41293 -0.70374 -0.41341 C -0.69385 -0.41748 -0.7019 -0.41504 -0.69299 -0.41732 C -0.68262 -0.41699 -0.67224 -0.41683 -0.66174 -0.41602 C -0.66077 -0.41602 -0.65979 -0.41537 -0.65881 -0.41472 C -0.65784 -0.41406 -0.65686 -0.41309 -0.65588 -0.41211 C -0.65527 -0.41081 -0.65479 -0.40934 -0.65393 -0.40821 C -0.65064 -0.40381 -0.65125 -0.40804 -0.64905 -0.40169 C -0.64832 -0.39925 -0.64783 -0.39649 -0.6471 -0.39388 L -0.64612 -0.38998 C -0.64624 -0.38998 -0.6471 -0.38005 -0.64807 -0.37826 C -0.64893 -0.37712 -0.65002 -0.37663 -0.651 -0.37565 C -0.65625 -0.36524 -0.64941 -0.37793 -0.65588 -0.36914 C -0.65955 -0.36442 -0.65601 -0.36572 -0.66077 -0.36133 C -0.66174 -0.36068 -0.66272 -0.36052 -0.6637 -0.36003 C -0.6665 -0.35645 -0.6665 -0.35596 -0.66956 -0.35352 C -0.6709 -0.3527 -0.67224 -0.35205 -0.67346 -0.35091 C -0.67493 -0.34977 -0.67603 -0.34798 -0.67737 -0.34701 L -0.68616 -0.3431 C -0.68713 -0.34278 -0.68823 -0.34261 -0.68909 -0.3418 C -0.69006 -0.34099 -0.69104 -0.33985 -0.69202 -0.33919 C -0.69519 -0.3374 -0.69861 -0.33643 -0.70178 -0.33529 C -0.70276 -0.33447 -0.70374 -0.3335 -0.70471 -0.33268 C -0.70569 -0.3322 -0.70667 -0.33187 -0.70764 -0.33138 C -0.71033 -0.33057 -0.71301 -0.32992 -0.71545 -0.32878 C -0.71741 -0.32796 -0.71961 -0.3278 -0.72131 -0.32617 C -0.72229 -0.32536 -0.72315 -0.32422 -0.72424 -0.32357 C -0.72583 -0.32292 -0.72754 -0.32292 -0.72913 -0.32227 C -0.74451 -0.31755 -0.73071 -0.32145 -0.74182 -0.31836 C -0.7428 -0.31755 -0.74365 -0.31641 -0.74475 -0.31576 C -0.74732 -0.31462 -0.75256 -0.31315 -0.75256 -0.31315 C -0.75354 -0.31234 -0.7544 -0.3112 -0.75549 -0.31055 C -0.75977 -0.3086 -0.76221 -0.31039 -0.76624 -0.30664 C -0.77344 -0.3003 -0.7644 -0.30811 -0.77307 -0.30143 C -0.77417 -0.30078 -0.77502 -0.29964 -0.776 -0.29883 C -0.78418 -0.29346 -0.77356 -0.30241 -0.78186 -0.29492 C -0.7832 -0.29232 -0.78503 -0.2902 -0.78577 -0.28711 L -0.78772 -0.2793 C -0.78809 -0.27637 -0.7887 -0.27328 -0.7887 -0.27018 C -0.7887 -0.26286 -0.78833 -0.25554 -0.78772 -0.24805 C -0.78748 -0.24414 -0.7865 -0.24268 -0.78577 -0.23893 C -0.7854 -0.23682 -0.78528 -0.2347 -0.78479 -0.23242 C -0.78418 -0.22868 -0.78211 -0.22266 -0.77991 -0.22071 C -0.77795 -0.21908 -0.77637 -0.21647 -0.77405 -0.2155 C -0.77307 -0.21517 -0.7721 -0.21485 -0.77112 -0.21419 C -0.7699 -0.21354 -0.76868 -0.2124 -0.76721 -0.21159 C -0.76599 -0.2111 -0.76465 -0.21078 -0.76331 -0.21029 C -0.76233 -0.20947 -0.76148 -0.2085 -0.76038 -0.20768 C -0.75806 -0.20622 -0.7561 -0.20638 -0.75354 -0.20508 C -0.74854 -0.20264 -0.75012 -0.20134 -0.74377 -0.19987 L -0.73792 -0.19857 C -0.73242 -0.19727 -0.73254 -0.19694 -0.7262 -0.19597 C -0.72205 -0.19548 -0.71777 -0.19531 -0.7135 -0.19466 C -0.69751 -0.19255 -0.71362 -0.1945 -0.70276 -0.19206 C -0.69824 -0.19108 -0.68909 -0.18946 -0.68909 -0.18946 C -0.68811 -0.18913 -0.68713 -0.18864 -0.68616 -0.18815 C -0.68457 -0.18734 -0.68298 -0.18636 -0.68127 -0.18555 C -0.6759 -0.18327 -0.67468 -0.18311 -0.66956 -0.18164 C -0.66858 -0.18083 -0.66773 -0.17985 -0.66663 -0.17904 C -0.66528 -0.17822 -0.66089 -0.17595 -0.65881 -0.17513 C -0.65759 -0.17464 -0.65625 -0.17432 -0.65491 -0.17383 C -0.65393 -0.17302 -0.6532 -0.17188 -0.65198 -0.17123 C -0.64954 -0.17009 -0.64417 -0.16862 -0.64417 -0.16862 C -0.64294 -0.16602 -0.64111 -0.1639 -0.64026 -0.16081 L -0.63831 -0.153 C -0.63867 -0.14828 -0.63831 -0.14339 -0.63928 -0.13867 C -0.64197 -0.12679 -0.6449 -0.13428 -0.64905 -0.12305 C -0.65222 -0.11475 -0.64941 -0.12028 -0.65491 -0.11393 C -0.65796 -0.11052 -0.65735 -0.10987 -0.66077 -0.10742 C -0.66174 -0.10694 -0.66284 -0.10677 -0.6637 -0.10612 C -0.66504 -0.10547 -0.66626 -0.10433 -0.6676 -0.10352 C -0.66895 -0.10303 -0.67029 -0.10303 -0.67151 -0.10222 C -0.6759 -0.09977 -0.6814 -0.09505 -0.68616 -0.0931 C -0.68787 -0.09245 -0.68945 -0.09229 -0.69104 -0.0918 C -0.69812 -0.08561 -0.68958 -0.09261 -0.69788 -0.08789 C -0.70068 -0.08643 -0.703 -0.08399 -0.70569 -0.08268 C -0.70667 -0.08236 -0.70776 -0.08203 -0.70862 -0.08138 C -0.70972 -0.08073 -0.71057 -0.07959 -0.71155 -0.07878 C -0.71289 -0.0778 -0.71436 -0.07731 -0.71545 -0.07617 C -0.72192 -0.07015 -0.71509 -0.0739 -0.72131 -0.07097 C -0.73071 -0.0586 -0.71875 -0.07341 -0.72717 -0.06576 C -0.72839 -0.06478 -0.729 -0.06299 -0.7301 -0.06185 C -0.73108 -0.0612 -0.73218 -0.0612 -0.73303 -0.06055 C -0.73511 -0.05908 -0.73694 -0.05713 -0.73889 -0.05534 C -0.73987 -0.05453 -0.74072 -0.05322 -0.74182 -0.05274 L -0.74475 -0.05143 C -0.74573 -0.05013 -0.74658 -0.0485 -0.74768 -0.04753 C -0.75024 -0.04558 -0.75549 -0.04232 -0.75549 -0.04232 C -0.75623 -0.04102 -0.75659 -0.03939 -0.75745 -0.03841 C -0.7583 -0.0376 -0.75952 -0.03776 -0.76038 -0.03711 C -0.76245 -0.03581 -0.76489 -0.03304 -0.76624 -0.0306 C -0.7677 -0.02816 -0.76892 -0.02539 -0.77014 -0.02279 L -0.7721 -0.01888 C -0.77185 -0.01498 -0.77161 -0.01107 -0.77112 -0.00716 C -0.771 -0.00586 -0.77087 -0.0044 -0.77014 -0.00326 C -0.76941 -0.00212 -0.76819 -0.00163 -0.76721 -0.00065 C -0.76465 0.00179 -0.76221 0.00472 -0.7594 0.00716 C -0.75842 0.00797 -0.75757 0.00895 -0.75647 0.00976 C -0.75562 0.01025 -0.75452 0.01058 -0.75354 0.01107 C -0.75232 0.01237 -0.7511 0.01383 -0.74963 0.01497 C -0.74646 0.01758 -0.74365 0.01839 -0.73987 0.02018 C -0.73889 0.02051 -0.73804 0.02116 -0.73694 0.02148 C -0.73425 0.0223 -0.72961 0.02376 -0.72717 0.02539 C -0.72595 0.0262 -0.72473 0.02718 -0.72327 0.02799 C -0.72083 0.02913 -0.71887 0.02897 -0.71643 0.0306 C -0.71545 0.03125 -0.7146 0.03239 -0.7135 0.0332 C -0.71265 0.03369 -0.71155 0.03385 -0.71057 0.0345 C -0.7096 0.03515 -0.70874 0.03646 -0.70764 0.03711 C -0.70642 0.03776 -0.70508 0.03792 -0.70374 0.03841 C -0.69922 0.03971 -0.69763 0.03955 -0.69299 0.04232 C -0.69202 0.04297 -0.69116 0.04411 -0.69006 0.04492 C -0.68921 0.04541 -0.68811 0.04573 -0.68713 0.04622 C -0.68555 0.04704 -0.68384 0.04769 -0.68225 0.04883 C -0.68127 0.04948 -0.68042 0.05062 -0.67932 0.05143 C -0.67847 0.05192 -0.67737 0.05208 -0.67639 0.05273 C -0.67542 0.05338 -0.67456 0.05469 -0.67346 0.05534 C -0.67163 0.05648 -0.6676 0.05794 -0.6676 0.05794 C -0.66589 0.06706 -0.6665 0.06038 -0.66858 0.07357 C -0.66907 0.07617 -0.66919 0.07877 -0.66956 0.08138 C -0.67017 0.0848 -0.6709 0.08821 -0.67151 0.09179 C -0.67188 0.0957 -0.67188 0.09961 -0.67249 0.10351 C -0.67285 0.10498 -0.67395 0.10595 -0.67444 0.10742 C -0.67493 0.10856 -0.67517 0.11002 -0.67542 0.11133 C -0.6759 0.11295 -0.67603 0.11474 -0.67639 0.11653 C -0.677 0.11914 -0.67773 0.12174 -0.67835 0.12435 L -0.67932 0.12825 C -0.6803 0.132 -0.68054 0.13362 -0.68225 0.13737 C -0.68323 0.13916 -0.68433 0.14079 -0.68518 0.14258 C -0.68591 0.14388 -0.68628 0.14534 -0.68713 0.14648 C -0.69763 0.15869 -0.68823 0.1442 -0.70081 0.1569 C -0.7041 0.16015 -0.70593 0.16211 -0.7096 0.16471 C -0.71106 0.16553 -0.71521 0.16683 -0.71643 0.16732 C -0.71838 0.16894 -0.72022 0.17106 -0.72229 0.17252 C -0.72498 0.17415 -0.72778 0.17529 -0.7301 0.17773 C -0.73145 0.17903 -0.73267 0.1805 -0.73401 0.18164 C -0.74377 0.18896 -0.72974 0.17578 -0.73987 0.18554 C -0.74292 0.18831 -0.74548 0.19075 -0.74768 0.19466 C -0.74927 0.1971 -0.75159 0.20247 -0.75159 0.20247 C -0.75195 0.2041 -0.75195 0.20605 -0.75256 0.20768 C -0.7533 0.20931 -0.75476 0.21012 -0.75549 0.21159 C -0.75671 0.21354 -0.75745 0.21598 -0.75842 0.2181 C -0.75916 0.2194 -0.75989 0.22054 -0.76038 0.222 C -0.76123 0.22412 -0.76148 0.22656 -0.76233 0.22851 C -0.77197 0.24756 -0.76221 0.22347 -0.76819 0.23763 C -0.76929 0.23991 -0.77063 0.24463 -0.7721 0.24674 C -0.77942 0.25635 -0.77344 0.24528 -0.77795 0.25456 C -0.77588 0.25732 -0.77454 0.25862 -0.77307 0.26237 C -0.77063 0.26888 -0.77441 0.26579 -0.76819 0.27409 C -0.76599 0.27702 -0.76404 0.2806 -0.76135 0.2832 C -0.76013 0.2845 -0.75867 0.28548 -0.75745 0.28711 C -0.75671 0.28825 -0.75647 0.29004 -0.75549 0.29101 C -0.7544 0.29215 -0.75293 0.29248 -0.75159 0.29362 C -0.75024 0.29476 -0.74915 0.29638 -0.74768 0.29752 C -0.74414 0.30013 -0.74255 0.29997 -0.73889 0.30143 C -0.73792 0.30176 -0.73694 0.30224 -0.73596 0.30273 C -0.73132 0.30501 -0.73059 0.30631 -0.72522 0.30664 C -0.71228 0.30729 -0.69922 0.30745 -0.68616 0.30794 C -0.68518 0.30924 -0.68408 0.31022 -0.68323 0.31185 C -0.68274 0.31299 -0.68152 0.32015 -0.68127 0.32096 C -0.68164 0.33008 -0.68176 0.33919 -0.68225 0.34831 C -0.6825 0.35091 -0.68274 0.35351 -0.68323 0.35612 C -0.68372 0.35791 -0.68469 0.35954 -0.68518 0.36133 C -0.68591 0.36344 -0.6864 0.36572 -0.68713 0.36784 C -0.68774 0.36914 -0.6886 0.37028 -0.68909 0.37174 C -0.69104 0.37663 -0.68897 0.37614 -0.69299 0.38086 C -0.69421 0.38216 -0.6958 0.38232 -0.6969 0.38346 C -0.69971 0.3859 -0.7019 0.38932 -0.70471 0.39127 C -0.71777 0.3999 -0.70154 0.38932 -0.71155 0.39518 C -0.71607 0.39778 -0.71533 0.39827 -0.72034 0.40039 C -0.72205 0.40104 -0.72363 0.4012 -0.72522 0.40169 C -0.72693 0.40299 -0.72839 0.40446 -0.7301 0.4056 C -0.73145 0.40625 -0.73279 0.40625 -0.73401 0.4069 C -0.73547 0.40755 -0.73669 0.40869 -0.73792 0.4095 C -0.74219 0.41194 -0.74011 0.4095 -0.74475 0.41341 C -0.74622 0.41455 -0.74744 0.41601 -0.74866 0.41732 C -0.74902 0.41862 -0.74963 0.41976 -0.74963 0.42122 C -0.74963 0.42724 -0.74377 0.42969 -0.74085 0.43164 C -0.73377 0.43636 -0.74048 0.43245 -0.73206 0.43554 C -0.7301 0.4362 -0.72827 0.4375 -0.7262 0.43815 C -0.72461 0.43847 -0.72302 0.43896 -0.72131 0.43945 C -0.71314 0.44189 -0.72205 0.43994 -0.70862 0.44336 C -0.70483 0.44433 -0.70081 0.44498 -0.6969 0.44596 C -0.68604 0.44857 -0.69898 0.44645 -0.6803 0.44857 C -0.67932 0.44889 -0.67847 0.4497 -0.67737 0.44987 C -0.6604 0.45263 -0.64575 0.45052 -0.62756 0.44987 C -0.61609 0.44726 -0.62659 0.44987 -0.6178 0.44726 C -0.61328 0.44596 -0.61328 0.44629 -0.60901 0.44466 C -0.60339 0.44238 -0.60913 0.44401 -0.60217 0.44206 C -0.59399 0.43961 -0.60059 0.44222 -0.59143 0.43815 C -0.59045 0.43766 -0.58948 0.4375 -0.5885 0.43685 C -0.58594 0.43506 -0.5835 0.43278 -0.58069 0.43164 C -0.57971 0.43115 -0.57874 0.43082 -0.57776 0.43034 C -0.57654 0.42952 -0.5752 0.42871 -0.57385 0.42773 C -0.57288 0.42692 -0.57202 0.42578 -0.57092 0.42513 C -0.56909 0.42399 -0.5669 0.42399 -0.56506 0.42252 C -0.56104 0.41894 -0.56336 0.42025 -0.55823 0.41862 C -0.55725 0.41732 -0.55652 0.41569 -0.5553 0.41471 C -0.55444 0.4139 -0.55347 0.41373 -0.55237 0.41341 C -0.54028 0.40901 -0.54846 0.41243 -0.54163 0.4095 C -0.52417 0.41064 -0.52649 0.40934 -0.51526 0.41211 C -0.51367 0.41243 -0.51209 0.41276 -0.51038 0.41341 C -0.50537 0.41536 -0.50513 0.41715 -0.49963 0.41862 C -0.49683 0.41943 -0.49377 0.41943 -0.49085 0.41992 C -0.48291 0.42513 -0.48987 0.42122 -0.47522 0.42513 C -0.47363 0.42545 -0.47205 0.42578 -0.47034 0.42643 C -0.46936 0.42676 -0.46851 0.42757 -0.46741 0.42773 C -0.46362 0.42838 -0.4596 0.42855 -0.45569 0.42903 C -0.45471 0.42936 -0.45386 0.43001 -0.45276 0.43034 C -0.44885 0.43148 -0.44299 0.43229 -0.43909 0.43294 C -0.40173 0.43978 -0.4458 0.43229 -0.41467 0.43685 C -0.41248 0.43717 -0.41016 0.43799 -0.40784 0.43815 C -0.3988 0.4388 -0.38965 0.43896 -0.38049 0.43945 C -0.37793 0.43978 -0.37537 0.44075 -0.37268 0.44075 C -0.35693 0.44075 -0.34949 0.43961 -0.33557 0.43815 C -0.32532 0.43473 -0.3407 0.43961 -0.32385 0.43554 C -0.32288 0.43522 -0.32202 0.43457 -0.32092 0.43424 C -0.31775 0.43327 -0.31445 0.43261 -0.31116 0.43164 C -0.30994 0.43115 -0.30859 0.43082 -0.30725 0.43034 C -0.30566 0.42952 -0.30408 0.42822 -0.30237 0.42773 C -0.30017 0.42692 -0.29785 0.42676 -0.29553 0.42643 C -0.29431 0.42545 -0.29309 0.42448 -0.29163 0.42383 C -0.28662 0.42122 -0.28845 0.42366 -0.28284 0.42122 C -0.27954 0.41976 -0.27637 0.41764 -0.27307 0.41601 C -0.27148 0.41504 -0.2699 0.41406 -0.26819 0.41341 C -0.26123 0.41032 -0.27002 0.41406 -0.26135 0.41081 C -0.2544 0.40804 -0.26355 0.41081 -0.25354 0.4082 C -0.24609 0.40853 -0.23865 0.40885 -0.23108 0.4095 C -0.22925 0.40967 -0.22253 0.41146 -0.22034 0.41211 C -0.2146 0.41585 -0.2179 0.41406 -0.21057 0.41732 C -0.2096 0.41764 -0.20874 0.41829 -0.20764 0.41862 L -0.20178 0.41992 C -0.20056 0.42073 -0.19922 0.42171 -0.19788 0.42252 C -0.19629 0.42334 -0.19263 0.42464 -0.19104 0.42513 C -0.18555 0.42659 -0.1814 0.42708 -0.17542 0.42773 C -0.15991 0.42952 -0.15881 0.4292 -0.14026 0.43034 C -0.13416 0.42985 -0.12793 0.42969 -0.1217 0.42903 C -0.11914 0.42871 -0.11658 0.42822 -0.11389 0.42773 C -0.11206 0.42741 -0.10352 0.42578 -0.1012 0.42513 C -0.10022 0.4248 -0.09937 0.42399 -0.09827 0.42383 C -0.09546 0.42317 -0.09241 0.42301 -0.08948 0.42252 C -0.08789 0.4222 -0.0863 0.42155 -0.0846 0.42122 C -0.08142 0.41911 -0.08093 0.41845 -0.07776 0.41732 C -0.0752 0.41634 -0.07239 0.41634 -0.06995 0.41471 C -0.06592 0.41194 -0.06506 0.41113 -0.06018 0.4095 C -0.0575 0.40853 -0.05286 0.40722 -0.05042 0.4056 C -0.04126 0.39941 -0.05273 0.40674 -0.04065 0.40039 C -0.03796 0.39892 -0.03284 0.39599 -0.02991 0.39518 C -0.02698 0.3942 -0.02417 0.39339 -0.02112 0.39258 C -0.01929 0.39209 -0.01721 0.39192 -0.01526 0.39127 C -0.01331 0.39062 -0.01148 0.38932 -0.0094 0.38867 C 0.00073 0.38493 -0.0094 0.38948 -0.00061 0.38607 C 0.00134 0.38525 0.0033 0.3846 0.00525 0.38346 C 0.00647 0.38248 0.00769 0.38151 0.00915 0.38086 C 0.01135 0.37972 0.01367 0.37907 0.01599 0.37825 C 0.01855 0.37728 0.02661 0.375 0.02966 0.37304 C 0.03088 0.37207 0.03223 0.37109 0.03357 0.37044 C 0.03442 0.36979 0.03552 0.36979 0.0365 0.36914 C 0.04016 0.36653 0.0415 0.36442 0.04529 0.36263 C 0.04651 0.36198 0.04785 0.36181 0.04919 0.36133 C 0.05078 0.36051 0.05237 0.35954 0.05408 0.35872 C 0.05591 0.35775 0.05786 0.35693 0.05994 0.35612 C 0.06116 0.35563 0.0625 0.35547 0.06384 0.35482 C 0.06518 0.35416 0.06641 0.35286 0.06775 0.35221 C 0.0686 0.35156 0.0697 0.3514 0.07068 0.35091 C 0.07654 0.34749 0.07275 0.34961 0.07751 0.3444 C 0.07837 0.34342 0.07947 0.34261 0.08044 0.34179 C 0.0863 0.3361 0.08203 0.33935 0.08826 0.33528 C 0.08923 0.33349 0.08997 0.33154 0.09119 0.33008 C 0.09192 0.32894 0.09338 0.32877 0.09412 0.32747 C 0.09509 0.32503 0.09534 0.32226 0.09607 0.31966 L 0.09705 0.31575 C 0.09668 0.31136 0.09643 0.30696 0.09607 0.30273 C 0.09582 0.30094 0.0957 0.29899 0.09509 0.29752 C 0.09436 0.2959 0.09302 0.29492 0.09216 0.29362 C 0.09106 0.29199 0.09045 0.28971 0.08923 0.28841 C 0.08789 0.28711 0.08325 0.28548 0.08142 0.2845 C 0.07971 0.28369 0.07812 0.28255 0.07654 0.2819 C 0.07458 0.28108 0.07251 0.28108 0.07068 0.2806 C 0.06958 0.28027 0.06873 0.27929 0.06775 0.27929 C 0.04431 0.27848 0.02087 0.27832 -0.00256 0.27799 C -0.01318 0.27555 -0.00464 0.27783 -0.01135 0.27539 C -0.0127 0.2749 -0.01404 0.27474 -0.01526 0.27409 C -0.01672 0.27344 -0.01794 0.27213 -0.01917 0.27148 C -0.02441 0.26839 -0.02466 0.27132 -0.03186 0.26497 C -0.03601 0.26139 -0.03369 0.26269 -0.0387 0.26107 C -0.04224 0.25748 -0.0437 0.25651 -0.04651 0.25195 C -0.04895 0.24821 -0.05078 0.24365 -0.05335 0.24023 C -0.05774 0.23437 -0.05884 0.2334 -0.06311 0.22461 C -0.06384 0.22331 -0.06458 0.222 -0.06506 0.2207 C -0.06763 0.21484 -0.06653 0.21679 -0.06799 0.21159 C -0.0708 0.20166 -0.06934 0.20849 -0.07092 0.19987 C -0.07031 0.18571 -0.07239 0.18164 -0.06799 0.17252 C -0.06555 0.16715 -0.06421 0.16601 -0.06018 0.16211 C -0.05835 0.16015 -0.05664 0.15755 -0.05432 0.1569 C -0.04956 0.15527 -0.04968 0.1556 -0.04456 0.15169 C -0.04321 0.15055 -0.04211 0.14876 -0.04065 0.14778 C -0.03735 0.14518 -0.0354 0.14502 -0.03186 0.14388 C -0.02966 0.14306 -0.02734 0.14209 -0.02502 0.14127 C -0.02246 0.1403 -0.0199 0.13965 -0.01721 0.13867 C -0.01526 0.13786 -0.01343 0.13672 -0.01135 0.13607 C -0.00977 0.13541 -0.00818 0.13525 -0.00647 0.13476 C -0.00452 0.13395 -0.00269 0.13281 -0.00061 0.13216 C 0.00098 0.13151 0.00256 0.13151 0.00427 0.13086 C 0.00586 0.13021 0.00745 0.1289 0.00915 0.12825 C 0.01074 0.1276 0.01233 0.1276 0.01404 0.12695 C 0.01562 0.1263 0.01721 0.12516 0.01892 0.12435 C 0.02234 0.12256 0.02246 0.12288 0.02673 0.12174 C 0.03101 0.11881 0.03479 0.11588 0.03943 0.11393 C 0.04065 0.11328 0.04199 0.11328 0.04333 0.11263 C 0.04602 0.11116 0.04834 0.10856 0.05115 0.10742 C 0.05591 0.1053 0.05896 0.10465 0.06287 0.09961 C 0.06384 0.09831 0.06494 0.09717 0.0658 0.0957 C 0.06653 0.09407 0.06689 0.09212 0.06775 0.09049 C 0.0686 0.08854 0.0697 0.08691 0.07068 0.08528 C 0.07568 0.0651 0.06982 0.08594 0.07458 0.07357 C 0.07617 0.06933 0.07532 0.06673 0.07654 0.06185 C 0.0769 0.05989 0.07776 0.05827 0.07849 0.05664 C 0.07812 0.05013 0.078 0.04362 0.07751 0.03711 C 0.07739 0.03564 0.07703 0.03434 0.07654 0.0332 C 0.07397 0.0275 0.0741 0.02864 0.07068 0.02539 C 0.06934 0.02409 0.06811 0.02246 0.06677 0.02148 C 0.06482 0.02018 0.06274 0.02002 0.06091 0.01888 C 0.05176 0.01269 0.06287 0.02067 0.05212 0.01107 C 0.04871 0.00797 0.04797 0.00846 0.04431 0.00716 C 0.03723 0.00439 0.04639 0.00716 0.0365 0.00456 C 0.02893 -0.00049 0.03601 0.00342 0.0238 0.00065 C 0.02112 2.29167E-6 0.01855 -0.00163 0.01599 -0.00196 C 0.00586 -0.00375 0.01074 -0.00326 0.00134 -0.0032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3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"/>
          <p:cNvSpPr/>
          <p:nvPr/>
        </p:nvSpPr>
        <p:spPr>
          <a:xfrm>
            <a:off x="0" y="-1100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5" name="첫 번째"/>
          <p:cNvSpPr txBox="1"/>
          <p:nvPr/>
        </p:nvSpPr>
        <p:spPr>
          <a:xfrm>
            <a:off x="1378255" y="5171878"/>
            <a:ext cx="2843016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NOBRAND STYLE PPT">
            <a:extLst>
              <a:ext uri="{FF2B5EF4-FFF2-40B4-BE49-F238E27FC236}">
                <a16:creationId xmlns:a16="http://schemas.microsoft.com/office/drawing/2014/main" id="{30C4F4C3-A7D0-4B92-B7BB-FC5CC3D8E524}"/>
              </a:ext>
            </a:extLst>
          </p:cNvPr>
          <p:cNvSpPr txBox="1"/>
          <p:nvPr/>
        </p:nvSpPr>
        <p:spPr>
          <a:xfrm>
            <a:off x="1503516" y="7896094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2" name="13page (국내산)">
            <a:extLst>
              <a:ext uri="{FF2B5EF4-FFF2-40B4-BE49-F238E27FC236}">
                <a16:creationId xmlns:a16="http://schemas.microsoft.com/office/drawing/2014/main" id="{B98462C9-254C-410C-95C6-0B95C5D26B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24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5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">
            <a:extLst>
              <a:ext uri="{FF2B5EF4-FFF2-40B4-BE49-F238E27FC236}">
                <a16:creationId xmlns:a16="http://schemas.microsoft.com/office/drawing/2014/main" id="{D6CB38AD-4A28-48A7-B747-BA70CB2A362E}"/>
              </a:ext>
            </a:extLst>
          </p:cNvPr>
          <p:cNvSpPr/>
          <p:nvPr/>
        </p:nvSpPr>
        <p:spPr>
          <a:xfrm>
            <a:off x="-1" y="2870200"/>
            <a:ext cx="13004801" cy="6931917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0" name="No Title"/>
          <p:cNvSpPr txBox="1"/>
          <p:nvPr/>
        </p:nvSpPr>
        <p:spPr>
          <a:xfrm>
            <a:off x="5154869" y="940544"/>
            <a:ext cx="2695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C8268B-43A9-4FF7-A455-E6D33EECD6CE}"/>
              </a:ext>
            </a:extLst>
          </p:cNvPr>
          <p:cNvGrpSpPr/>
          <p:nvPr/>
        </p:nvGrpSpPr>
        <p:grpSpPr>
          <a:xfrm>
            <a:off x="7999812" y="4872994"/>
            <a:ext cx="4509688" cy="2289806"/>
            <a:chOff x="6553200" y="5916678"/>
            <a:chExt cx="5293145" cy="2274712"/>
          </a:xfrm>
        </p:grpSpPr>
        <p:sp>
          <p:nvSpPr>
            <p:cNvPr id="5" name="세 번째">
              <a:extLst>
                <a:ext uri="{FF2B5EF4-FFF2-40B4-BE49-F238E27FC236}">
                  <a16:creationId xmlns:a16="http://schemas.microsoft.com/office/drawing/2014/main" id="{23DC489C-9C13-4826-8AA8-FB288272AE8C}"/>
                </a:ext>
              </a:extLst>
            </p:cNvPr>
            <p:cNvSpPr txBox="1"/>
            <p:nvPr/>
          </p:nvSpPr>
          <p:spPr>
            <a:xfrm>
              <a:off x="8464526" y="6524432"/>
              <a:ext cx="3381819" cy="14969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7200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3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 Rounded MT Bold" panose="020F0704030504030204" pitchFamily="34" charset="0"/>
                  <a:ea typeface="배달의민족 주아" panose="02020603020101020101" pitchFamily="18" charset="-127"/>
                </a:rPr>
                <a:t>SQL Developer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A5AF0E-EEE9-4616-B5DC-4D268FCD3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5916678"/>
              <a:ext cx="2274712" cy="2274712"/>
            </a:xfrm>
            <a:prstGeom prst="rect">
              <a:avLst/>
            </a:prstGeom>
          </p:spPr>
        </p:pic>
      </p:grp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05" b="93578" l="1509" r="96767">
                        <a14:foregroundMark x1="9267" y1="22936" x2="9267" y2="22936"/>
                        <a14:foregroundMark x1="5172" y1="26606" x2="5172" y2="26606"/>
                        <a14:foregroundMark x1="10991" y1="76147" x2="10991" y2="76147"/>
                        <a14:foregroundMark x1="17457" y1="44954" x2="17457" y2="44954"/>
                        <a14:foregroundMark x1="18319" y1="55963" x2="18319" y2="55963"/>
                        <a14:foregroundMark x1="1509" y1="33945" x2="1509" y2="33945"/>
                        <a14:foregroundMark x1="1724" y1="31193" x2="2586" y2="26606"/>
                        <a14:foregroundMark x1="4526" y1="85321" x2="4526" y2="85321"/>
                        <a14:foregroundMark x1="6897" y1="90826" x2="6897" y2="90826"/>
                        <a14:foregroundMark x1="8836" y1="94495" x2="8836" y2="94495"/>
                        <a14:foregroundMark x1="40733" y1="49541" x2="40733" y2="49541"/>
                        <a14:foregroundMark x1="44612" y1="37615" x2="44612" y2="37615"/>
                        <a14:foregroundMark x1="55819" y1="18349" x2="55819" y2="18349"/>
                        <a14:foregroundMark x1="61207" y1="7339" x2="61207" y2="7339"/>
                        <a14:foregroundMark x1="60991" y1="43119" x2="60991" y2="43119"/>
                        <a14:foregroundMark x1="67026" y1="32110" x2="67026" y2="32110"/>
                        <a14:foregroundMark x1="78879" y1="29358" x2="78879" y2="29358"/>
                        <a14:foregroundMark x1="91595" y1="30275" x2="91595" y2="30275"/>
                        <a14:foregroundMark x1="90086" y1="33028" x2="90086" y2="33028"/>
                        <a14:foregroundMark x1="89224" y1="51376" x2="89224" y2="51376"/>
                        <a14:foregroundMark x1="96767" y1="48624" x2="96767" y2="48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1" y="5736883"/>
            <a:ext cx="3276982" cy="769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3014D7-460C-452D-B4FE-67ADFD714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2" b="89802" l="5400" r="90503">
                        <a14:foregroundMark x1="88454" y1="43909" x2="88454" y2="43909"/>
                        <a14:foregroundMark x1="90503" y1="43909" x2="90503" y2="43909"/>
                        <a14:foregroundMark x1="69646" y1="60057" x2="69646" y2="60057"/>
                        <a14:foregroundMark x1="78212" y1="55807" x2="78212" y2="55807"/>
                        <a14:foregroundMark x1="84358" y1="75071" x2="84358" y2="75071"/>
                        <a14:foregroundMark x1="79702" y1="69405" x2="79702" y2="69405"/>
                        <a14:foregroundMark x1="81937" y1="75921" x2="81937" y2="75921"/>
                        <a14:foregroundMark x1="83613" y1="81020" x2="83613" y2="81020"/>
                        <a14:foregroundMark x1="78026" y1="80453" x2="78026" y2="80453"/>
                        <a14:foregroundMark x1="70764" y1="75921" x2="70764" y2="75921"/>
                        <a14:foregroundMark x1="68156" y1="77620" x2="68156" y2="77620"/>
                        <a14:foregroundMark x1="62197" y1="77620" x2="62197" y2="77620"/>
                        <a14:foregroundMark x1="56425" y1="78187" x2="56425" y2="78187"/>
                        <a14:foregroundMark x1="45438" y1="44759" x2="45438" y2="44759"/>
                        <a14:foregroundMark x1="35196" y1="44476" x2="35196" y2="44476"/>
                        <a14:foregroundMark x1="25140" y1="70538" x2="25140" y2="70538"/>
                        <a14:foregroundMark x1="22905" y1="66572" x2="22905" y2="66572"/>
                        <a14:foregroundMark x1="20298" y1="60340" x2="20298" y2="60340"/>
                        <a14:foregroundMark x1="5400" y1="62606" x2="5400" y2="62606"/>
                        <a14:foregroundMark x1="12663" y1="70255" x2="12663" y2="70255"/>
                        <a14:foregroundMark x1="15084" y1="53258" x2="15084" y2="53258"/>
                        <a14:foregroundMark x1="15829" y1="46459" x2="15829" y2="46459"/>
                        <a14:foregroundMark x1="15456" y1="28895" x2="15456" y2="28895"/>
                        <a14:foregroundMark x1="21788" y1="29178" x2="21788" y2="29178"/>
                        <a14:foregroundMark x1="24395" y1="21530" x2="24395" y2="21530"/>
                        <a14:foregroundMark x1="17877" y1="39093" x2="17877" y2="39093"/>
                        <a14:foregroundMark x1="25512" y1="20680" x2="25512" y2="20680"/>
                        <a14:foregroundMark x1="26257" y1="20113" x2="26257" y2="20113"/>
                        <a14:foregroundMark x1="58845" y1="49008" x2="58845" y2="49008"/>
                        <a14:foregroundMark x1="57914" y1="76204" x2="57914" y2="76204"/>
                        <a14:foregroundMark x1="74302" y1="74504" x2="74302" y2="74504"/>
                        <a14:foregroundMark x1="73929" y1="80737" x2="73929" y2="80737"/>
                        <a14:foregroundMark x1="84358" y1="77904" x2="84358" y2="77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94" y="4936123"/>
            <a:ext cx="3291290" cy="2163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"/>
          <p:cNvSpPr/>
          <p:nvPr/>
        </p:nvSpPr>
        <p:spPr>
          <a:xfrm>
            <a:off x="8552993" y="4112749"/>
            <a:ext cx="3469946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5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설명서</a:t>
            </a:r>
          </a:p>
        </p:txBody>
      </p:sp>
      <p:sp>
        <p:nvSpPr>
          <p:cNvPr id="256" name="키워드로 주제를"/>
          <p:cNvSpPr txBox="1"/>
          <p:nvPr/>
        </p:nvSpPr>
        <p:spPr>
          <a:xfrm>
            <a:off x="777021" y="1698641"/>
            <a:ext cx="325089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 기능 설명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8" name="직사각형"/>
          <p:cNvSpPr/>
          <p:nvPr/>
        </p:nvSpPr>
        <p:spPr>
          <a:xfrm>
            <a:off x="981862" y="3388297"/>
            <a:ext cx="3469945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9" name="직사각형"/>
          <p:cNvSpPr/>
          <p:nvPr/>
        </p:nvSpPr>
        <p:spPr>
          <a:xfrm>
            <a:off x="4767427" y="3392052"/>
            <a:ext cx="3469946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0" name="직사각형"/>
          <p:cNvSpPr/>
          <p:nvPr/>
        </p:nvSpPr>
        <p:spPr>
          <a:xfrm>
            <a:off x="8552993" y="3388297"/>
            <a:ext cx="3469946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1" name="직사각형"/>
          <p:cNvSpPr/>
          <p:nvPr/>
        </p:nvSpPr>
        <p:spPr>
          <a:xfrm>
            <a:off x="981862" y="4112749"/>
            <a:ext cx="3469945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선택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 메뉴 수량 및 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금액 표시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결정시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등록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2" name="직사각형"/>
          <p:cNvSpPr/>
          <p:nvPr/>
        </p:nvSpPr>
        <p:spPr>
          <a:xfrm>
            <a:off x="4767427" y="4116504"/>
            <a:ext cx="3469946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4" name="KEYWORD"/>
          <p:cNvSpPr txBox="1"/>
          <p:nvPr/>
        </p:nvSpPr>
        <p:spPr>
          <a:xfrm>
            <a:off x="981862" y="3466629"/>
            <a:ext cx="3469945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창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5" name="KEYWORD"/>
          <p:cNvSpPr txBox="1"/>
          <p:nvPr/>
        </p:nvSpPr>
        <p:spPr>
          <a:xfrm>
            <a:off x="4767429" y="3466158"/>
            <a:ext cx="346994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 관리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6" name="KEYWORD"/>
          <p:cNvSpPr txBox="1"/>
          <p:nvPr/>
        </p:nvSpPr>
        <p:spPr>
          <a:xfrm>
            <a:off x="8552993" y="3466629"/>
            <a:ext cx="346994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부가 기능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DAA0EF9B-1780-4048-9985-52F3D0E98D4F}"/>
              </a:ext>
            </a:extLst>
          </p:cNvPr>
          <p:cNvSpPr/>
          <p:nvPr/>
        </p:nvSpPr>
        <p:spPr>
          <a:xfrm>
            <a:off x="4767428" y="4116504"/>
            <a:ext cx="3469945" cy="4544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 날 판매 제품군 표시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판매 수 및 총 판매액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14AB5A49-005D-41BF-9E5C-9CB86E584D95}"/>
              </a:ext>
            </a:extLst>
          </p:cNvPr>
          <p:cNvSpPr/>
          <p:nvPr/>
        </p:nvSpPr>
        <p:spPr>
          <a:xfrm>
            <a:off x="8552993" y="4116505"/>
            <a:ext cx="3469945" cy="4544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결정시 영수증 생성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주문창에서 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모드로 이동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직사각형"/>
          <p:cNvSpPr/>
          <p:nvPr/>
        </p:nvSpPr>
        <p:spPr>
          <a:xfrm>
            <a:off x="0" y="-2116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세 번째"/>
          <p:cNvSpPr txBox="1"/>
          <p:nvPr/>
        </p:nvSpPr>
        <p:spPr>
          <a:xfrm>
            <a:off x="1552520" y="4966926"/>
            <a:ext cx="742030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Source Structure</a:t>
            </a:r>
          </a:p>
        </p:txBody>
      </p:sp>
      <p:sp>
        <p:nvSpPr>
          <p:cNvPr id="16" name="NOBRAND STYLE PPT">
            <a:extLst>
              <a:ext uri="{FF2B5EF4-FFF2-40B4-BE49-F238E27FC236}">
                <a16:creationId xmlns:a16="http://schemas.microsoft.com/office/drawing/2014/main" id="{70C2FBD7-0CCE-45EB-B6B8-28FFE038239E}"/>
              </a:ext>
            </a:extLst>
          </p:cNvPr>
          <p:cNvSpPr txBox="1"/>
          <p:nvPr/>
        </p:nvSpPr>
        <p:spPr>
          <a:xfrm>
            <a:off x="1552520" y="7900437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7" name="13page (국내산)">
            <a:extLst>
              <a:ext uri="{FF2B5EF4-FFF2-40B4-BE49-F238E27FC236}">
                <a16:creationId xmlns:a16="http://schemas.microsoft.com/office/drawing/2014/main" id="{8304C4B4-B9D3-4DFE-B658-75C2516840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17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9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EB1571-3709-46B7-AF26-FDDED43E7434}"/>
              </a:ext>
            </a:extLst>
          </p:cNvPr>
          <p:cNvSpPr txBox="1"/>
          <p:nvPr/>
        </p:nvSpPr>
        <p:spPr>
          <a:xfrm>
            <a:off x="1845072" y="6135852"/>
            <a:ext cx="688902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itchFamily="18" charset="-127"/>
                <a:ea typeface="배달의민족 주아" pitchFamily="18" charset="-127"/>
                <a:sym typeface="Apple SD 산돌고딕 Neo 옅은체"/>
              </a:rPr>
              <a:t>소스 구조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1"/>
            <a:ext cx="3157166" cy="1135657"/>
          </a:xfrm>
        </p:spPr>
        <p:txBody>
          <a:bodyPr>
            <a:normAutofit/>
          </a:bodyPr>
          <a:lstStyle/>
          <a:p>
            <a:r>
              <a:rPr lang="ko-KR" altLang="en-US" sz="4600" dirty="0">
                <a:latin typeface="배달의민족 주아" pitchFamily="18" charset="-127"/>
                <a:ea typeface="배달의민족 주아" pitchFamily="18" charset="-127"/>
              </a:rPr>
              <a:t>소스 구조</a:t>
            </a:r>
          </a:p>
        </p:txBody>
      </p:sp>
      <p:sp>
        <p:nvSpPr>
          <p:cNvPr id="159" name="순서도: 카드 158"/>
          <p:cNvSpPr/>
          <p:nvPr/>
        </p:nvSpPr>
        <p:spPr>
          <a:xfrm>
            <a:off x="3860782" y="390699"/>
            <a:ext cx="2133616" cy="828476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6" name="순서도: 카드 165"/>
          <p:cNvSpPr/>
          <p:nvPr/>
        </p:nvSpPr>
        <p:spPr>
          <a:xfrm>
            <a:off x="406357" y="3331018"/>
            <a:ext cx="4470431" cy="1037779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4" name="순서도: 카드 173"/>
          <p:cNvSpPr/>
          <p:nvPr/>
        </p:nvSpPr>
        <p:spPr>
          <a:xfrm>
            <a:off x="9065675" y="8067503"/>
            <a:ext cx="3556025" cy="914406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EFF1B5-A5FE-4544-8818-95385AC6B340}"/>
              </a:ext>
            </a:extLst>
          </p:cNvPr>
          <p:cNvGrpSpPr/>
          <p:nvPr/>
        </p:nvGrpSpPr>
        <p:grpSpPr>
          <a:xfrm>
            <a:off x="9708165" y="8363836"/>
            <a:ext cx="2655740" cy="615553"/>
            <a:chOff x="9708165" y="8363836"/>
            <a:chExt cx="2655740" cy="615553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9708165" y="8395949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" name="TextBox 86"/>
            <p:cNvSpPr txBox="1"/>
            <p:nvPr/>
          </p:nvSpPr>
          <p:spPr>
            <a:xfrm>
              <a:off x="9938536" y="8363836"/>
              <a:ext cx="242536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 err="1">
                  <a:latin typeface="배달의민족 주아" pitchFamily="18" charset="-127"/>
                  <a:ea typeface="배달의민족 주아" pitchFamily="18" charset="-127"/>
                </a:rPr>
                <a:t>MyMshow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152" name="아래쪽 화살표 151"/>
          <p:cNvSpPr/>
          <p:nvPr/>
        </p:nvSpPr>
        <p:spPr>
          <a:xfrm rot="16944095">
            <a:off x="6884117" y="330984"/>
            <a:ext cx="406403" cy="173258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ko-KR" altLang="en-US"/>
          </a:p>
        </p:txBody>
      </p:sp>
      <p:sp>
        <p:nvSpPr>
          <p:cNvPr id="179" name="아래쪽 화살표 178"/>
          <p:cNvSpPr/>
          <p:nvPr/>
        </p:nvSpPr>
        <p:spPr>
          <a:xfrm>
            <a:off x="4100241" y="1274027"/>
            <a:ext cx="406403" cy="205479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ko-KR" altLang="en-US"/>
          </a:p>
        </p:txBody>
      </p:sp>
      <p:sp>
        <p:nvSpPr>
          <p:cNvPr id="169" name="순서도: 카드 168"/>
          <p:cNvSpPr/>
          <p:nvPr/>
        </p:nvSpPr>
        <p:spPr>
          <a:xfrm>
            <a:off x="7721609" y="1117574"/>
            <a:ext cx="4876834" cy="2743219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15D728B-0303-47FD-B7C3-C0105D458D06}"/>
              </a:ext>
            </a:extLst>
          </p:cNvPr>
          <p:cNvGrpSpPr/>
          <p:nvPr/>
        </p:nvGrpSpPr>
        <p:grpSpPr>
          <a:xfrm>
            <a:off x="9938536" y="744329"/>
            <a:ext cx="1828813" cy="615553"/>
            <a:chOff x="9938536" y="744329"/>
            <a:chExt cx="1828813" cy="615553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9938536" y="750278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" name="TextBox 81"/>
            <p:cNvSpPr txBox="1"/>
            <p:nvPr/>
          </p:nvSpPr>
          <p:spPr>
            <a:xfrm>
              <a:off x="10243338" y="744329"/>
              <a:ext cx="15240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Date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cxnSp>
        <p:nvCxnSpPr>
          <p:cNvPr id="110" name="직선 화살표 연결선 109"/>
          <p:cNvCxnSpPr>
            <a:cxnSpLocks/>
            <a:endCxn id="91" idx="0"/>
          </p:cNvCxnSpPr>
          <p:nvPr/>
        </p:nvCxnSpPr>
        <p:spPr>
          <a:xfrm flipH="1">
            <a:off x="9499621" y="2031981"/>
            <a:ext cx="50802" cy="1109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cxnSpLocks/>
          </p:cNvCxnSpPr>
          <p:nvPr/>
        </p:nvCxnSpPr>
        <p:spPr>
          <a:xfrm flipH="1">
            <a:off x="9720388" y="1927612"/>
            <a:ext cx="882032" cy="1324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cxnSpLocks/>
          </p:cNvCxnSpPr>
          <p:nvPr/>
        </p:nvCxnSpPr>
        <p:spPr>
          <a:xfrm>
            <a:off x="9334609" y="2738060"/>
            <a:ext cx="1168210" cy="6193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cxnSpLocks/>
          </p:cNvCxnSpPr>
          <p:nvPr/>
        </p:nvCxnSpPr>
        <p:spPr>
          <a:xfrm>
            <a:off x="9944731" y="1979866"/>
            <a:ext cx="713323" cy="1234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</p:cNvCxnSpPr>
          <p:nvPr/>
        </p:nvCxnSpPr>
        <p:spPr>
          <a:xfrm>
            <a:off x="10852625" y="1977148"/>
            <a:ext cx="72462" cy="1211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rot="5400000">
            <a:off x="10938495" y="2897507"/>
            <a:ext cx="946231" cy="12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위로 굽은 화살표 112"/>
          <p:cNvSpPr/>
          <p:nvPr/>
        </p:nvSpPr>
        <p:spPr>
          <a:xfrm rot="16200000" flipH="1" flipV="1">
            <a:off x="6962992" y="6956225"/>
            <a:ext cx="1055832" cy="2789823"/>
          </a:xfrm>
          <a:prstGeom prst="bentUpArrow">
            <a:avLst>
              <a:gd name="adj1" fmla="val 18986"/>
              <a:gd name="adj2" fmla="val 2500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50" idx="0"/>
          </p:cNvCxnSpPr>
          <p:nvPr/>
        </p:nvCxnSpPr>
        <p:spPr>
          <a:xfrm rot="5400000" flipH="1" flipV="1">
            <a:off x="6662392" y="5573926"/>
            <a:ext cx="406401" cy="5588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순서도: 카드 160"/>
          <p:cNvSpPr/>
          <p:nvPr/>
        </p:nvSpPr>
        <p:spPr>
          <a:xfrm>
            <a:off x="3251178" y="4621385"/>
            <a:ext cx="5900476" cy="3149622"/>
          </a:xfrm>
          <a:prstGeom prst="flowChartPunchedCar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5AE34C-4355-42BC-87C0-FA031AF998E3}"/>
              </a:ext>
            </a:extLst>
          </p:cNvPr>
          <p:cNvGrpSpPr/>
          <p:nvPr/>
        </p:nvGrpSpPr>
        <p:grpSpPr>
          <a:xfrm>
            <a:off x="4267184" y="-12275"/>
            <a:ext cx="1867988" cy="621880"/>
            <a:chOff x="4267184" y="-12275"/>
            <a:chExt cx="1867988" cy="621880"/>
          </a:xfrm>
        </p:grpSpPr>
        <p:sp>
          <p:nvSpPr>
            <p:cNvPr id="10" name="TextBox 9"/>
            <p:cNvSpPr txBox="1"/>
            <p:nvPr/>
          </p:nvSpPr>
          <p:spPr>
            <a:xfrm>
              <a:off x="4759768" y="-12275"/>
              <a:ext cx="13754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Start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95" name="Picture 3">
              <a:extLst>
                <a:ext uri="{FF2B5EF4-FFF2-40B4-BE49-F238E27FC236}">
                  <a16:creationId xmlns:a16="http://schemas.microsoft.com/office/drawing/2014/main" id="{E7A2EDE9-BE0C-4F45-960F-2B3F3E6E7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4267184" y="1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DB8935-AF8B-4D05-98D2-9B1D4C6D7E8F}"/>
              </a:ext>
            </a:extLst>
          </p:cNvPr>
          <p:cNvGrpSpPr/>
          <p:nvPr/>
        </p:nvGrpSpPr>
        <p:grpSpPr>
          <a:xfrm>
            <a:off x="1595982" y="2738060"/>
            <a:ext cx="2150610" cy="665073"/>
            <a:chOff x="1595982" y="2738060"/>
            <a:chExt cx="2150610" cy="665073"/>
          </a:xfrm>
        </p:grpSpPr>
        <p:sp>
          <p:nvSpPr>
            <p:cNvPr id="13" name="TextBox 12"/>
            <p:cNvSpPr txBox="1"/>
            <p:nvPr/>
          </p:nvSpPr>
          <p:spPr>
            <a:xfrm>
              <a:off x="2019380" y="2738060"/>
              <a:ext cx="1727212" cy="609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Create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96" name="Picture 3">
              <a:extLst>
                <a:ext uri="{FF2B5EF4-FFF2-40B4-BE49-F238E27FC236}">
                  <a16:creationId xmlns:a16="http://schemas.microsoft.com/office/drawing/2014/main" id="{41DD8686-BBBC-4B08-AA84-BB2B8B90C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1595982" y="2793529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79E6CFA-9872-4351-B15E-A041E25D5A53}"/>
              </a:ext>
            </a:extLst>
          </p:cNvPr>
          <p:cNvGrpSpPr/>
          <p:nvPr/>
        </p:nvGrpSpPr>
        <p:grpSpPr>
          <a:xfrm>
            <a:off x="10378896" y="7460689"/>
            <a:ext cx="2336816" cy="667855"/>
            <a:chOff x="10378896" y="7460689"/>
            <a:chExt cx="2336816" cy="667855"/>
          </a:xfrm>
        </p:grpSpPr>
        <p:sp>
          <p:nvSpPr>
            <p:cNvPr id="86" name="TextBox 85"/>
            <p:cNvSpPr txBox="1"/>
            <p:nvPr/>
          </p:nvSpPr>
          <p:spPr>
            <a:xfrm>
              <a:off x="10683698" y="7460689"/>
              <a:ext cx="20320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message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3" name="Picture 3">
              <a:extLst>
                <a:ext uri="{FF2B5EF4-FFF2-40B4-BE49-F238E27FC236}">
                  <a16:creationId xmlns:a16="http://schemas.microsoft.com/office/drawing/2014/main" id="{9F516B63-15E8-49FF-AD7C-FCA5A9C68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10378896" y="7518940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34DF8C-1A4F-489A-810B-B8B61D1E4D96}"/>
              </a:ext>
            </a:extLst>
          </p:cNvPr>
          <p:cNvGrpSpPr/>
          <p:nvPr/>
        </p:nvGrpSpPr>
        <p:grpSpPr>
          <a:xfrm>
            <a:off x="7009038" y="5160695"/>
            <a:ext cx="2363922" cy="615553"/>
            <a:chOff x="7009038" y="5160695"/>
            <a:chExt cx="2363922" cy="615553"/>
          </a:xfrm>
        </p:grpSpPr>
        <p:sp>
          <p:nvSpPr>
            <p:cNvPr id="52" name="TextBox 51"/>
            <p:cNvSpPr txBox="1"/>
            <p:nvPr/>
          </p:nvSpPr>
          <p:spPr>
            <a:xfrm>
              <a:off x="7137744" y="5160695"/>
              <a:ext cx="223521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Update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7D22B03C-0E0F-40FD-8C41-40C956DA7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7009038" y="5167611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AC2E44-EF8C-49CB-9805-B4D3CAF41869}"/>
              </a:ext>
            </a:extLst>
          </p:cNvPr>
          <p:cNvGrpSpPr/>
          <p:nvPr/>
        </p:nvGrpSpPr>
        <p:grpSpPr>
          <a:xfrm>
            <a:off x="3846481" y="4713469"/>
            <a:ext cx="1990841" cy="555009"/>
            <a:chOff x="3846481" y="4713469"/>
            <a:chExt cx="1990841" cy="555009"/>
          </a:xfrm>
        </p:grpSpPr>
        <p:sp>
          <p:nvSpPr>
            <p:cNvPr id="38" name="TextBox 37"/>
            <p:cNvSpPr txBox="1"/>
            <p:nvPr/>
          </p:nvSpPr>
          <p:spPr>
            <a:xfrm>
              <a:off x="4008509" y="4738786"/>
              <a:ext cx="182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APanel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B8BDBDDB-3575-427F-BC44-D6DA41981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846481" y="4713469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2BF3B5-84A3-4957-A631-8972B049C303}"/>
              </a:ext>
            </a:extLst>
          </p:cNvPr>
          <p:cNvGrpSpPr/>
          <p:nvPr/>
        </p:nvGrpSpPr>
        <p:grpSpPr>
          <a:xfrm>
            <a:off x="3718397" y="5272321"/>
            <a:ext cx="1977031" cy="567757"/>
            <a:chOff x="3718397" y="5272321"/>
            <a:chExt cx="1977031" cy="567757"/>
          </a:xfrm>
        </p:grpSpPr>
        <p:sp>
          <p:nvSpPr>
            <p:cNvPr id="40" name="TextBox 39"/>
            <p:cNvSpPr txBox="1"/>
            <p:nvPr/>
          </p:nvSpPr>
          <p:spPr>
            <a:xfrm>
              <a:off x="3866615" y="5316858"/>
              <a:ext cx="182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BPanel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E7A6433B-D637-4CC5-9522-A3FF4DE99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718397" y="5272321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4B76A8-FB8F-407D-B298-E04E6B99E784}"/>
              </a:ext>
            </a:extLst>
          </p:cNvPr>
          <p:cNvGrpSpPr/>
          <p:nvPr/>
        </p:nvGrpSpPr>
        <p:grpSpPr>
          <a:xfrm>
            <a:off x="3261193" y="7038710"/>
            <a:ext cx="3388934" cy="591644"/>
            <a:chOff x="3261193" y="7038710"/>
            <a:chExt cx="3388934" cy="591644"/>
          </a:xfrm>
        </p:grpSpPr>
        <p:sp>
          <p:nvSpPr>
            <p:cNvPr id="46" name="TextBox 45"/>
            <p:cNvSpPr txBox="1"/>
            <p:nvPr/>
          </p:nvSpPr>
          <p:spPr>
            <a:xfrm>
              <a:off x="3398904" y="7107134"/>
              <a:ext cx="32512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GetTableString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0C4955F4-1098-4642-A82D-6AC077C51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261193" y="7038710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D0DEAE-6385-44F2-9A3E-53CCE0063910}"/>
              </a:ext>
            </a:extLst>
          </p:cNvPr>
          <p:cNvGrpSpPr/>
          <p:nvPr/>
        </p:nvGrpSpPr>
        <p:grpSpPr>
          <a:xfrm>
            <a:off x="3261193" y="5867925"/>
            <a:ext cx="2019655" cy="555009"/>
            <a:chOff x="3261193" y="5867925"/>
            <a:chExt cx="2019655" cy="555009"/>
          </a:xfrm>
        </p:grpSpPr>
        <p:sp>
          <p:nvSpPr>
            <p:cNvPr id="42" name="TextBox 41"/>
            <p:cNvSpPr txBox="1"/>
            <p:nvPr/>
          </p:nvSpPr>
          <p:spPr>
            <a:xfrm>
              <a:off x="3452035" y="5871985"/>
              <a:ext cx="182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CPanel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62618BCC-18A8-4AF6-8394-004306B9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261193" y="5867925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313844-BA4C-42AF-ACB3-D9B039C451E9}"/>
              </a:ext>
            </a:extLst>
          </p:cNvPr>
          <p:cNvGrpSpPr/>
          <p:nvPr/>
        </p:nvGrpSpPr>
        <p:grpSpPr>
          <a:xfrm>
            <a:off x="3247119" y="6428290"/>
            <a:ext cx="1995289" cy="584871"/>
            <a:chOff x="3247119" y="6428290"/>
            <a:chExt cx="1995289" cy="584871"/>
          </a:xfrm>
        </p:grpSpPr>
        <p:sp>
          <p:nvSpPr>
            <p:cNvPr id="44" name="TextBox 43"/>
            <p:cNvSpPr txBox="1"/>
            <p:nvPr/>
          </p:nvSpPr>
          <p:spPr>
            <a:xfrm>
              <a:off x="3413595" y="6489941"/>
              <a:ext cx="1828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latin typeface="배달의민족 주아" pitchFamily="18" charset="-127"/>
                  <a:ea typeface="배달의민족 주아" pitchFamily="18" charset="-127"/>
                </a:rPr>
                <a:t>DPanel</a:t>
              </a:r>
              <a:endParaRPr lang="ko-KR" altLang="en-US" sz="28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6A43F8D2-95C5-4B4C-84EF-A3118AE06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3247119" y="6428290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F20C06-4D33-4451-9949-EB3B2D68704F}"/>
              </a:ext>
            </a:extLst>
          </p:cNvPr>
          <p:cNvGrpSpPr/>
          <p:nvPr/>
        </p:nvGrpSpPr>
        <p:grpSpPr>
          <a:xfrm>
            <a:off x="6581231" y="7161437"/>
            <a:ext cx="1655971" cy="615553"/>
            <a:chOff x="6581231" y="7161437"/>
            <a:chExt cx="1655971" cy="615553"/>
          </a:xfrm>
        </p:grpSpPr>
        <p:sp>
          <p:nvSpPr>
            <p:cNvPr id="54" name="TextBox 53"/>
            <p:cNvSpPr txBox="1"/>
            <p:nvPr/>
          </p:nvSpPr>
          <p:spPr>
            <a:xfrm>
              <a:off x="6916393" y="7161437"/>
              <a:ext cx="132080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Save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id="{DBD14C68-926B-4E9D-A264-9D00A505C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6581231" y="7188717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2F8154-684E-441D-A4AC-DCA8F3152BE1}"/>
              </a:ext>
            </a:extLst>
          </p:cNvPr>
          <p:cNvGrpSpPr/>
          <p:nvPr/>
        </p:nvGrpSpPr>
        <p:grpSpPr>
          <a:xfrm>
            <a:off x="5609658" y="6056529"/>
            <a:ext cx="1636937" cy="615553"/>
            <a:chOff x="5609658" y="6056529"/>
            <a:chExt cx="1636937" cy="615553"/>
          </a:xfrm>
        </p:grpSpPr>
        <p:sp>
          <p:nvSpPr>
            <p:cNvPr id="50" name="TextBox 49"/>
            <p:cNvSpPr txBox="1"/>
            <p:nvPr/>
          </p:nvSpPr>
          <p:spPr>
            <a:xfrm>
              <a:off x="5925786" y="6056529"/>
              <a:ext cx="132080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Main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17" name="Picture 2">
              <a:extLst>
                <a:ext uri="{FF2B5EF4-FFF2-40B4-BE49-F238E27FC236}">
                  <a16:creationId xmlns:a16="http://schemas.microsoft.com/office/drawing/2014/main" id="{96B6D8BE-8D6D-43DD-96DF-2C1DF9DF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5609658" y="6071092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5C2517-D2EF-4335-8BA5-44F019BE3A54}"/>
              </a:ext>
            </a:extLst>
          </p:cNvPr>
          <p:cNvGrpSpPr/>
          <p:nvPr/>
        </p:nvGrpSpPr>
        <p:grpSpPr>
          <a:xfrm>
            <a:off x="2842431" y="3614048"/>
            <a:ext cx="1932756" cy="609691"/>
            <a:chOff x="2842431" y="3614048"/>
            <a:chExt cx="1932756" cy="609691"/>
          </a:xfrm>
        </p:grpSpPr>
        <p:sp>
          <p:nvSpPr>
            <p:cNvPr id="23" name="TextBox 22"/>
            <p:cNvSpPr txBox="1"/>
            <p:nvPr/>
          </p:nvSpPr>
          <p:spPr>
            <a:xfrm>
              <a:off x="3149576" y="3614048"/>
              <a:ext cx="1625611" cy="609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Insert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19" name="Picture 2">
              <a:extLst>
                <a:ext uri="{FF2B5EF4-FFF2-40B4-BE49-F238E27FC236}">
                  <a16:creationId xmlns:a16="http://schemas.microsoft.com/office/drawing/2014/main" id="{5799B618-A7D9-40C6-B9F6-172B05855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2842431" y="3644247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E255A1-87F6-4691-B68E-7077160B5A26}"/>
              </a:ext>
            </a:extLst>
          </p:cNvPr>
          <p:cNvGrpSpPr/>
          <p:nvPr/>
        </p:nvGrpSpPr>
        <p:grpSpPr>
          <a:xfrm>
            <a:off x="632770" y="3614048"/>
            <a:ext cx="2117992" cy="609691"/>
            <a:chOff x="632770" y="3614048"/>
            <a:chExt cx="2117992" cy="609691"/>
          </a:xfrm>
        </p:grpSpPr>
        <p:sp>
          <p:nvSpPr>
            <p:cNvPr id="19" name="TextBox 18"/>
            <p:cNvSpPr txBox="1"/>
            <p:nvPr/>
          </p:nvSpPr>
          <p:spPr>
            <a:xfrm>
              <a:off x="1125151" y="3614048"/>
              <a:ext cx="1625611" cy="609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Create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21" name="Picture 2">
              <a:extLst>
                <a:ext uri="{FF2B5EF4-FFF2-40B4-BE49-F238E27FC236}">
                  <a16:creationId xmlns:a16="http://schemas.microsoft.com/office/drawing/2014/main" id="{CBBB166C-D92A-476D-ACC2-A0035AB92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632770" y="3623852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14D330-C620-4E6A-81DF-0ADF78BFF01A}"/>
              </a:ext>
            </a:extLst>
          </p:cNvPr>
          <p:cNvGrpSpPr/>
          <p:nvPr/>
        </p:nvGrpSpPr>
        <p:grpSpPr>
          <a:xfrm>
            <a:off x="4165583" y="507969"/>
            <a:ext cx="1672621" cy="615554"/>
            <a:chOff x="4165583" y="507969"/>
            <a:chExt cx="1672621" cy="615554"/>
          </a:xfrm>
        </p:grpSpPr>
        <p:sp>
          <p:nvSpPr>
            <p:cNvPr id="11" name="TextBox 10"/>
            <p:cNvSpPr txBox="1"/>
            <p:nvPr/>
          </p:nvSpPr>
          <p:spPr>
            <a:xfrm>
              <a:off x="4517394" y="507969"/>
              <a:ext cx="1320810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login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23" name="Picture 2">
              <a:extLst>
                <a:ext uri="{FF2B5EF4-FFF2-40B4-BE49-F238E27FC236}">
                  <a16:creationId xmlns:a16="http://schemas.microsoft.com/office/drawing/2014/main" id="{1BC73ACC-6604-484E-96F8-22C25F79A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4165583" y="539065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7C9012-151A-4A1B-85AF-2339A5D073AF}"/>
              </a:ext>
            </a:extLst>
          </p:cNvPr>
          <p:cNvGrpSpPr/>
          <p:nvPr/>
        </p:nvGrpSpPr>
        <p:grpSpPr>
          <a:xfrm>
            <a:off x="8298085" y="1449706"/>
            <a:ext cx="1956288" cy="559391"/>
            <a:chOff x="8298085" y="1449706"/>
            <a:chExt cx="1956288" cy="559391"/>
          </a:xfrm>
        </p:grpSpPr>
        <p:sp>
          <p:nvSpPr>
            <p:cNvPr id="89" name="TextBox 88"/>
            <p:cNvSpPr txBox="1"/>
            <p:nvPr/>
          </p:nvSpPr>
          <p:spPr>
            <a:xfrm>
              <a:off x="8628762" y="1485877"/>
              <a:ext cx="1625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Daily28</a:t>
              </a:r>
            </a:p>
          </p:txBody>
        </p:sp>
        <p:pic>
          <p:nvPicPr>
            <p:cNvPr id="125" name="Picture 2">
              <a:extLst>
                <a:ext uri="{FF2B5EF4-FFF2-40B4-BE49-F238E27FC236}">
                  <a16:creationId xmlns:a16="http://schemas.microsoft.com/office/drawing/2014/main" id="{BB5C5D9E-8857-4CC4-AADB-D4716D4D6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8298085" y="1449706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A7EABC8-8389-4932-85DC-0E22C45136D4}"/>
              </a:ext>
            </a:extLst>
          </p:cNvPr>
          <p:cNvGrpSpPr/>
          <p:nvPr/>
        </p:nvGrpSpPr>
        <p:grpSpPr>
          <a:xfrm>
            <a:off x="7721609" y="2290477"/>
            <a:ext cx="1968513" cy="556701"/>
            <a:chOff x="7909968" y="2012127"/>
            <a:chExt cx="1968513" cy="556701"/>
          </a:xfrm>
        </p:grpSpPr>
        <p:sp>
          <p:nvSpPr>
            <p:cNvPr id="100" name="TextBox 99"/>
            <p:cNvSpPr txBox="1"/>
            <p:nvPr/>
          </p:nvSpPr>
          <p:spPr>
            <a:xfrm>
              <a:off x="8252870" y="2045608"/>
              <a:ext cx="1625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Daily30</a:t>
              </a:r>
            </a:p>
          </p:txBody>
        </p:sp>
        <p:pic>
          <p:nvPicPr>
            <p:cNvPr id="126" name="Picture 2">
              <a:extLst>
                <a:ext uri="{FF2B5EF4-FFF2-40B4-BE49-F238E27FC236}">
                  <a16:creationId xmlns:a16="http://schemas.microsoft.com/office/drawing/2014/main" id="{70BF6326-3F8A-42D1-A68F-C87A3ED72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7909968" y="2012127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32EF6C-D050-4DDB-9FFE-F00A6F78DE98}"/>
              </a:ext>
            </a:extLst>
          </p:cNvPr>
          <p:cNvGrpSpPr/>
          <p:nvPr/>
        </p:nvGrpSpPr>
        <p:grpSpPr>
          <a:xfrm>
            <a:off x="10424336" y="1492156"/>
            <a:ext cx="1994163" cy="555041"/>
            <a:chOff x="10424336" y="1492156"/>
            <a:chExt cx="1994163" cy="555041"/>
          </a:xfrm>
        </p:grpSpPr>
        <p:sp>
          <p:nvSpPr>
            <p:cNvPr id="98" name="TextBox 97"/>
            <p:cNvSpPr txBox="1"/>
            <p:nvPr/>
          </p:nvSpPr>
          <p:spPr>
            <a:xfrm>
              <a:off x="10792888" y="1523977"/>
              <a:ext cx="1625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Daily29</a:t>
              </a:r>
            </a:p>
          </p:txBody>
        </p:sp>
        <p:pic>
          <p:nvPicPr>
            <p:cNvPr id="127" name="Picture 2">
              <a:extLst>
                <a:ext uri="{FF2B5EF4-FFF2-40B4-BE49-F238E27FC236}">
                  <a16:creationId xmlns:a16="http://schemas.microsoft.com/office/drawing/2014/main" id="{9FB0C373-7C89-41A2-B8AD-E746A5E96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10424336" y="1492156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2FC206-B18F-4686-BC8F-0E41CF3CA014}"/>
              </a:ext>
            </a:extLst>
          </p:cNvPr>
          <p:cNvGrpSpPr/>
          <p:nvPr/>
        </p:nvGrpSpPr>
        <p:grpSpPr>
          <a:xfrm>
            <a:off x="8432813" y="3131473"/>
            <a:ext cx="2133615" cy="555009"/>
            <a:chOff x="8432813" y="3131473"/>
            <a:chExt cx="2133615" cy="555009"/>
          </a:xfrm>
        </p:grpSpPr>
        <p:sp>
          <p:nvSpPr>
            <p:cNvPr id="91" name="TextBox 90"/>
            <p:cNvSpPr txBox="1"/>
            <p:nvPr/>
          </p:nvSpPr>
          <p:spPr>
            <a:xfrm>
              <a:off x="8432813" y="3141523"/>
              <a:ext cx="21336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Month</a:t>
              </a:r>
            </a:p>
          </p:txBody>
        </p:sp>
        <p:pic>
          <p:nvPicPr>
            <p:cNvPr id="128" name="Picture 2">
              <a:extLst>
                <a:ext uri="{FF2B5EF4-FFF2-40B4-BE49-F238E27FC236}">
                  <a16:creationId xmlns:a16="http://schemas.microsoft.com/office/drawing/2014/main" id="{58300ABD-0CBC-4E33-9E12-879FB3FDA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8468805" y="3131473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1EE462-DFE6-46E2-89AD-8C908DA71939}"/>
              </a:ext>
            </a:extLst>
          </p:cNvPr>
          <p:cNvGrpSpPr/>
          <p:nvPr/>
        </p:nvGrpSpPr>
        <p:grpSpPr>
          <a:xfrm>
            <a:off x="10490693" y="3245117"/>
            <a:ext cx="1661105" cy="555009"/>
            <a:chOff x="10490693" y="3245117"/>
            <a:chExt cx="1661105" cy="555009"/>
          </a:xfrm>
        </p:grpSpPr>
        <p:sp>
          <p:nvSpPr>
            <p:cNvPr id="93" name="TextBox 92"/>
            <p:cNvSpPr txBox="1"/>
            <p:nvPr/>
          </p:nvSpPr>
          <p:spPr>
            <a:xfrm>
              <a:off x="10830989" y="3274130"/>
              <a:ext cx="1320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Sales</a:t>
              </a:r>
            </a:p>
          </p:txBody>
        </p:sp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84BEF8FD-A90D-4D9D-B341-39B95CFEC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10490693" y="3245117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6834AB-5B94-4F2C-BD7B-4DF60A843127}"/>
              </a:ext>
            </a:extLst>
          </p:cNvPr>
          <p:cNvGrpSpPr/>
          <p:nvPr/>
        </p:nvGrpSpPr>
        <p:grpSpPr>
          <a:xfrm>
            <a:off x="10935474" y="1987394"/>
            <a:ext cx="1902128" cy="565347"/>
            <a:chOff x="10935474" y="1987394"/>
            <a:chExt cx="1902128" cy="565347"/>
          </a:xfrm>
        </p:grpSpPr>
        <p:sp>
          <p:nvSpPr>
            <p:cNvPr id="102" name="TextBox 101"/>
            <p:cNvSpPr txBox="1"/>
            <p:nvPr/>
          </p:nvSpPr>
          <p:spPr>
            <a:xfrm>
              <a:off x="11211991" y="2029521"/>
              <a:ext cx="16256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itchFamily="18" charset="-127"/>
                  <a:ea typeface="배달의민족 주아" pitchFamily="18" charset="-127"/>
                </a:rPr>
                <a:t>Daily31</a:t>
              </a:r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DDF0133-4149-42B2-8150-20359BC2F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04" b="81940" l="10000" r="90000"/>
                      </a14:imgEffect>
                    </a14:imgLayer>
                  </a14:imgProps>
                </a:ext>
              </a:extLst>
            </a:blip>
            <a:srcRect l="-1" b="8955"/>
            <a:stretch>
              <a:fillRect/>
            </a:stretch>
          </p:blipFill>
          <p:spPr bwMode="auto">
            <a:xfrm>
              <a:off x="10935474" y="1987394"/>
              <a:ext cx="609604" cy="55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B547A3-8468-49FD-864C-8140518BC79F}"/>
              </a:ext>
            </a:extLst>
          </p:cNvPr>
          <p:cNvGrpSpPr/>
          <p:nvPr/>
        </p:nvGrpSpPr>
        <p:grpSpPr>
          <a:xfrm>
            <a:off x="7087318" y="4061020"/>
            <a:ext cx="1876757" cy="615553"/>
            <a:chOff x="7087318" y="4061020"/>
            <a:chExt cx="1876757" cy="615553"/>
          </a:xfrm>
        </p:grpSpPr>
        <p:sp>
          <p:nvSpPr>
            <p:cNvPr id="36" name="TextBox 35"/>
            <p:cNvSpPr txBox="1"/>
            <p:nvPr/>
          </p:nvSpPr>
          <p:spPr>
            <a:xfrm>
              <a:off x="7440064" y="4061020"/>
              <a:ext cx="15240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400" dirty="0">
                  <a:latin typeface="배달의민족 주아" pitchFamily="18" charset="-127"/>
                  <a:ea typeface="배달의민족 주아" pitchFamily="18" charset="-127"/>
                </a:rPr>
                <a:t>Order</a:t>
              </a:r>
              <a:endParaRPr lang="ko-KR" altLang="en-US" sz="3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133" name="Picture 3">
              <a:extLst>
                <a:ext uri="{FF2B5EF4-FFF2-40B4-BE49-F238E27FC236}">
                  <a16:creationId xmlns:a16="http://schemas.microsoft.com/office/drawing/2014/main" id="{8574309F-B96B-4BD1-B30B-2D492D60D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76" b="77184" l="10000" r="90000">
                          <a14:foregroundMark x1="31818" y1="26923" x2="31818" y2="26923"/>
                          <a14:foregroundMark x1="63636" y1="30769" x2="63636" y2="30769"/>
                          <a14:foregroundMark x1="31818" y1="53846" x2="31818" y2="53846"/>
                          <a14:foregroundMark x1="68182" y1="53846" x2="68182" y2="53846"/>
                          <a14:foregroundMark x1="68182" y1="26923" x2="68182" y2="26923"/>
                          <a14:backgroundMark x1="77273" y1="53846" x2="77273" y2="53846"/>
                          <a14:backgroundMark x1="81818" y1="23077" x2="81818" y2="23077"/>
                        </a14:backgroundRemoval>
                      </a14:imgEffect>
                    </a14:imgLayer>
                  </a14:imgProps>
                </a:ext>
              </a:extLst>
            </a:blip>
            <a:srcRect r="-1351" b="14240"/>
            <a:stretch>
              <a:fillRect/>
            </a:stretch>
          </p:blipFill>
          <p:spPr bwMode="auto">
            <a:xfrm>
              <a:off x="7087318" y="4063995"/>
              <a:ext cx="609604" cy="609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화살표: 위쪽/아래쪽 55">
            <a:extLst>
              <a:ext uri="{FF2B5EF4-FFF2-40B4-BE49-F238E27FC236}">
                <a16:creationId xmlns:a16="http://schemas.microsoft.com/office/drawing/2014/main" id="{E73CBC57-5E02-4236-B917-67E8313E4E85}"/>
              </a:ext>
            </a:extLst>
          </p:cNvPr>
          <p:cNvSpPr/>
          <p:nvPr/>
        </p:nvSpPr>
        <p:spPr>
          <a:xfrm>
            <a:off x="5455060" y="1359882"/>
            <a:ext cx="343725" cy="3120612"/>
          </a:xfrm>
          <a:prstGeom prst="upDownArrow">
            <a:avLst>
              <a:gd name="adj1" fmla="val 57390"/>
              <a:gd name="adj2" fmla="val 50000"/>
            </a:avLst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032EA31-EE25-4955-98D9-415A5A6B678D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5424136" y="5209602"/>
            <a:ext cx="490324" cy="861490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34F32A1-A4E2-47EC-B491-59A1DCD38065}"/>
              </a:ext>
            </a:extLst>
          </p:cNvPr>
          <p:cNvCxnSpPr>
            <a:cxnSpLocks/>
          </p:cNvCxnSpPr>
          <p:nvPr/>
        </p:nvCxnSpPr>
        <p:spPr>
          <a:xfrm>
            <a:off x="5347880" y="5792747"/>
            <a:ext cx="415388" cy="403449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ECFEB61-D916-4990-B713-A96028286C9B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099857" y="6189490"/>
            <a:ext cx="509801" cy="159107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A1C53F71-AF66-4E32-A8B2-0B92890A9FD4}"/>
              </a:ext>
            </a:extLst>
          </p:cNvPr>
          <p:cNvCxnSpPr>
            <a:cxnSpLocks/>
          </p:cNvCxnSpPr>
          <p:nvPr/>
        </p:nvCxnSpPr>
        <p:spPr>
          <a:xfrm flipV="1">
            <a:off x="4946247" y="6500997"/>
            <a:ext cx="723051" cy="18430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0AF437D8-13B5-4F8B-8138-CBCA1F4CD1E1}"/>
              </a:ext>
            </a:extLst>
          </p:cNvPr>
          <p:cNvCxnSpPr>
            <a:cxnSpLocks/>
          </p:cNvCxnSpPr>
          <p:nvPr/>
        </p:nvCxnSpPr>
        <p:spPr>
          <a:xfrm flipV="1">
            <a:off x="5704480" y="6653397"/>
            <a:ext cx="117218" cy="550894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3B3242-A498-4AB6-9796-1A99337E6E3B}"/>
              </a:ext>
            </a:extLst>
          </p:cNvPr>
          <p:cNvCxnSpPr>
            <a:cxnSpLocks/>
          </p:cNvCxnSpPr>
          <p:nvPr/>
        </p:nvCxnSpPr>
        <p:spPr>
          <a:xfrm flipH="1" flipV="1">
            <a:off x="6423570" y="6694525"/>
            <a:ext cx="318448" cy="57905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23D1FE6-8452-4F2A-B06F-672442E1C53B}"/>
              </a:ext>
            </a:extLst>
          </p:cNvPr>
          <p:cNvCxnSpPr>
            <a:cxnSpLocks/>
          </p:cNvCxnSpPr>
          <p:nvPr/>
        </p:nvCxnSpPr>
        <p:spPr>
          <a:xfrm>
            <a:off x="8501176" y="2825468"/>
            <a:ext cx="166327" cy="385162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283267A-4325-4987-8FB9-56368EEA44E0}"/>
              </a:ext>
            </a:extLst>
          </p:cNvPr>
          <p:cNvCxnSpPr>
            <a:cxnSpLocks/>
          </p:cNvCxnSpPr>
          <p:nvPr/>
        </p:nvCxnSpPr>
        <p:spPr>
          <a:xfrm flipH="1">
            <a:off x="9966639" y="2444829"/>
            <a:ext cx="1034594" cy="797768"/>
          </a:xfrm>
          <a:prstGeom prst="straightConnector1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행의 시작/종료 7"/>
          <p:cNvSpPr/>
          <p:nvPr/>
        </p:nvSpPr>
        <p:spPr>
          <a:xfrm>
            <a:off x="1219163" y="507969"/>
            <a:ext cx="1625611" cy="812806"/>
          </a:xfrm>
          <a:prstGeom prst="flowChartTerminator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Start</a:t>
            </a:r>
            <a:endParaRPr lang="ko-KR" altLang="en-US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rot="5400000">
            <a:off x="1676366" y="1676378"/>
            <a:ext cx="711205" cy="225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507958" y="2031980"/>
            <a:ext cx="3149622" cy="1828813"/>
          </a:xfrm>
          <a:prstGeom prst="flowChartDecision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759" y="2781286"/>
            <a:ext cx="2540018" cy="56220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관리자 번호가 </a:t>
            </a:r>
            <a:endParaRPr lang="en-US" altLang="ko-KR" sz="14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일치하는가</a:t>
            </a:r>
            <a:r>
              <a:rPr lang="en-US" altLang="ko-KR" sz="14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1620" y="5276126"/>
            <a:ext cx="668191" cy="43909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Yes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7" name="꺾인 연결선 16"/>
          <p:cNvCxnSpPr>
            <a:cxnSpLocks/>
            <a:stCxn id="12" idx="1"/>
          </p:cNvCxnSpPr>
          <p:nvPr/>
        </p:nvCxnSpPr>
        <p:spPr>
          <a:xfrm rot="10800000" flipH="1">
            <a:off x="507958" y="1521503"/>
            <a:ext cx="1491162" cy="1424884"/>
          </a:xfrm>
          <a:prstGeom prst="bentConnector3">
            <a:avLst>
              <a:gd name="adj1" fmla="val -1533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351" y="3060816"/>
            <a:ext cx="565600" cy="43909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No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9995338" y="1"/>
            <a:ext cx="3009462" cy="1135657"/>
          </a:xfrm>
        </p:spPr>
        <p:txBody>
          <a:bodyPr>
            <a:normAutofit/>
          </a:bodyPr>
          <a:lstStyle/>
          <a:p>
            <a:r>
              <a:rPr lang="ko-KR" altLang="en-US" sz="4600" dirty="0">
                <a:latin typeface="배달의민족 주아" pitchFamily="18" charset="-127"/>
                <a:ea typeface="배달의민족 주아" pitchFamily="18" charset="-127"/>
              </a:rPr>
              <a:t>알고리즘</a:t>
            </a:r>
          </a:p>
        </p:txBody>
      </p:sp>
      <p:cxnSp>
        <p:nvCxnSpPr>
          <p:cNvPr id="29" name="꺾인 연결선 28"/>
          <p:cNvCxnSpPr>
            <a:cxnSpLocks/>
            <a:stCxn id="12" idx="2"/>
            <a:endCxn id="57" idx="1"/>
          </p:cNvCxnSpPr>
          <p:nvPr/>
        </p:nvCxnSpPr>
        <p:spPr>
          <a:xfrm rot="16200000" flipH="1">
            <a:off x="1779152" y="4164409"/>
            <a:ext cx="2537653" cy="1930419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cxnSpLocks/>
          </p:cNvCxnSpPr>
          <p:nvPr/>
        </p:nvCxnSpPr>
        <p:spPr>
          <a:xfrm rot="10800000" flipV="1">
            <a:off x="4000488" y="3981444"/>
            <a:ext cx="12700" cy="4469303"/>
          </a:xfrm>
          <a:prstGeom prst="bentConnector3">
            <a:avLst>
              <a:gd name="adj1" fmla="val 1800000"/>
            </a:avLst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cxnSpLocks/>
            <a:endCxn id="54" idx="2"/>
          </p:cNvCxnSpPr>
          <p:nvPr/>
        </p:nvCxnSpPr>
        <p:spPr>
          <a:xfrm rot="5400000" flipH="1" flipV="1">
            <a:off x="4703237" y="2824076"/>
            <a:ext cx="940928" cy="85534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11550899" y="2909145"/>
            <a:ext cx="23766" cy="170095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57" idx="3"/>
          </p:cNvCxnSpPr>
          <p:nvPr/>
        </p:nvCxnSpPr>
        <p:spPr>
          <a:xfrm flipV="1">
            <a:off x="5511780" y="6398445"/>
            <a:ext cx="1062678" cy="1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0"/>
          <p:cNvGrpSpPr/>
          <p:nvPr/>
        </p:nvGrpSpPr>
        <p:grpSpPr>
          <a:xfrm>
            <a:off x="10261840" y="1385134"/>
            <a:ext cx="2453619" cy="1524011"/>
            <a:chOff x="3786182" y="142852"/>
            <a:chExt cx="2357454" cy="1571636"/>
          </a:xfrm>
        </p:grpSpPr>
        <p:sp>
          <p:nvSpPr>
            <p:cNvPr id="30" name="순서도: 수동 입력 29"/>
            <p:cNvSpPr/>
            <p:nvPr/>
          </p:nvSpPr>
          <p:spPr>
            <a:xfrm>
              <a:off x="3786182" y="142852"/>
              <a:ext cx="2286016" cy="1571636"/>
            </a:xfrm>
            <a:prstGeom prst="flowChartManualInput">
              <a:avLst/>
            </a:prstGeom>
            <a:solidFill>
              <a:srgbClr val="FFC000">
                <a:alpha val="54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메뉴와 수량 선택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00694" y="202148"/>
              <a:ext cx="642942" cy="32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확인</a:t>
              </a:r>
            </a:p>
          </p:txBody>
        </p:sp>
      </p:grpSp>
      <p:grpSp>
        <p:nvGrpSpPr>
          <p:cNvPr id="3" name="그룹 31"/>
          <p:cNvGrpSpPr/>
          <p:nvPr/>
        </p:nvGrpSpPr>
        <p:grpSpPr>
          <a:xfrm>
            <a:off x="10269278" y="4443020"/>
            <a:ext cx="2461581" cy="1524011"/>
            <a:chOff x="3786182" y="142852"/>
            <a:chExt cx="2357454" cy="1571636"/>
          </a:xfrm>
        </p:grpSpPr>
        <p:sp>
          <p:nvSpPr>
            <p:cNvPr id="34" name="순서도: 수동 입력 33"/>
            <p:cNvSpPr/>
            <p:nvPr/>
          </p:nvSpPr>
          <p:spPr>
            <a:xfrm>
              <a:off x="3786182" y="142852"/>
              <a:ext cx="2286016" cy="1571636"/>
            </a:xfrm>
            <a:prstGeom prst="flowChartManualInput">
              <a:avLst/>
            </a:prstGeom>
            <a:solidFill>
              <a:srgbClr val="FFC000">
                <a:alpha val="54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주문 시 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영수증 출력</a:t>
              </a:r>
              <a:r>
                <a:rPr lang="en-US" altLang="ko-KR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,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DB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에 입력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00694" y="202148"/>
              <a:ext cx="642942" cy="32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주문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74458" y="5432699"/>
            <a:ext cx="2536967" cy="1524012"/>
            <a:chOff x="8940817" y="6197609"/>
            <a:chExt cx="3408883" cy="1930414"/>
          </a:xfrm>
        </p:grpSpPr>
        <p:sp>
          <p:nvSpPr>
            <p:cNvPr id="51" name="순서도: 수동 입력 50"/>
            <p:cNvSpPr/>
            <p:nvPr/>
          </p:nvSpPr>
          <p:spPr>
            <a:xfrm>
              <a:off x="8940817" y="6197609"/>
              <a:ext cx="3251223" cy="1930414"/>
            </a:xfrm>
            <a:prstGeom prst="flowChartManualInput">
              <a:avLst/>
            </a:prstGeom>
            <a:solidFill>
              <a:srgbClr val="FFC000">
                <a:alpha val="54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46" tIns="65023" rIns="130046" bIns="65023"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일일 총 매출가격 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배달의민족 주아" pitchFamily="18" charset="-127"/>
                  <a:ea typeface="배달의민족 주아" pitchFamily="18" charset="-127"/>
                </a:rPr>
                <a:t>확인 가능</a:t>
              </a:r>
              <a:endPara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218046" y="6238909"/>
              <a:ext cx="1131654" cy="439093"/>
            </a:xfrm>
            <a:prstGeom prst="rect">
              <a:avLst/>
            </a:prstGeom>
            <a:noFill/>
          </p:spPr>
          <p:txBody>
            <a:bodyPr wrap="square" lIns="130046" tIns="65023" rIns="130046" bIns="65023" rtlCol="0">
              <a:spAutoFit/>
            </a:bodyPr>
            <a:lstStyle/>
            <a:p>
              <a:r>
                <a:rPr lang="ko-KR" altLang="en-US" sz="2000" dirty="0">
                  <a:latin typeface="배달의민족 주아" pitchFamily="18" charset="-127"/>
                  <a:ea typeface="배달의민족 주아" pitchFamily="18" charset="-127"/>
                </a:rPr>
                <a:t>매출</a:t>
              </a: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013188" y="3716359"/>
            <a:ext cx="1498592" cy="893741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영업시작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13188" y="5951575"/>
            <a:ext cx="1498592" cy="893741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매출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013188" y="8186138"/>
            <a:ext cx="1498592" cy="892136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종료</a:t>
            </a: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7378712" y="8432825"/>
            <a:ext cx="1625611" cy="812806"/>
          </a:xfrm>
          <a:prstGeom prst="flowChartTerminator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END</a:t>
            </a:r>
            <a:endParaRPr lang="ko-KR" altLang="en-US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37" name="직선 화살표 연결선 36"/>
          <p:cNvCxnSpPr>
            <a:cxnSpLocks/>
            <a:endCxn id="27" idx="1"/>
          </p:cNvCxnSpPr>
          <p:nvPr/>
        </p:nvCxnSpPr>
        <p:spPr>
          <a:xfrm flipV="1">
            <a:off x="5522012" y="8839228"/>
            <a:ext cx="1856700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5">
            <a:extLst>
              <a:ext uri="{FF2B5EF4-FFF2-40B4-BE49-F238E27FC236}">
                <a16:creationId xmlns:a16="http://schemas.microsoft.com/office/drawing/2014/main" id="{A11F70BE-20E7-45D6-A8E8-3D1C9C30AA96}"/>
              </a:ext>
            </a:extLst>
          </p:cNvPr>
          <p:cNvCxnSpPr>
            <a:cxnSpLocks/>
            <a:stCxn id="34" idx="1"/>
            <a:endCxn id="103" idx="2"/>
          </p:cNvCxnSpPr>
          <p:nvPr/>
        </p:nvCxnSpPr>
        <p:spPr>
          <a:xfrm rot="10800000">
            <a:off x="9410700" y="4674356"/>
            <a:ext cx="858578" cy="53067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EDB305-F0B0-41E9-AB9C-62CDF85A766C}"/>
              </a:ext>
            </a:extLst>
          </p:cNvPr>
          <p:cNvSpPr txBox="1"/>
          <p:nvPr/>
        </p:nvSpPr>
        <p:spPr>
          <a:xfrm>
            <a:off x="1678009" y="2320756"/>
            <a:ext cx="8095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Login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29C9BE-2E09-4625-B504-3AEFDA0B390C}"/>
              </a:ext>
            </a:extLst>
          </p:cNvPr>
          <p:cNvSpPr/>
          <p:nvPr/>
        </p:nvSpPr>
        <p:spPr>
          <a:xfrm>
            <a:off x="7638216" y="2865882"/>
            <a:ext cx="1498592" cy="893741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주문 창</a:t>
            </a:r>
            <a:endParaRPr lang="en-US" altLang="ko-KR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C7889B-7F5B-4AE4-8D8C-81CBAE32FDD3}"/>
              </a:ext>
            </a:extLst>
          </p:cNvPr>
          <p:cNvGrpSpPr/>
          <p:nvPr/>
        </p:nvGrpSpPr>
        <p:grpSpPr>
          <a:xfrm>
            <a:off x="4621874" y="1521503"/>
            <a:ext cx="1958994" cy="1259783"/>
            <a:chOff x="4600581" y="1449714"/>
            <a:chExt cx="2482445" cy="1388487"/>
          </a:xfrm>
        </p:grpSpPr>
        <p:sp>
          <p:nvSpPr>
            <p:cNvPr id="54" name="순서도: 판단 53">
              <a:extLst>
                <a:ext uri="{FF2B5EF4-FFF2-40B4-BE49-F238E27FC236}">
                  <a16:creationId xmlns:a16="http://schemas.microsoft.com/office/drawing/2014/main" id="{77FB81A0-E9E8-42BA-B330-0EA78878F921}"/>
                </a:ext>
              </a:extLst>
            </p:cNvPr>
            <p:cNvSpPr/>
            <p:nvPr/>
          </p:nvSpPr>
          <p:spPr>
            <a:xfrm>
              <a:off x="4600581" y="1449714"/>
              <a:ext cx="2482445" cy="1388487"/>
            </a:xfrm>
            <a:prstGeom prst="flowChartDecisi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46" tIns="65023" rIns="130046" bIns="65023"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27F134-48E2-44E0-B040-37E6188E66B0}"/>
                </a:ext>
              </a:extLst>
            </p:cNvPr>
            <p:cNvSpPr txBox="1"/>
            <p:nvPr/>
          </p:nvSpPr>
          <p:spPr>
            <a:xfrm>
              <a:off x="4699168" y="1799251"/>
              <a:ext cx="2285900" cy="655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pple SD 산돌고딕 Neo 옅은체"/>
                </a:rPr>
                <a:t>당일 테이블 </a:t>
              </a:r>
              <a:endPara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pple SD 산돌고딕 Neo 옅은체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생성 </a:t>
              </a: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pple SD 산돌고딕 Neo 옅은체"/>
                </a:rPr>
                <a:t>유무 확인</a:t>
              </a:r>
              <a:endPara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pple SD 산돌고딕 Neo 옅은체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86C84A-DCBD-4A64-BDB3-99D9A4EA9D60}"/>
              </a:ext>
            </a:extLst>
          </p:cNvPr>
          <p:cNvSpPr/>
          <p:nvPr/>
        </p:nvSpPr>
        <p:spPr>
          <a:xfrm>
            <a:off x="7674801" y="676638"/>
            <a:ext cx="1498592" cy="893741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DB</a:t>
            </a:r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에 당일</a:t>
            </a:r>
            <a:endParaRPr lang="en-US" altLang="ko-KR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테이블 생성</a:t>
            </a:r>
            <a:endParaRPr lang="en-US" altLang="ko-KR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67" name="꺾인 연결선 35">
            <a:extLst>
              <a:ext uri="{FF2B5EF4-FFF2-40B4-BE49-F238E27FC236}">
                <a16:creationId xmlns:a16="http://schemas.microsoft.com/office/drawing/2014/main" id="{12A41207-F179-4FD4-8DDA-905952F49154}"/>
              </a:ext>
            </a:extLst>
          </p:cNvPr>
          <p:cNvCxnSpPr>
            <a:cxnSpLocks/>
            <a:stCxn id="54" idx="0"/>
            <a:endCxn id="59" idx="1"/>
          </p:cNvCxnSpPr>
          <p:nvPr/>
        </p:nvCxnSpPr>
        <p:spPr>
          <a:xfrm rot="5400000" flipH="1" flipV="1">
            <a:off x="6439091" y="285793"/>
            <a:ext cx="397994" cy="207342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F2D71BC-DC9C-43FC-86A6-62871F95ABF7}"/>
              </a:ext>
            </a:extLst>
          </p:cNvPr>
          <p:cNvSpPr txBox="1"/>
          <p:nvPr/>
        </p:nvSpPr>
        <p:spPr>
          <a:xfrm>
            <a:off x="6372905" y="617373"/>
            <a:ext cx="565600" cy="43909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No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2" name="꺾인 연결선 35">
            <a:extLst>
              <a:ext uri="{FF2B5EF4-FFF2-40B4-BE49-F238E27FC236}">
                <a16:creationId xmlns:a16="http://schemas.microsoft.com/office/drawing/2014/main" id="{531AD682-7829-48E7-8C9B-598A3BC8DE6B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6526737" y="2201274"/>
            <a:ext cx="1165614" cy="1057343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CAFC580-29D5-4F9C-A56F-8F6777F4918E}"/>
              </a:ext>
            </a:extLst>
          </p:cNvPr>
          <p:cNvSpPr txBox="1"/>
          <p:nvPr/>
        </p:nvSpPr>
        <p:spPr>
          <a:xfrm>
            <a:off x="6580873" y="2824355"/>
            <a:ext cx="668191" cy="439093"/>
          </a:xfrm>
          <a:prstGeom prst="rect">
            <a:avLst/>
          </a:prstGeom>
          <a:noFill/>
          <a:ln>
            <a:noFill/>
          </a:ln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Yes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4507B5-0248-4068-BE8C-4F1E60D1A11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387512" y="1550793"/>
            <a:ext cx="0" cy="1315089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35">
            <a:extLst>
              <a:ext uri="{FF2B5EF4-FFF2-40B4-BE49-F238E27FC236}">
                <a16:creationId xmlns:a16="http://schemas.microsoft.com/office/drawing/2014/main" id="{0889FDFA-0CF3-472D-8A8B-F8C4B3CCE7C8}"/>
              </a:ext>
            </a:extLst>
          </p:cNvPr>
          <p:cNvCxnSpPr>
            <a:cxnSpLocks/>
          </p:cNvCxnSpPr>
          <p:nvPr/>
        </p:nvCxnSpPr>
        <p:spPr>
          <a:xfrm flipV="1">
            <a:off x="9123391" y="2289123"/>
            <a:ext cx="1138449" cy="1040177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A0220D1-EBC6-4028-9FEC-5A22C5F53454}"/>
              </a:ext>
            </a:extLst>
          </p:cNvPr>
          <p:cNvSpPr/>
          <p:nvPr/>
        </p:nvSpPr>
        <p:spPr>
          <a:xfrm>
            <a:off x="8761077" y="4140041"/>
            <a:ext cx="1299245" cy="534315"/>
          </a:xfrm>
          <a:prstGeom prst="rect">
            <a:avLst/>
          </a:prstGeom>
          <a:solidFill>
            <a:srgbClr val="FFC000">
              <a:alpha val="54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itchFamily="18" charset="-127"/>
                <a:ea typeface="배달의민족 주아" pitchFamily="18" charset="-127"/>
              </a:rPr>
              <a:t>초기화</a:t>
            </a:r>
            <a:endParaRPr lang="en-US" altLang="ko-KR" sz="2000" dirty="0">
              <a:solidFill>
                <a:schemeClr val="tx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469A8EF-DEC9-45DF-B472-7ABED673C43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9410699" y="3343489"/>
            <a:ext cx="1" cy="79655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직사각형"/>
          <p:cNvSpPr/>
          <p:nvPr/>
        </p:nvSpPr>
        <p:spPr>
          <a:xfrm>
            <a:off x="0" y="-2116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세 번째"/>
          <p:cNvSpPr txBox="1"/>
          <p:nvPr/>
        </p:nvSpPr>
        <p:spPr>
          <a:xfrm>
            <a:off x="1552520" y="4966926"/>
            <a:ext cx="529311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</a:t>
            </a:r>
          </a:p>
        </p:txBody>
      </p:sp>
      <p:sp>
        <p:nvSpPr>
          <p:cNvPr id="16" name="NOBRAND STYLE PPT">
            <a:extLst>
              <a:ext uri="{FF2B5EF4-FFF2-40B4-BE49-F238E27FC236}">
                <a16:creationId xmlns:a16="http://schemas.microsoft.com/office/drawing/2014/main" id="{70C2FBD7-0CCE-45EB-B6B8-28FFE038239E}"/>
              </a:ext>
            </a:extLst>
          </p:cNvPr>
          <p:cNvSpPr txBox="1"/>
          <p:nvPr/>
        </p:nvSpPr>
        <p:spPr>
          <a:xfrm>
            <a:off x="1552520" y="7900437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7" name="13page (국내산)">
            <a:extLst>
              <a:ext uri="{FF2B5EF4-FFF2-40B4-BE49-F238E27FC236}">
                <a16:creationId xmlns:a16="http://schemas.microsoft.com/office/drawing/2014/main" id="{8304C4B4-B9D3-4DFE-B658-75C2516840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9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EB1571-3709-46B7-AF26-FDDED43E7434}"/>
              </a:ext>
            </a:extLst>
          </p:cNvPr>
          <p:cNvSpPr txBox="1"/>
          <p:nvPr/>
        </p:nvSpPr>
        <p:spPr>
          <a:xfrm>
            <a:off x="1655885" y="6135852"/>
            <a:ext cx="518975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구현</a:t>
            </a:r>
            <a:r>
              <a:rPr lang="en-US" altLang="ko-KR" sz="7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1190739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5E0319-65E0-4E36-9807-367BF9A0D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" b="3036"/>
          <a:stretch/>
        </p:blipFill>
        <p:spPr>
          <a:xfrm>
            <a:off x="5494401" y="3691196"/>
            <a:ext cx="5865447" cy="285193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DDA693D-0975-4EA0-81EF-134E87F370D5}"/>
              </a:ext>
            </a:extLst>
          </p:cNvPr>
          <p:cNvGrpSpPr/>
          <p:nvPr/>
        </p:nvGrpSpPr>
        <p:grpSpPr>
          <a:xfrm>
            <a:off x="5905500" y="4788870"/>
            <a:ext cx="1612900" cy="1276256"/>
            <a:chOff x="5905500" y="4788870"/>
            <a:chExt cx="1612900" cy="12762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3AC4C-DC45-4AFF-A535-A7A31BCD5162}"/>
                </a:ext>
              </a:extLst>
            </p:cNvPr>
            <p:cNvSpPr txBox="1"/>
            <p:nvPr/>
          </p:nvSpPr>
          <p:spPr>
            <a:xfrm>
              <a:off x="6502400" y="4788870"/>
              <a:ext cx="33554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badi Extra Light" panose="020B0604020202020204" pitchFamily="34" charset="0"/>
                  <a:sym typeface="Apple SD 산돌고딕 Neo 옅은체"/>
                </a:rPr>
                <a:t>①</a:t>
              </a:r>
              <a:endPara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DD0AE0-55FB-4C18-87C5-CE5DCDFCB1C5}"/>
                </a:ext>
              </a:extLst>
            </p:cNvPr>
            <p:cNvSpPr/>
            <p:nvPr/>
          </p:nvSpPr>
          <p:spPr>
            <a:xfrm>
              <a:off x="5905500" y="5432760"/>
              <a:ext cx="1612900" cy="632366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FDCA139-A604-489B-B668-34024F31C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39" y="3953702"/>
            <a:ext cx="4813473" cy="2221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293</Words>
  <Application>Microsoft Office PowerPoint</Application>
  <PresentationFormat>사용자 지정</PresentationFormat>
  <Paragraphs>135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배달의민족 주아</vt:lpstr>
      <vt:lpstr>Helvetica Neue</vt:lpstr>
      <vt:lpstr>Apple SD 산돌고딕 Neo 옅은체</vt:lpstr>
      <vt:lpstr>Abadi</vt:lpstr>
      <vt:lpstr>Abadi Extra Light</vt:lpstr>
      <vt:lpstr>Arial Rounded MT Bold</vt:lpstr>
      <vt:lpstr>Arial</vt:lpstr>
      <vt:lpstr>Helvetica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소스 구조</vt:lpstr>
      <vt:lpstr>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안준모</cp:lastModifiedBy>
  <cp:revision>67</cp:revision>
  <dcterms:modified xsi:type="dcterms:W3CDTF">2021-04-11T14:46:20Z</dcterms:modified>
</cp:coreProperties>
</file>