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264" r:id="rId4"/>
    <p:sldId id="266" r:id="rId5"/>
    <p:sldId id="265" r:id="rId6"/>
    <p:sldId id="263" r:id="rId7"/>
    <p:sldId id="260" r:id="rId8"/>
    <p:sldId id="283" r:id="rId9"/>
    <p:sldId id="285" r:id="rId10"/>
    <p:sldId id="287" r:id="rId11"/>
    <p:sldId id="289" r:id="rId12"/>
    <p:sldId id="284" r:id="rId13"/>
    <p:sldId id="286" r:id="rId14"/>
    <p:sldId id="278" r:id="rId15"/>
    <p:sldId id="268" r:id="rId16"/>
    <p:sldId id="276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0E9DE"/>
    <a:srgbClr val="A65503"/>
    <a:srgbClr val="EA8E20"/>
    <a:srgbClr val="864218"/>
    <a:srgbClr val="E59D4E"/>
    <a:srgbClr val="996600"/>
    <a:srgbClr val="6F3508"/>
    <a:srgbClr val="FFC000"/>
    <a:srgbClr val="F1E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3" autoAdjust="0"/>
    <p:restoredTop sz="94412"/>
  </p:normalViewPr>
  <p:slideViewPr>
    <p:cSldViewPr snapToGrid="0" snapToObjects="1">
      <p:cViewPr varScale="1">
        <p:scale>
          <a:sx n="76" d="100"/>
          <a:sy n="76" d="100"/>
        </p:scale>
        <p:origin x="21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6428" y="9251950"/>
            <a:ext cx="339244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18" Type="http://schemas.openxmlformats.org/officeDocument/2006/relationships/image" Target="../media/image3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svg"/><Relationship Id="rId20" Type="http://schemas.openxmlformats.org/officeDocument/2006/relationships/image" Target="../media/image3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svg"/><Relationship Id="rId19" Type="http://schemas.openxmlformats.org/officeDocument/2006/relationships/image" Target="../media/image36.png"/><Relationship Id="rId4" Type="http://schemas.openxmlformats.org/officeDocument/2006/relationships/image" Target="../media/image21.svg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직사각형"/>
          <p:cNvSpPr/>
          <p:nvPr/>
        </p:nvSpPr>
        <p:spPr>
          <a:xfrm>
            <a:off x="0" y="-110067"/>
            <a:ext cx="13004801" cy="4453799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2" name="노브랜드 스타일"/>
          <p:cNvSpPr txBox="1"/>
          <p:nvPr/>
        </p:nvSpPr>
        <p:spPr>
          <a:xfrm>
            <a:off x="1463425" y="5182764"/>
            <a:ext cx="3371116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200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매장 관리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</a:t>
            </a:r>
            <a:endParaRPr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5" name="NOBRAND STYLE PPT"/>
          <p:cNvSpPr txBox="1"/>
          <p:nvPr/>
        </p:nvSpPr>
        <p:spPr>
          <a:xfrm>
            <a:off x="1530129" y="7807311"/>
            <a:ext cx="1550104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r>
              <a:rPr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NOBRAND</a:t>
            </a:r>
          </a:p>
        </p:txBody>
      </p:sp>
      <p:sp>
        <p:nvSpPr>
          <p:cNvPr id="148" name="13page (국내산)"/>
          <p:cNvSpPr txBox="1"/>
          <p:nvPr/>
        </p:nvSpPr>
        <p:spPr>
          <a:xfrm>
            <a:off x="9869216" y="8733449"/>
            <a:ext cx="268823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500">
                <a:latin typeface="SpoqaHanSans-Thin"/>
                <a:ea typeface="SpoqaHanSans-Thin"/>
                <a:cs typeface="SpoqaHanSans-Thin"/>
                <a:sym typeface="SpoqaHanSans-Thin"/>
              </a:defRPr>
            </a:lvl1pPr>
          </a:lstStyle>
          <a:p>
            <a:r>
              <a:rPr 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 &amp; JAVA</a:t>
            </a:r>
            <a:endParaRPr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280E987-1D42-48FA-B893-944490DE084E}"/>
              </a:ext>
            </a:extLst>
          </p:cNvPr>
          <p:cNvGrpSpPr/>
          <p:nvPr/>
        </p:nvGrpSpPr>
        <p:grpSpPr>
          <a:xfrm>
            <a:off x="553910" y="513127"/>
            <a:ext cx="1997223" cy="1633417"/>
            <a:chOff x="553910" y="513127"/>
            <a:chExt cx="1997223" cy="1633417"/>
          </a:xfrm>
        </p:grpSpPr>
        <p:sp>
          <p:nvSpPr>
            <p:cNvPr id="143" name="No Title"/>
            <p:cNvSpPr txBox="1"/>
            <p:nvPr/>
          </p:nvSpPr>
          <p:spPr>
            <a:xfrm>
              <a:off x="640533" y="619895"/>
              <a:ext cx="1823977" cy="471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800" spc="-56">
                  <a:latin typeface="SpoqaHanSans-Bold"/>
                  <a:ea typeface="SpoqaHanSans-Bold"/>
                  <a:cs typeface="SpoqaHanSans-Bold"/>
                  <a:sym typeface="SpoqaHanSans-Bold"/>
                </a:defRPr>
              </a:lvl1pPr>
            </a:lstStyle>
            <a:p>
              <a:r>
                <a:rPr lang="en-US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r>
                <a:rPr lang="ko-KR" altLang="en-US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조</a:t>
              </a:r>
              <a:endParaRPr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6" name="직사각형"/>
            <p:cNvSpPr/>
            <p:nvPr/>
          </p:nvSpPr>
          <p:spPr>
            <a:xfrm>
              <a:off x="553910" y="513127"/>
              <a:ext cx="1997223" cy="1633417"/>
            </a:xfrm>
            <a:prstGeom prst="rect">
              <a:avLst/>
            </a:prstGeom>
            <a:ln w="127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7" name="선"/>
            <p:cNvSpPr/>
            <p:nvPr/>
          </p:nvSpPr>
          <p:spPr>
            <a:xfrm>
              <a:off x="555564" y="1205114"/>
              <a:ext cx="1993915" cy="1"/>
            </a:xfrm>
            <a:prstGeom prst="line">
              <a:avLst/>
            </a:prstGeom>
            <a:ln w="127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9" name="팀명, 팀원을 적어주세요"/>
            <p:cNvSpPr txBox="1"/>
            <p:nvPr/>
          </p:nvSpPr>
          <p:spPr>
            <a:xfrm>
              <a:off x="886473" y="1407826"/>
              <a:ext cx="1332096" cy="4411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>
                <a:defRPr sz="1100">
                  <a:latin typeface="SpoqaHanSans-Regular"/>
                  <a:ea typeface="SpoqaHanSans-Regular"/>
                  <a:cs typeface="SpoqaHanSans-Regular"/>
                  <a:sym typeface="SpoqaHanSans-Regular"/>
                </a:defRPr>
              </a:lvl1pPr>
            </a:lstStyle>
            <a:p>
              <a:pPr algn="ctr"/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김준석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이승직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홍성인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</a:p>
            <a:p>
              <a:pPr algn="ctr"/>
              <a:r>
                <a:rPr lang="ko-KR" altLang="en-US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이기정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안준모</a:t>
              </a:r>
              <a:endParaRPr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직사각형"/>
          <p:cNvSpPr/>
          <p:nvPr/>
        </p:nvSpPr>
        <p:spPr>
          <a:xfrm>
            <a:off x="0" y="-46159"/>
            <a:ext cx="13004801" cy="9845918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6" name="직사각형"/>
          <p:cNvSpPr/>
          <p:nvPr/>
        </p:nvSpPr>
        <p:spPr>
          <a:xfrm>
            <a:off x="0" y="6445348"/>
            <a:ext cx="13004801" cy="3393633"/>
          </a:xfrm>
          <a:prstGeom prst="rect">
            <a:avLst/>
          </a:prstGeom>
          <a:solidFill>
            <a:srgbClr val="F0E9D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7" name="No Title"/>
          <p:cNvSpPr txBox="1"/>
          <p:nvPr/>
        </p:nvSpPr>
        <p:spPr>
          <a:xfrm>
            <a:off x="5795797" y="443626"/>
            <a:ext cx="141320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 spc="-36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Eclipse Swing </a:t>
            </a:r>
          </a:p>
        </p:txBody>
      </p:sp>
      <p:sp>
        <p:nvSpPr>
          <p:cNvPr id="228" name="그래프 주제를 적어주세요"/>
          <p:cNvSpPr txBox="1"/>
          <p:nvPr/>
        </p:nvSpPr>
        <p:spPr>
          <a:xfrm>
            <a:off x="304296" y="4069544"/>
            <a:ext cx="3393558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구성 소개</a:t>
            </a:r>
            <a:endParaRPr lang="en-US" altLang="ko-KR" sz="48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fb59cbb895d701da18de5b0ef988e18e.png" descr="fb59cbb895d701da18de5b0ef988e18e.png">
            <a:extLst>
              <a:ext uri="{FF2B5EF4-FFF2-40B4-BE49-F238E27FC236}">
                <a16:creationId xmlns:a16="http://schemas.microsoft.com/office/drawing/2014/main" id="{01311AC2-B3BA-46C4-9BA7-23820812E9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57" t="2904" r="16957"/>
          <a:stretch>
            <a:fillRect/>
          </a:stretch>
        </p:blipFill>
        <p:spPr>
          <a:xfrm>
            <a:off x="4002149" y="1190739"/>
            <a:ext cx="9002651" cy="11203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EF3590B6-67AF-4BCA-9D03-EC098BAAB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516" y="2869091"/>
            <a:ext cx="6935168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2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직사각형"/>
          <p:cNvSpPr/>
          <p:nvPr/>
        </p:nvSpPr>
        <p:spPr>
          <a:xfrm>
            <a:off x="0" y="-46159"/>
            <a:ext cx="13004801" cy="9845918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6" name="직사각형"/>
          <p:cNvSpPr/>
          <p:nvPr/>
        </p:nvSpPr>
        <p:spPr>
          <a:xfrm>
            <a:off x="0" y="6445348"/>
            <a:ext cx="13004801" cy="3393633"/>
          </a:xfrm>
          <a:prstGeom prst="rect">
            <a:avLst/>
          </a:prstGeom>
          <a:solidFill>
            <a:srgbClr val="F0E9D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7" name="No Title"/>
          <p:cNvSpPr txBox="1"/>
          <p:nvPr/>
        </p:nvSpPr>
        <p:spPr>
          <a:xfrm>
            <a:off x="5795797" y="443626"/>
            <a:ext cx="141320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 spc="-36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Eclipse Swing </a:t>
            </a:r>
          </a:p>
        </p:txBody>
      </p:sp>
      <p:sp>
        <p:nvSpPr>
          <p:cNvPr id="228" name="그래프 주제를 적어주세요"/>
          <p:cNvSpPr txBox="1"/>
          <p:nvPr/>
        </p:nvSpPr>
        <p:spPr>
          <a:xfrm>
            <a:off x="304296" y="4069544"/>
            <a:ext cx="3393558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구성 소개</a:t>
            </a:r>
            <a:endParaRPr lang="en-US" altLang="ko-KR" sz="48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fb59cbb895d701da18de5b0ef988e18e.png" descr="fb59cbb895d701da18de5b0ef988e18e.png">
            <a:extLst>
              <a:ext uri="{FF2B5EF4-FFF2-40B4-BE49-F238E27FC236}">
                <a16:creationId xmlns:a16="http://schemas.microsoft.com/office/drawing/2014/main" id="{01311AC2-B3BA-46C4-9BA7-23820812E9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57" t="2904" r="16957"/>
          <a:stretch>
            <a:fillRect/>
          </a:stretch>
        </p:blipFill>
        <p:spPr>
          <a:xfrm>
            <a:off x="4002149" y="1190739"/>
            <a:ext cx="9002651" cy="11203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503C42C-FF70-4A2C-B45D-40056870E3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3" b="3036"/>
          <a:stretch/>
        </p:blipFill>
        <p:spPr>
          <a:xfrm>
            <a:off x="5795797" y="2897004"/>
            <a:ext cx="5865447" cy="285193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96CE76-874D-4239-833A-64E343BD6735}"/>
              </a:ext>
            </a:extLst>
          </p:cNvPr>
          <p:cNvSpPr/>
          <p:nvPr/>
        </p:nvSpPr>
        <p:spPr>
          <a:xfrm>
            <a:off x="7883544" y="4678725"/>
            <a:ext cx="1612900" cy="63236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5D2E4E-C1EB-4502-BD79-28DFB9EC0D9E}"/>
              </a:ext>
            </a:extLst>
          </p:cNvPr>
          <p:cNvSpPr txBox="1"/>
          <p:nvPr/>
        </p:nvSpPr>
        <p:spPr>
          <a:xfrm>
            <a:off x="8503474" y="5328992"/>
            <a:ext cx="52604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6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badi" panose="020B0604020202020204" pitchFamily="34" charset="0"/>
                <a:sym typeface="Apple SD 산돌고딕 Neo 옅은체"/>
              </a:rPr>
              <a:t>②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41368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직사각형"/>
          <p:cNvSpPr/>
          <p:nvPr/>
        </p:nvSpPr>
        <p:spPr>
          <a:xfrm>
            <a:off x="0" y="-46159"/>
            <a:ext cx="13004801" cy="9845918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6" name="직사각형"/>
          <p:cNvSpPr/>
          <p:nvPr/>
        </p:nvSpPr>
        <p:spPr>
          <a:xfrm>
            <a:off x="0" y="6445348"/>
            <a:ext cx="13004801" cy="3393633"/>
          </a:xfrm>
          <a:prstGeom prst="rect">
            <a:avLst/>
          </a:prstGeom>
          <a:solidFill>
            <a:srgbClr val="F0E9D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7" name="No Title"/>
          <p:cNvSpPr txBox="1"/>
          <p:nvPr/>
        </p:nvSpPr>
        <p:spPr>
          <a:xfrm>
            <a:off x="5795797" y="443626"/>
            <a:ext cx="141320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 spc="-36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Eclipse Swing </a:t>
            </a:r>
          </a:p>
        </p:txBody>
      </p:sp>
      <p:sp>
        <p:nvSpPr>
          <p:cNvPr id="228" name="그래프 주제를 적어주세요"/>
          <p:cNvSpPr txBox="1"/>
          <p:nvPr/>
        </p:nvSpPr>
        <p:spPr>
          <a:xfrm>
            <a:off x="304296" y="4069544"/>
            <a:ext cx="3393558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구성 소개</a:t>
            </a:r>
            <a:endParaRPr lang="en-US" altLang="ko-KR" sz="48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fb59cbb895d701da18de5b0ef988e18e.png" descr="fb59cbb895d701da18de5b0ef988e18e.png">
            <a:extLst>
              <a:ext uri="{FF2B5EF4-FFF2-40B4-BE49-F238E27FC236}">
                <a16:creationId xmlns:a16="http://schemas.microsoft.com/office/drawing/2014/main" id="{01311AC2-B3BA-46C4-9BA7-23820812E9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57" t="2904" r="16957"/>
          <a:stretch>
            <a:fillRect/>
          </a:stretch>
        </p:blipFill>
        <p:spPr>
          <a:xfrm>
            <a:off x="4002149" y="-166731"/>
            <a:ext cx="9002651" cy="11203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40D2C0E2-91B7-47D1-92A0-A4DDC8DB6C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" t="704" r="1428" b="905"/>
          <a:stretch/>
        </p:blipFill>
        <p:spPr>
          <a:xfrm>
            <a:off x="5626099" y="1739899"/>
            <a:ext cx="6172201" cy="6261101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A644B53A-848E-473D-9172-8B36260773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1"/>
          <a:stretch/>
        </p:blipFill>
        <p:spPr>
          <a:xfrm>
            <a:off x="5626099" y="1752600"/>
            <a:ext cx="6317593" cy="632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8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직사각형"/>
          <p:cNvSpPr/>
          <p:nvPr/>
        </p:nvSpPr>
        <p:spPr>
          <a:xfrm>
            <a:off x="0" y="-46159"/>
            <a:ext cx="13004801" cy="9845918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6" name="직사각형"/>
          <p:cNvSpPr/>
          <p:nvPr/>
        </p:nvSpPr>
        <p:spPr>
          <a:xfrm>
            <a:off x="0" y="6445348"/>
            <a:ext cx="13004801" cy="3393633"/>
          </a:xfrm>
          <a:prstGeom prst="rect">
            <a:avLst/>
          </a:prstGeom>
          <a:solidFill>
            <a:srgbClr val="F0E9D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7" name="No Title"/>
          <p:cNvSpPr txBox="1"/>
          <p:nvPr/>
        </p:nvSpPr>
        <p:spPr>
          <a:xfrm>
            <a:off x="5795797" y="443626"/>
            <a:ext cx="141320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 spc="-36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Eclipse Swing </a:t>
            </a:r>
          </a:p>
        </p:txBody>
      </p:sp>
      <p:sp>
        <p:nvSpPr>
          <p:cNvPr id="228" name="그래프 주제를 적어주세요"/>
          <p:cNvSpPr txBox="1"/>
          <p:nvPr/>
        </p:nvSpPr>
        <p:spPr>
          <a:xfrm>
            <a:off x="304296" y="4069544"/>
            <a:ext cx="3393558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구성 소개</a:t>
            </a:r>
            <a:endParaRPr lang="en-US" altLang="ko-KR" sz="48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fb59cbb895d701da18de5b0ef988e18e.png" descr="fb59cbb895d701da18de5b0ef988e18e.png">
            <a:extLst>
              <a:ext uri="{FF2B5EF4-FFF2-40B4-BE49-F238E27FC236}">
                <a16:creationId xmlns:a16="http://schemas.microsoft.com/office/drawing/2014/main" id="{01311AC2-B3BA-46C4-9BA7-23820812E9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57" t="2904" r="16957"/>
          <a:stretch>
            <a:fillRect/>
          </a:stretch>
        </p:blipFill>
        <p:spPr>
          <a:xfrm>
            <a:off x="4002149" y="1190739"/>
            <a:ext cx="9002651" cy="11203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878FB921-9119-4FDF-AB3C-CA2CC87E3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448" y="2485691"/>
            <a:ext cx="6724152" cy="617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9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직사각형"/>
          <p:cNvSpPr/>
          <p:nvPr/>
        </p:nvSpPr>
        <p:spPr>
          <a:xfrm>
            <a:off x="0" y="-110067"/>
            <a:ext cx="13004801" cy="4453799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4" name="세 번째"/>
          <p:cNvSpPr txBox="1"/>
          <p:nvPr/>
        </p:nvSpPr>
        <p:spPr>
          <a:xfrm>
            <a:off x="1552520" y="5798450"/>
            <a:ext cx="4749698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200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 실행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NOBRAND STYLE PPT">
            <a:extLst>
              <a:ext uri="{FF2B5EF4-FFF2-40B4-BE49-F238E27FC236}">
                <a16:creationId xmlns:a16="http://schemas.microsoft.com/office/drawing/2014/main" id="{70C2FBD7-0CCE-45EB-B6B8-28FFE038239E}"/>
              </a:ext>
            </a:extLst>
          </p:cNvPr>
          <p:cNvSpPr txBox="1"/>
          <p:nvPr/>
        </p:nvSpPr>
        <p:spPr>
          <a:xfrm>
            <a:off x="1552520" y="7900437"/>
            <a:ext cx="1550104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r>
              <a:rPr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NOBRAND</a:t>
            </a:r>
          </a:p>
        </p:txBody>
      </p:sp>
      <p:sp>
        <p:nvSpPr>
          <p:cNvPr id="17" name="13page (국내산)">
            <a:extLst>
              <a:ext uri="{FF2B5EF4-FFF2-40B4-BE49-F238E27FC236}">
                <a16:creationId xmlns:a16="http://schemas.microsoft.com/office/drawing/2014/main" id="{8304C4B4-B9D3-4DFE-B658-75C251684046}"/>
              </a:ext>
            </a:extLst>
          </p:cNvPr>
          <p:cNvSpPr txBox="1"/>
          <p:nvPr/>
        </p:nvSpPr>
        <p:spPr>
          <a:xfrm>
            <a:off x="9869216" y="8733449"/>
            <a:ext cx="268823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500">
                <a:latin typeface="SpoqaHanSans-Thin"/>
                <a:ea typeface="SpoqaHanSans-Thin"/>
                <a:cs typeface="SpoqaHanSans-Thin"/>
                <a:sym typeface="SpoqaHanSans-Thin"/>
              </a:defRPr>
            </a:lvl1pPr>
          </a:lstStyle>
          <a:p>
            <a:r>
              <a:rPr 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 &amp; JAVA</a:t>
            </a:r>
            <a:endParaRPr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280E987-1D42-48FA-B893-944490DE084E}"/>
              </a:ext>
            </a:extLst>
          </p:cNvPr>
          <p:cNvGrpSpPr/>
          <p:nvPr/>
        </p:nvGrpSpPr>
        <p:grpSpPr>
          <a:xfrm>
            <a:off x="553910" y="513127"/>
            <a:ext cx="1997223" cy="1633417"/>
            <a:chOff x="553910" y="513127"/>
            <a:chExt cx="1997223" cy="1633417"/>
          </a:xfrm>
        </p:grpSpPr>
        <p:sp>
          <p:nvSpPr>
            <p:cNvPr id="19" name="No Title"/>
            <p:cNvSpPr txBox="1"/>
            <p:nvPr/>
          </p:nvSpPr>
          <p:spPr>
            <a:xfrm>
              <a:off x="640533" y="619895"/>
              <a:ext cx="1823977" cy="471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800" spc="-56">
                  <a:latin typeface="SpoqaHanSans-Bold"/>
                  <a:ea typeface="SpoqaHanSans-Bold"/>
                  <a:cs typeface="SpoqaHanSans-Bold"/>
                  <a:sym typeface="SpoqaHanSans-Bold"/>
                </a:defRPr>
              </a:lvl1pPr>
            </a:lstStyle>
            <a:p>
              <a:r>
                <a:rPr lang="en-US" altLang="ko-KR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r>
                <a:rPr lang="ko-KR" altLang="en-US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조</a:t>
              </a:r>
            </a:p>
          </p:txBody>
        </p:sp>
        <p:sp>
          <p:nvSpPr>
            <p:cNvPr id="20" name="직사각형"/>
            <p:cNvSpPr/>
            <p:nvPr/>
          </p:nvSpPr>
          <p:spPr>
            <a:xfrm>
              <a:off x="553910" y="513127"/>
              <a:ext cx="1997223" cy="1633417"/>
            </a:xfrm>
            <a:prstGeom prst="rect">
              <a:avLst/>
            </a:prstGeom>
            <a:ln w="127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" name="선"/>
            <p:cNvSpPr/>
            <p:nvPr/>
          </p:nvSpPr>
          <p:spPr>
            <a:xfrm>
              <a:off x="555564" y="1205114"/>
              <a:ext cx="1993915" cy="1"/>
            </a:xfrm>
            <a:prstGeom prst="line">
              <a:avLst/>
            </a:prstGeom>
            <a:ln w="127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2" name="팀명, 팀원을 적어주세요"/>
            <p:cNvSpPr txBox="1"/>
            <p:nvPr/>
          </p:nvSpPr>
          <p:spPr>
            <a:xfrm>
              <a:off x="886473" y="1407826"/>
              <a:ext cx="1332096" cy="4411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>
                <a:defRPr sz="1100">
                  <a:latin typeface="SpoqaHanSans-Regular"/>
                  <a:ea typeface="SpoqaHanSans-Regular"/>
                  <a:cs typeface="SpoqaHanSans-Regular"/>
                  <a:sym typeface="SpoqaHanSans-Regular"/>
                </a:defRPr>
              </a:lvl1pPr>
            </a:lstStyle>
            <a:p>
              <a:pPr algn="ctr"/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김준석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이승직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홍성인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</a:p>
            <a:p>
              <a:pPr algn="ctr"/>
              <a:r>
                <a:rPr lang="ko-KR" altLang="en-US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이기정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안준모</a:t>
              </a:r>
              <a:endParaRPr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16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직사각형"/>
          <p:cNvSpPr/>
          <p:nvPr/>
        </p:nvSpPr>
        <p:spPr>
          <a:xfrm>
            <a:off x="0" y="-129580"/>
            <a:ext cx="13004801" cy="9927234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4" name="직사각형"/>
          <p:cNvSpPr/>
          <p:nvPr/>
        </p:nvSpPr>
        <p:spPr>
          <a:xfrm>
            <a:off x="9327897" y="1220084"/>
            <a:ext cx="1413205" cy="73134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7" name="No Title"/>
          <p:cNvSpPr txBox="1"/>
          <p:nvPr/>
        </p:nvSpPr>
        <p:spPr>
          <a:xfrm>
            <a:off x="5246528" y="294706"/>
            <a:ext cx="251174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1800" spc="-36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Program Execution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8" name="설명 풍선"/>
          <p:cNvSpPr/>
          <p:nvPr/>
        </p:nvSpPr>
        <p:spPr>
          <a:xfrm>
            <a:off x="8231598" y="1659235"/>
            <a:ext cx="3555604" cy="6349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0791"/>
                </a:lnTo>
                <a:lnTo>
                  <a:pt x="4378" y="20791"/>
                </a:lnTo>
                <a:lnTo>
                  <a:pt x="5278" y="21600"/>
                </a:lnTo>
                <a:lnTo>
                  <a:pt x="6177" y="20791"/>
                </a:lnTo>
                <a:lnTo>
                  <a:pt x="21600" y="20791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94" name="IPhone-PNG-Image-with-Transparent-Background.png" descr="IPhone-PNG-Image-with-Transparent-Background.png"/>
          <p:cNvPicPr>
            <a:picLocks noChangeAspect="1"/>
          </p:cNvPicPr>
          <p:nvPr/>
        </p:nvPicPr>
        <p:blipFill>
          <a:blip r:embed="rId2"/>
          <a:srcRect l="29579" t="6745" r="27403" b="2661"/>
          <a:stretch>
            <a:fillRect/>
          </a:stretch>
        </p:blipFill>
        <p:spPr>
          <a:xfrm>
            <a:off x="8103883" y="768247"/>
            <a:ext cx="3861137" cy="8131580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제목을 적어주세요"/>
          <p:cNvSpPr txBox="1"/>
          <p:nvPr/>
        </p:nvSpPr>
        <p:spPr>
          <a:xfrm>
            <a:off x="8259161" y="2039328"/>
            <a:ext cx="3527528" cy="426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30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 실행</a:t>
            </a:r>
            <a:endParaRPr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래픽 2" descr="ATOM 단색으로 채워진">
            <a:extLst>
              <a:ext uri="{FF2B5EF4-FFF2-40B4-BE49-F238E27FC236}">
                <a16:creationId xmlns:a16="http://schemas.microsoft.com/office/drawing/2014/main" id="{B3F0AFFA-CF1C-4619-8858-37FB31F30F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04596" y="2465817"/>
            <a:ext cx="1152000" cy="1152000"/>
          </a:xfrm>
          <a:prstGeom prst="rect">
            <a:avLst/>
          </a:prstGeom>
        </p:spPr>
      </p:pic>
      <p:pic>
        <p:nvPicPr>
          <p:cNvPr id="9" name="그래픽 8" descr="동전 윤곽선">
            <a:extLst>
              <a:ext uri="{FF2B5EF4-FFF2-40B4-BE49-F238E27FC236}">
                <a16:creationId xmlns:a16="http://schemas.microsoft.com/office/drawing/2014/main" id="{E1259FDF-9922-4250-849C-C8318337A3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88314" y="5893602"/>
            <a:ext cx="1152000" cy="1152000"/>
          </a:xfrm>
          <a:prstGeom prst="rect">
            <a:avLst/>
          </a:prstGeom>
        </p:spPr>
      </p:pic>
      <p:pic>
        <p:nvPicPr>
          <p:cNvPr id="11" name="그래픽 10" descr="커서 윤곽선">
            <a:extLst>
              <a:ext uri="{FF2B5EF4-FFF2-40B4-BE49-F238E27FC236}">
                <a16:creationId xmlns:a16="http://schemas.microsoft.com/office/drawing/2014/main" id="{92567F1D-853A-4794-8E9D-559F7D11CCE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2124" y="5884261"/>
            <a:ext cx="1152000" cy="1152000"/>
          </a:xfrm>
          <a:prstGeom prst="rect">
            <a:avLst/>
          </a:prstGeom>
        </p:spPr>
      </p:pic>
      <p:pic>
        <p:nvPicPr>
          <p:cNvPr id="15" name="그래픽 14" descr="프라페 컵 윤곽선">
            <a:extLst>
              <a:ext uri="{FF2B5EF4-FFF2-40B4-BE49-F238E27FC236}">
                <a16:creationId xmlns:a16="http://schemas.microsoft.com/office/drawing/2014/main" id="{3E5A3EEE-35CB-49E7-84DE-2051761972D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96259" y="5884261"/>
            <a:ext cx="1152000" cy="1152000"/>
          </a:xfrm>
          <a:prstGeom prst="rect">
            <a:avLst/>
          </a:prstGeom>
        </p:spPr>
      </p:pic>
      <p:pic>
        <p:nvPicPr>
          <p:cNvPr id="17" name="그래픽 16" descr="기어 헤드 윤곽선">
            <a:extLst>
              <a:ext uri="{FF2B5EF4-FFF2-40B4-BE49-F238E27FC236}">
                <a16:creationId xmlns:a16="http://schemas.microsoft.com/office/drawing/2014/main" id="{2570C423-4E96-4159-B180-1C3D2179292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32124" y="4187474"/>
            <a:ext cx="1152000" cy="1152000"/>
          </a:xfrm>
          <a:prstGeom prst="rect">
            <a:avLst/>
          </a:prstGeom>
        </p:spPr>
      </p:pic>
      <p:pic>
        <p:nvPicPr>
          <p:cNvPr id="19" name="그래픽 18" descr="일러스트레이터 윤곽선">
            <a:extLst>
              <a:ext uri="{FF2B5EF4-FFF2-40B4-BE49-F238E27FC236}">
                <a16:creationId xmlns:a16="http://schemas.microsoft.com/office/drawing/2014/main" id="{B6D12DFF-7881-46B6-9A37-845B741CD90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84669" y="4138750"/>
            <a:ext cx="1152000" cy="1152000"/>
          </a:xfrm>
          <a:prstGeom prst="rect">
            <a:avLst/>
          </a:prstGeom>
        </p:spPr>
      </p:pic>
      <p:pic>
        <p:nvPicPr>
          <p:cNvPr id="21" name="그래픽 20" descr="받은 편지함 선택 표시 윤곽선">
            <a:extLst>
              <a:ext uri="{FF2B5EF4-FFF2-40B4-BE49-F238E27FC236}">
                <a16:creationId xmlns:a16="http://schemas.microsoft.com/office/drawing/2014/main" id="{57BA503C-C0CD-4D14-8D2B-C42D8BC4788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001394" y="4046794"/>
            <a:ext cx="1152000" cy="1152000"/>
          </a:xfrm>
          <a:prstGeom prst="rect">
            <a:avLst/>
          </a:prstGeom>
        </p:spPr>
      </p:pic>
      <p:pic>
        <p:nvPicPr>
          <p:cNvPr id="23" name="그래픽 22" descr="키보드 윤곽선">
            <a:extLst>
              <a:ext uri="{FF2B5EF4-FFF2-40B4-BE49-F238E27FC236}">
                <a16:creationId xmlns:a16="http://schemas.microsoft.com/office/drawing/2014/main" id="{D0856458-5EFF-47C2-842B-3B1DA3822932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532124" y="2465817"/>
            <a:ext cx="1152000" cy="1152000"/>
          </a:xfrm>
          <a:prstGeom prst="rect">
            <a:avLst/>
          </a:prstGeom>
        </p:spPr>
      </p:pic>
      <p:pic>
        <p:nvPicPr>
          <p:cNvPr id="25" name="그래픽 24" descr="랩톱 윤곽선">
            <a:extLst>
              <a:ext uri="{FF2B5EF4-FFF2-40B4-BE49-F238E27FC236}">
                <a16:creationId xmlns:a16="http://schemas.microsoft.com/office/drawing/2014/main" id="{79A12D29-FFDF-442D-90B1-CB4F0E38F7ED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784669" y="2465817"/>
            <a:ext cx="1152000" cy="1152000"/>
          </a:xfrm>
          <a:prstGeom prst="rect">
            <a:avLst/>
          </a:prstGeom>
        </p:spPr>
      </p:pic>
      <p:sp>
        <p:nvSpPr>
          <p:cNvPr id="285" name="픽토그램을 이용해"/>
          <p:cNvSpPr txBox="1"/>
          <p:nvPr/>
        </p:nvSpPr>
        <p:spPr>
          <a:xfrm>
            <a:off x="8360003" y="2889533"/>
            <a:ext cx="3527528" cy="3703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4600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영업시작 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메뉴 주문 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영수증 확인 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당일 매출 확인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직사각형"/>
          <p:cNvSpPr/>
          <p:nvPr/>
        </p:nvSpPr>
        <p:spPr>
          <a:xfrm>
            <a:off x="3514614" y="912143"/>
            <a:ext cx="5975572" cy="80452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43B293-B9C6-45F7-B11C-9B416BDE8529}"/>
              </a:ext>
            </a:extLst>
          </p:cNvPr>
          <p:cNvSpPr txBox="1"/>
          <p:nvPr/>
        </p:nvSpPr>
        <p:spPr>
          <a:xfrm>
            <a:off x="3514613" y="2288333"/>
            <a:ext cx="5975571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sym typeface="Apple SD 산돌고딕 Neo 옅은체"/>
              </a:rPr>
              <a:t>JAVA &amp; SQL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sym typeface="Apple SD 산돌고딕 Neo 옅은체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ED59DEA-CB9B-4F08-B198-F642D7FF39F4}"/>
              </a:ext>
            </a:extLst>
          </p:cNvPr>
          <p:cNvGrpSpPr/>
          <p:nvPr/>
        </p:nvGrpSpPr>
        <p:grpSpPr>
          <a:xfrm>
            <a:off x="82538" y="96953"/>
            <a:ext cx="386968" cy="384200"/>
            <a:chOff x="1103163" y="1181225"/>
            <a:chExt cx="1546152" cy="1348966"/>
          </a:xfrm>
        </p:grpSpPr>
        <p:sp>
          <p:nvSpPr>
            <p:cNvPr id="5" name="순서도: 지연 4"/>
            <p:cNvSpPr/>
            <p:nvPr/>
          </p:nvSpPr>
          <p:spPr>
            <a:xfrm rot="16227771">
              <a:off x="1716388" y="568000"/>
              <a:ext cx="312558" cy="1539007"/>
            </a:xfrm>
            <a:custGeom>
              <a:avLst/>
              <a:gdLst>
                <a:gd name="connsiteX0" fmla="*/ 0 w 444500"/>
                <a:gd name="connsiteY0" fmla="*/ 0 h 402721"/>
                <a:gd name="connsiteX1" fmla="*/ 222250 w 444500"/>
                <a:gd name="connsiteY1" fmla="*/ 0 h 402721"/>
                <a:gd name="connsiteX2" fmla="*/ 444500 w 444500"/>
                <a:gd name="connsiteY2" fmla="*/ 201361 h 402721"/>
                <a:gd name="connsiteX3" fmla="*/ 222250 w 444500"/>
                <a:gd name="connsiteY3" fmla="*/ 402722 h 402721"/>
                <a:gd name="connsiteX4" fmla="*/ 0 w 444500"/>
                <a:gd name="connsiteY4" fmla="*/ 402721 h 402721"/>
                <a:gd name="connsiteX5" fmla="*/ 0 w 444500"/>
                <a:gd name="connsiteY5" fmla="*/ 0 h 402721"/>
                <a:gd name="connsiteX0" fmla="*/ 0 w 450396"/>
                <a:gd name="connsiteY0" fmla="*/ 0 h 402725"/>
                <a:gd name="connsiteX1" fmla="*/ 222250 w 450396"/>
                <a:gd name="connsiteY1" fmla="*/ 0 h 402725"/>
                <a:gd name="connsiteX2" fmla="*/ 444500 w 450396"/>
                <a:gd name="connsiteY2" fmla="*/ 201361 h 402725"/>
                <a:gd name="connsiteX3" fmla="*/ 6350 w 450396"/>
                <a:gd name="connsiteY3" fmla="*/ 402725 h 402725"/>
                <a:gd name="connsiteX4" fmla="*/ 0 w 450396"/>
                <a:gd name="connsiteY4" fmla="*/ 402721 h 402725"/>
                <a:gd name="connsiteX5" fmla="*/ 0 w 450396"/>
                <a:gd name="connsiteY5" fmla="*/ 0 h 402725"/>
                <a:gd name="connsiteX0" fmla="*/ 0 w 444506"/>
                <a:gd name="connsiteY0" fmla="*/ 0 h 402725"/>
                <a:gd name="connsiteX1" fmla="*/ 15875 w 444506"/>
                <a:gd name="connsiteY1" fmla="*/ 3 h 402725"/>
                <a:gd name="connsiteX2" fmla="*/ 444500 w 444506"/>
                <a:gd name="connsiteY2" fmla="*/ 201361 h 402725"/>
                <a:gd name="connsiteX3" fmla="*/ 6350 w 444506"/>
                <a:gd name="connsiteY3" fmla="*/ 402725 h 402725"/>
                <a:gd name="connsiteX4" fmla="*/ 0 w 444506"/>
                <a:gd name="connsiteY4" fmla="*/ 402721 h 402725"/>
                <a:gd name="connsiteX5" fmla="*/ 0 w 444506"/>
                <a:gd name="connsiteY5" fmla="*/ 0 h 402725"/>
                <a:gd name="connsiteX0" fmla="*/ 0 w 136848"/>
                <a:gd name="connsiteY0" fmla="*/ 0 h 402725"/>
                <a:gd name="connsiteX1" fmla="*/ 15875 w 136848"/>
                <a:gd name="connsiteY1" fmla="*/ 3 h 402725"/>
                <a:gd name="connsiteX2" fmla="*/ 136525 w 136848"/>
                <a:gd name="connsiteY2" fmla="*/ 182314 h 402725"/>
                <a:gd name="connsiteX3" fmla="*/ 6350 w 136848"/>
                <a:gd name="connsiteY3" fmla="*/ 402725 h 402725"/>
                <a:gd name="connsiteX4" fmla="*/ 0 w 136848"/>
                <a:gd name="connsiteY4" fmla="*/ 402721 h 402725"/>
                <a:gd name="connsiteX5" fmla="*/ 0 w 136848"/>
                <a:gd name="connsiteY5" fmla="*/ 0 h 402725"/>
                <a:gd name="connsiteX0" fmla="*/ 0 w 136848"/>
                <a:gd name="connsiteY0" fmla="*/ 0 h 402725"/>
                <a:gd name="connsiteX1" fmla="*/ 15875 w 136848"/>
                <a:gd name="connsiteY1" fmla="*/ 3 h 402725"/>
                <a:gd name="connsiteX2" fmla="*/ 136525 w 136848"/>
                <a:gd name="connsiteY2" fmla="*/ 201367 h 402725"/>
                <a:gd name="connsiteX3" fmla="*/ 6350 w 136848"/>
                <a:gd name="connsiteY3" fmla="*/ 402725 h 402725"/>
                <a:gd name="connsiteX4" fmla="*/ 0 w 136848"/>
                <a:gd name="connsiteY4" fmla="*/ 402721 h 402725"/>
                <a:gd name="connsiteX5" fmla="*/ 0 w 136848"/>
                <a:gd name="connsiteY5" fmla="*/ 0 h 402725"/>
                <a:gd name="connsiteX0" fmla="*/ 0 w 136848"/>
                <a:gd name="connsiteY0" fmla="*/ 0 h 402725"/>
                <a:gd name="connsiteX1" fmla="*/ 15875 w 136848"/>
                <a:gd name="connsiteY1" fmla="*/ 3 h 402725"/>
                <a:gd name="connsiteX2" fmla="*/ 136525 w 136848"/>
                <a:gd name="connsiteY2" fmla="*/ 210895 h 402725"/>
                <a:gd name="connsiteX3" fmla="*/ 6350 w 136848"/>
                <a:gd name="connsiteY3" fmla="*/ 402725 h 402725"/>
                <a:gd name="connsiteX4" fmla="*/ 0 w 136848"/>
                <a:gd name="connsiteY4" fmla="*/ 402721 h 402725"/>
                <a:gd name="connsiteX5" fmla="*/ 0 w 136848"/>
                <a:gd name="connsiteY5" fmla="*/ 0 h 402725"/>
                <a:gd name="connsiteX0" fmla="*/ 0 w 136848"/>
                <a:gd name="connsiteY0" fmla="*/ 0 h 402725"/>
                <a:gd name="connsiteX1" fmla="*/ 15875 w 136848"/>
                <a:gd name="connsiteY1" fmla="*/ 3 h 402725"/>
                <a:gd name="connsiteX2" fmla="*/ 136525 w 136848"/>
                <a:gd name="connsiteY2" fmla="*/ 198198 h 402725"/>
                <a:gd name="connsiteX3" fmla="*/ 6350 w 136848"/>
                <a:gd name="connsiteY3" fmla="*/ 402725 h 402725"/>
                <a:gd name="connsiteX4" fmla="*/ 0 w 136848"/>
                <a:gd name="connsiteY4" fmla="*/ 402721 h 402725"/>
                <a:gd name="connsiteX5" fmla="*/ 0 w 136848"/>
                <a:gd name="connsiteY5" fmla="*/ 0 h 402725"/>
                <a:gd name="connsiteX0" fmla="*/ 0 w 136848"/>
                <a:gd name="connsiteY0" fmla="*/ 0 h 440824"/>
                <a:gd name="connsiteX1" fmla="*/ 15875 w 136848"/>
                <a:gd name="connsiteY1" fmla="*/ 3 h 440824"/>
                <a:gd name="connsiteX2" fmla="*/ 136525 w 136848"/>
                <a:gd name="connsiteY2" fmla="*/ 198198 h 440824"/>
                <a:gd name="connsiteX3" fmla="*/ 6350 w 136848"/>
                <a:gd name="connsiteY3" fmla="*/ 402725 h 440824"/>
                <a:gd name="connsiteX4" fmla="*/ 2 w 136848"/>
                <a:gd name="connsiteY4" fmla="*/ 440824 h 440824"/>
                <a:gd name="connsiteX5" fmla="*/ 0 w 136848"/>
                <a:gd name="connsiteY5" fmla="*/ 0 h 440824"/>
                <a:gd name="connsiteX0" fmla="*/ 0 w 136847"/>
                <a:gd name="connsiteY0" fmla="*/ 0 h 444000"/>
                <a:gd name="connsiteX1" fmla="*/ 15875 w 136847"/>
                <a:gd name="connsiteY1" fmla="*/ 3 h 444000"/>
                <a:gd name="connsiteX2" fmla="*/ 136525 w 136847"/>
                <a:gd name="connsiteY2" fmla="*/ 198198 h 444000"/>
                <a:gd name="connsiteX3" fmla="*/ 6350 w 136847"/>
                <a:gd name="connsiteY3" fmla="*/ 444000 h 444000"/>
                <a:gd name="connsiteX4" fmla="*/ 2 w 136847"/>
                <a:gd name="connsiteY4" fmla="*/ 440824 h 444000"/>
                <a:gd name="connsiteX5" fmla="*/ 0 w 136847"/>
                <a:gd name="connsiteY5" fmla="*/ 0 h 444000"/>
                <a:gd name="connsiteX0" fmla="*/ 0 w 133791"/>
                <a:gd name="connsiteY0" fmla="*/ 0 h 444000"/>
                <a:gd name="connsiteX1" fmla="*/ 15875 w 133791"/>
                <a:gd name="connsiteY1" fmla="*/ 3 h 444000"/>
                <a:gd name="connsiteX2" fmla="*/ 133349 w 133791"/>
                <a:gd name="connsiteY2" fmla="*/ 214076 h 444000"/>
                <a:gd name="connsiteX3" fmla="*/ 6350 w 133791"/>
                <a:gd name="connsiteY3" fmla="*/ 444000 h 444000"/>
                <a:gd name="connsiteX4" fmla="*/ 2 w 133791"/>
                <a:gd name="connsiteY4" fmla="*/ 440824 h 444000"/>
                <a:gd name="connsiteX5" fmla="*/ 0 w 133791"/>
                <a:gd name="connsiteY5" fmla="*/ 0 h 444000"/>
                <a:gd name="connsiteX0" fmla="*/ 0 w 133791"/>
                <a:gd name="connsiteY0" fmla="*/ 0 h 444000"/>
                <a:gd name="connsiteX1" fmla="*/ 15875 w 133791"/>
                <a:gd name="connsiteY1" fmla="*/ 3 h 444000"/>
                <a:gd name="connsiteX2" fmla="*/ 133348 w 133791"/>
                <a:gd name="connsiteY2" fmla="*/ 226779 h 444000"/>
                <a:gd name="connsiteX3" fmla="*/ 6350 w 133791"/>
                <a:gd name="connsiteY3" fmla="*/ 444000 h 444000"/>
                <a:gd name="connsiteX4" fmla="*/ 2 w 133791"/>
                <a:gd name="connsiteY4" fmla="*/ 440824 h 444000"/>
                <a:gd name="connsiteX5" fmla="*/ 0 w 133791"/>
                <a:gd name="connsiteY5" fmla="*/ 0 h 444000"/>
                <a:gd name="connsiteX0" fmla="*/ 0 w 156017"/>
                <a:gd name="connsiteY0" fmla="*/ 6350 h 443997"/>
                <a:gd name="connsiteX1" fmla="*/ 38101 w 156017"/>
                <a:gd name="connsiteY1" fmla="*/ 0 h 443997"/>
                <a:gd name="connsiteX2" fmla="*/ 155574 w 156017"/>
                <a:gd name="connsiteY2" fmla="*/ 226776 h 443997"/>
                <a:gd name="connsiteX3" fmla="*/ 28576 w 156017"/>
                <a:gd name="connsiteY3" fmla="*/ 443997 h 443997"/>
                <a:gd name="connsiteX4" fmla="*/ 22228 w 156017"/>
                <a:gd name="connsiteY4" fmla="*/ 440821 h 443997"/>
                <a:gd name="connsiteX5" fmla="*/ 0 w 156017"/>
                <a:gd name="connsiteY5" fmla="*/ 6350 h 443997"/>
                <a:gd name="connsiteX0" fmla="*/ 0 w 155672"/>
                <a:gd name="connsiteY0" fmla="*/ 6350 h 443997"/>
                <a:gd name="connsiteX1" fmla="*/ 22226 w 155672"/>
                <a:gd name="connsiteY1" fmla="*/ 0 h 443997"/>
                <a:gd name="connsiteX2" fmla="*/ 155574 w 155672"/>
                <a:gd name="connsiteY2" fmla="*/ 226776 h 443997"/>
                <a:gd name="connsiteX3" fmla="*/ 28576 w 155672"/>
                <a:gd name="connsiteY3" fmla="*/ 443997 h 443997"/>
                <a:gd name="connsiteX4" fmla="*/ 22228 w 155672"/>
                <a:gd name="connsiteY4" fmla="*/ 440821 h 443997"/>
                <a:gd name="connsiteX5" fmla="*/ 0 w 155672"/>
                <a:gd name="connsiteY5" fmla="*/ 6350 h 443997"/>
                <a:gd name="connsiteX0" fmla="*/ 0 w 136622"/>
                <a:gd name="connsiteY0" fmla="*/ 3 h 443997"/>
                <a:gd name="connsiteX1" fmla="*/ 3176 w 136622"/>
                <a:gd name="connsiteY1" fmla="*/ 0 h 443997"/>
                <a:gd name="connsiteX2" fmla="*/ 136524 w 136622"/>
                <a:gd name="connsiteY2" fmla="*/ 226776 h 443997"/>
                <a:gd name="connsiteX3" fmla="*/ 9526 w 136622"/>
                <a:gd name="connsiteY3" fmla="*/ 443997 h 443997"/>
                <a:gd name="connsiteX4" fmla="*/ 3178 w 136622"/>
                <a:gd name="connsiteY4" fmla="*/ 440821 h 443997"/>
                <a:gd name="connsiteX5" fmla="*/ 0 w 136622"/>
                <a:gd name="connsiteY5" fmla="*/ 3 h 443997"/>
                <a:gd name="connsiteX0" fmla="*/ 0 w 136540"/>
                <a:gd name="connsiteY0" fmla="*/ 3 h 440821"/>
                <a:gd name="connsiteX1" fmla="*/ 3176 w 136540"/>
                <a:gd name="connsiteY1" fmla="*/ 0 h 440821"/>
                <a:gd name="connsiteX2" fmla="*/ 136524 w 136540"/>
                <a:gd name="connsiteY2" fmla="*/ 226776 h 440821"/>
                <a:gd name="connsiteX3" fmla="*/ 3 w 136540"/>
                <a:gd name="connsiteY3" fmla="*/ 434475 h 440821"/>
                <a:gd name="connsiteX4" fmla="*/ 3178 w 136540"/>
                <a:gd name="connsiteY4" fmla="*/ 440821 h 440821"/>
                <a:gd name="connsiteX5" fmla="*/ 0 w 136540"/>
                <a:gd name="connsiteY5" fmla="*/ 3 h 440821"/>
                <a:gd name="connsiteX0" fmla="*/ 0 w 139712"/>
                <a:gd name="connsiteY0" fmla="*/ 3 h 440821"/>
                <a:gd name="connsiteX1" fmla="*/ 3176 w 139712"/>
                <a:gd name="connsiteY1" fmla="*/ 0 h 440821"/>
                <a:gd name="connsiteX2" fmla="*/ 139699 w 139712"/>
                <a:gd name="connsiteY2" fmla="*/ 217254 h 440821"/>
                <a:gd name="connsiteX3" fmla="*/ 3 w 139712"/>
                <a:gd name="connsiteY3" fmla="*/ 434475 h 440821"/>
                <a:gd name="connsiteX4" fmla="*/ 3178 w 139712"/>
                <a:gd name="connsiteY4" fmla="*/ 440821 h 440821"/>
                <a:gd name="connsiteX5" fmla="*/ 0 w 139712"/>
                <a:gd name="connsiteY5" fmla="*/ 3 h 440821"/>
                <a:gd name="connsiteX0" fmla="*/ 416 w 139709"/>
                <a:gd name="connsiteY0" fmla="*/ 0 h 441353"/>
                <a:gd name="connsiteX1" fmla="*/ 3173 w 139709"/>
                <a:gd name="connsiteY1" fmla="*/ 532 h 441353"/>
                <a:gd name="connsiteX2" fmla="*/ 139696 w 139709"/>
                <a:gd name="connsiteY2" fmla="*/ 217786 h 441353"/>
                <a:gd name="connsiteX3" fmla="*/ 0 w 139709"/>
                <a:gd name="connsiteY3" fmla="*/ 435007 h 441353"/>
                <a:gd name="connsiteX4" fmla="*/ 3175 w 139709"/>
                <a:gd name="connsiteY4" fmla="*/ 441353 h 441353"/>
                <a:gd name="connsiteX5" fmla="*/ 416 w 139709"/>
                <a:gd name="connsiteY5" fmla="*/ 0 h 441353"/>
                <a:gd name="connsiteX0" fmla="*/ 416 w 139709"/>
                <a:gd name="connsiteY0" fmla="*/ 0 h 435007"/>
                <a:gd name="connsiteX1" fmla="*/ 3173 w 139709"/>
                <a:gd name="connsiteY1" fmla="*/ 532 h 435007"/>
                <a:gd name="connsiteX2" fmla="*/ 139696 w 139709"/>
                <a:gd name="connsiteY2" fmla="*/ 217786 h 435007"/>
                <a:gd name="connsiteX3" fmla="*/ 0 w 139709"/>
                <a:gd name="connsiteY3" fmla="*/ 435007 h 435007"/>
                <a:gd name="connsiteX4" fmla="*/ 241 w 139709"/>
                <a:gd name="connsiteY4" fmla="*/ 433859 h 435007"/>
                <a:gd name="connsiteX5" fmla="*/ 416 w 139709"/>
                <a:gd name="connsiteY5" fmla="*/ 0 h 43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709" h="435007">
                  <a:moveTo>
                    <a:pt x="416" y="0"/>
                  </a:moveTo>
                  <a:lnTo>
                    <a:pt x="3173" y="532"/>
                  </a:lnTo>
                  <a:cubicBezTo>
                    <a:pt x="125918" y="532"/>
                    <a:pt x="140225" y="145374"/>
                    <a:pt x="139696" y="217786"/>
                  </a:cubicBezTo>
                  <a:cubicBezTo>
                    <a:pt x="139167" y="290198"/>
                    <a:pt x="122745" y="435007"/>
                    <a:pt x="0" y="435007"/>
                  </a:cubicBezTo>
                  <a:cubicBezTo>
                    <a:pt x="80" y="434624"/>
                    <a:pt x="161" y="434242"/>
                    <a:pt x="241" y="433859"/>
                  </a:cubicBezTo>
                  <a:cubicBezTo>
                    <a:pt x="240" y="286918"/>
                    <a:pt x="417" y="146941"/>
                    <a:pt x="416" y="0"/>
                  </a:cubicBezTo>
                  <a:close/>
                </a:path>
              </a:pathLst>
            </a:custGeom>
            <a:solidFill>
              <a:srgbClr val="A65503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6" name="눈물 방울 5">
              <a:extLst>
                <a:ext uri="{FF2B5EF4-FFF2-40B4-BE49-F238E27FC236}">
                  <a16:creationId xmlns:a16="http://schemas.microsoft.com/office/drawing/2014/main" id="{848468A0-F202-451A-8FDE-673BCD502670}"/>
                </a:ext>
              </a:extLst>
            </p:cNvPr>
            <p:cNvSpPr/>
            <p:nvPr/>
          </p:nvSpPr>
          <p:spPr>
            <a:xfrm rot="19077911">
              <a:off x="1315473" y="1320644"/>
              <a:ext cx="9491" cy="16775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7" name="눈물 방울 6">
              <a:extLst>
                <a:ext uri="{FF2B5EF4-FFF2-40B4-BE49-F238E27FC236}">
                  <a16:creationId xmlns:a16="http://schemas.microsoft.com/office/drawing/2014/main" id="{649D9BC3-7820-4C3A-924B-828F4ADC2A72}"/>
                </a:ext>
              </a:extLst>
            </p:cNvPr>
            <p:cNvSpPr/>
            <p:nvPr/>
          </p:nvSpPr>
          <p:spPr>
            <a:xfrm rot="19077911">
              <a:off x="1449462" y="1381996"/>
              <a:ext cx="9491" cy="16775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10" name="눈물 방울 9">
              <a:extLst>
                <a:ext uri="{FF2B5EF4-FFF2-40B4-BE49-F238E27FC236}">
                  <a16:creationId xmlns:a16="http://schemas.microsoft.com/office/drawing/2014/main" id="{1F50E661-8DE1-4392-A889-2410B46ABE92}"/>
                </a:ext>
              </a:extLst>
            </p:cNvPr>
            <p:cNvSpPr/>
            <p:nvPr/>
          </p:nvSpPr>
          <p:spPr>
            <a:xfrm rot="19077911">
              <a:off x="1211977" y="1376917"/>
              <a:ext cx="9491" cy="16775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11" name="눈물 방울 10">
              <a:extLst>
                <a:ext uri="{FF2B5EF4-FFF2-40B4-BE49-F238E27FC236}">
                  <a16:creationId xmlns:a16="http://schemas.microsoft.com/office/drawing/2014/main" id="{4F33913A-224D-47FE-999E-155B2E3F7396}"/>
                </a:ext>
              </a:extLst>
            </p:cNvPr>
            <p:cNvSpPr/>
            <p:nvPr/>
          </p:nvSpPr>
          <p:spPr>
            <a:xfrm rot="19077911">
              <a:off x="1652839" y="1377734"/>
              <a:ext cx="9491" cy="16775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17" name="눈물 방울 16">
              <a:extLst>
                <a:ext uri="{FF2B5EF4-FFF2-40B4-BE49-F238E27FC236}">
                  <a16:creationId xmlns:a16="http://schemas.microsoft.com/office/drawing/2014/main" id="{2D10328B-EE3D-4091-B5F6-1CB124F7B158}"/>
                </a:ext>
              </a:extLst>
            </p:cNvPr>
            <p:cNvSpPr/>
            <p:nvPr/>
          </p:nvSpPr>
          <p:spPr>
            <a:xfrm rot="19077911">
              <a:off x="1729113" y="1306288"/>
              <a:ext cx="9491" cy="16775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19" name="눈물 방울 18">
              <a:extLst>
                <a:ext uri="{FF2B5EF4-FFF2-40B4-BE49-F238E27FC236}">
                  <a16:creationId xmlns:a16="http://schemas.microsoft.com/office/drawing/2014/main" id="{054A4E8A-0D12-4FA5-979D-93D301F43EB1}"/>
                </a:ext>
              </a:extLst>
            </p:cNvPr>
            <p:cNvSpPr/>
            <p:nvPr/>
          </p:nvSpPr>
          <p:spPr>
            <a:xfrm rot="19077911">
              <a:off x="2429126" y="1333017"/>
              <a:ext cx="9491" cy="16775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20" name="눈물 방울 19">
              <a:extLst>
                <a:ext uri="{FF2B5EF4-FFF2-40B4-BE49-F238E27FC236}">
                  <a16:creationId xmlns:a16="http://schemas.microsoft.com/office/drawing/2014/main" id="{5A9DF03D-3A4F-4109-9A56-2FC581C8CD6C}"/>
                </a:ext>
              </a:extLst>
            </p:cNvPr>
            <p:cNvSpPr/>
            <p:nvPr/>
          </p:nvSpPr>
          <p:spPr>
            <a:xfrm rot="19077911">
              <a:off x="2251043" y="1412050"/>
              <a:ext cx="9491" cy="16775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23" name="눈물 방울 22">
              <a:extLst>
                <a:ext uri="{FF2B5EF4-FFF2-40B4-BE49-F238E27FC236}">
                  <a16:creationId xmlns:a16="http://schemas.microsoft.com/office/drawing/2014/main" id="{91EEBF89-ED59-4B6A-8EA9-0457096AD68A}"/>
                </a:ext>
              </a:extLst>
            </p:cNvPr>
            <p:cNvSpPr/>
            <p:nvPr/>
          </p:nvSpPr>
          <p:spPr>
            <a:xfrm rot="19077911">
              <a:off x="2572941" y="1416074"/>
              <a:ext cx="9491" cy="16775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24" name="눈물 방울 23">
              <a:extLst>
                <a:ext uri="{FF2B5EF4-FFF2-40B4-BE49-F238E27FC236}">
                  <a16:creationId xmlns:a16="http://schemas.microsoft.com/office/drawing/2014/main" id="{308DB594-DB92-4123-B61B-B36FBEF56060}"/>
                </a:ext>
              </a:extLst>
            </p:cNvPr>
            <p:cNvSpPr/>
            <p:nvPr/>
          </p:nvSpPr>
          <p:spPr>
            <a:xfrm rot="19077911">
              <a:off x="2107266" y="1232126"/>
              <a:ext cx="9491" cy="16775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25" name="눈물 방울 24">
              <a:extLst>
                <a:ext uri="{FF2B5EF4-FFF2-40B4-BE49-F238E27FC236}">
                  <a16:creationId xmlns:a16="http://schemas.microsoft.com/office/drawing/2014/main" id="{F53D02B8-0A84-4128-BAF5-840DDC1AAD7B}"/>
                </a:ext>
              </a:extLst>
            </p:cNvPr>
            <p:cNvSpPr/>
            <p:nvPr/>
          </p:nvSpPr>
          <p:spPr>
            <a:xfrm rot="19077911">
              <a:off x="2312650" y="1322799"/>
              <a:ext cx="9491" cy="16775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27" name="눈물 방울 26">
              <a:extLst>
                <a:ext uri="{FF2B5EF4-FFF2-40B4-BE49-F238E27FC236}">
                  <a16:creationId xmlns:a16="http://schemas.microsoft.com/office/drawing/2014/main" id="{9911A841-660D-4872-AF37-D3586E313355}"/>
                </a:ext>
              </a:extLst>
            </p:cNvPr>
            <p:cNvSpPr/>
            <p:nvPr/>
          </p:nvSpPr>
          <p:spPr>
            <a:xfrm rot="19077911">
              <a:off x="2074119" y="1406484"/>
              <a:ext cx="9491" cy="16775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28" name="눈물 방울 27">
              <a:extLst>
                <a:ext uri="{FF2B5EF4-FFF2-40B4-BE49-F238E27FC236}">
                  <a16:creationId xmlns:a16="http://schemas.microsoft.com/office/drawing/2014/main" id="{27563E0C-4EBB-4B09-8F74-33314AD97B05}"/>
                </a:ext>
              </a:extLst>
            </p:cNvPr>
            <p:cNvSpPr/>
            <p:nvPr/>
          </p:nvSpPr>
          <p:spPr>
            <a:xfrm rot="19077911">
              <a:off x="1885727" y="1377604"/>
              <a:ext cx="9491" cy="16775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31" name="눈물 방울 30">
              <a:extLst>
                <a:ext uri="{FF2B5EF4-FFF2-40B4-BE49-F238E27FC236}">
                  <a16:creationId xmlns:a16="http://schemas.microsoft.com/office/drawing/2014/main" id="{CEEBA4EE-F7E1-4E1A-B83A-9852DB11B315}"/>
                </a:ext>
              </a:extLst>
            </p:cNvPr>
            <p:cNvSpPr/>
            <p:nvPr/>
          </p:nvSpPr>
          <p:spPr>
            <a:xfrm rot="19077911">
              <a:off x="1974714" y="1282191"/>
              <a:ext cx="9491" cy="16775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32" name="눈물 방울 31">
              <a:extLst>
                <a:ext uri="{FF2B5EF4-FFF2-40B4-BE49-F238E27FC236}">
                  <a16:creationId xmlns:a16="http://schemas.microsoft.com/office/drawing/2014/main" id="{73DFDB75-4C06-4B9B-9F18-9662C399D231}"/>
                </a:ext>
              </a:extLst>
            </p:cNvPr>
            <p:cNvSpPr/>
            <p:nvPr/>
          </p:nvSpPr>
          <p:spPr>
            <a:xfrm rot="19077911">
              <a:off x="1549815" y="1301747"/>
              <a:ext cx="9491" cy="16775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34" name="순서도: 지연 4"/>
            <p:cNvSpPr/>
            <p:nvPr/>
          </p:nvSpPr>
          <p:spPr>
            <a:xfrm rot="5427771">
              <a:off x="1723533" y="1604408"/>
              <a:ext cx="312558" cy="1539007"/>
            </a:xfrm>
            <a:custGeom>
              <a:avLst/>
              <a:gdLst>
                <a:gd name="connsiteX0" fmla="*/ 0 w 444500"/>
                <a:gd name="connsiteY0" fmla="*/ 0 h 402721"/>
                <a:gd name="connsiteX1" fmla="*/ 222250 w 444500"/>
                <a:gd name="connsiteY1" fmla="*/ 0 h 402721"/>
                <a:gd name="connsiteX2" fmla="*/ 444500 w 444500"/>
                <a:gd name="connsiteY2" fmla="*/ 201361 h 402721"/>
                <a:gd name="connsiteX3" fmla="*/ 222250 w 444500"/>
                <a:gd name="connsiteY3" fmla="*/ 402722 h 402721"/>
                <a:gd name="connsiteX4" fmla="*/ 0 w 444500"/>
                <a:gd name="connsiteY4" fmla="*/ 402721 h 402721"/>
                <a:gd name="connsiteX5" fmla="*/ 0 w 444500"/>
                <a:gd name="connsiteY5" fmla="*/ 0 h 402721"/>
                <a:gd name="connsiteX0" fmla="*/ 0 w 450396"/>
                <a:gd name="connsiteY0" fmla="*/ 0 h 402725"/>
                <a:gd name="connsiteX1" fmla="*/ 222250 w 450396"/>
                <a:gd name="connsiteY1" fmla="*/ 0 h 402725"/>
                <a:gd name="connsiteX2" fmla="*/ 444500 w 450396"/>
                <a:gd name="connsiteY2" fmla="*/ 201361 h 402725"/>
                <a:gd name="connsiteX3" fmla="*/ 6350 w 450396"/>
                <a:gd name="connsiteY3" fmla="*/ 402725 h 402725"/>
                <a:gd name="connsiteX4" fmla="*/ 0 w 450396"/>
                <a:gd name="connsiteY4" fmla="*/ 402721 h 402725"/>
                <a:gd name="connsiteX5" fmla="*/ 0 w 450396"/>
                <a:gd name="connsiteY5" fmla="*/ 0 h 402725"/>
                <a:gd name="connsiteX0" fmla="*/ 0 w 444506"/>
                <a:gd name="connsiteY0" fmla="*/ 0 h 402725"/>
                <a:gd name="connsiteX1" fmla="*/ 15875 w 444506"/>
                <a:gd name="connsiteY1" fmla="*/ 3 h 402725"/>
                <a:gd name="connsiteX2" fmla="*/ 444500 w 444506"/>
                <a:gd name="connsiteY2" fmla="*/ 201361 h 402725"/>
                <a:gd name="connsiteX3" fmla="*/ 6350 w 444506"/>
                <a:gd name="connsiteY3" fmla="*/ 402725 h 402725"/>
                <a:gd name="connsiteX4" fmla="*/ 0 w 444506"/>
                <a:gd name="connsiteY4" fmla="*/ 402721 h 402725"/>
                <a:gd name="connsiteX5" fmla="*/ 0 w 444506"/>
                <a:gd name="connsiteY5" fmla="*/ 0 h 402725"/>
                <a:gd name="connsiteX0" fmla="*/ 0 w 136848"/>
                <a:gd name="connsiteY0" fmla="*/ 0 h 402725"/>
                <a:gd name="connsiteX1" fmla="*/ 15875 w 136848"/>
                <a:gd name="connsiteY1" fmla="*/ 3 h 402725"/>
                <a:gd name="connsiteX2" fmla="*/ 136525 w 136848"/>
                <a:gd name="connsiteY2" fmla="*/ 182314 h 402725"/>
                <a:gd name="connsiteX3" fmla="*/ 6350 w 136848"/>
                <a:gd name="connsiteY3" fmla="*/ 402725 h 402725"/>
                <a:gd name="connsiteX4" fmla="*/ 0 w 136848"/>
                <a:gd name="connsiteY4" fmla="*/ 402721 h 402725"/>
                <a:gd name="connsiteX5" fmla="*/ 0 w 136848"/>
                <a:gd name="connsiteY5" fmla="*/ 0 h 402725"/>
                <a:gd name="connsiteX0" fmla="*/ 0 w 136848"/>
                <a:gd name="connsiteY0" fmla="*/ 0 h 402725"/>
                <a:gd name="connsiteX1" fmla="*/ 15875 w 136848"/>
                <a:gd name="connsiteY1" fmla="*/ 3 h 402725"/>
                <a:gd name="connsiteX2" fmla="*/ 136525 w 136848"/>
                <a:gd name="connsiteY2" fmla="*/ 201367 h 402725"/>
                <a:gd name="connsiteX3" fmla="*/ 6350 w 136848"/>
                <a:gd name="connsiteY3" fmla="*/ 402725 h 402725"/>
                <a:gd name="connsiteX4" fmla="*/ 0 w 136848"/>
                <a:gd name="connsiteY4" fmla="*/ 402721 h 402725"/>
                <a:gd name="connsiteX5" fmla="*/ 0 w 136848"/>
                <a:gd name="connsiteY5" fmla="*/ 0 h 402725"/>
                <a:gd name="connsiteX0" fmla="*/ 0 w 136848"/>
                <a:gd name="connsiteY0" fmla="*/ 0 h 402725"/>
                <a:gd name="connsiteX1" fmla="*/ 15875 w 136848"/>
                <a:gd name="connsiteY1" fmla="*/ 3 h 402725"/>
                <a:gd name="connsiteX2" fmla="*/ 136525 w 136848"/>
                <a:gd name="connsiteY2" fmla="*/ 210895 h 402725"/>
                <a:gd name="connsiteX3" fmla="*/ 6350 w 136848"/>
                <a:gd name="connsiteY3" fmla="*/ 402725 h 402725"/>
                <a:gd name="connsiteX4" fmla="*/ 0 w 136848"/>
                <a:gd name="connsiteY4" fmla="*/ 402721 h 402725"/>
                <a:gd name="connsiteX5" fmla="*/ 0 w 136848"/>
                <a:gd name="connsiteY5" fmla="*/ 0 h 402725"/>
                <a:gd name="connsiteX0" fmla="*/ 0 w 136848"/>
                <a:gd name="connsiteY0" fmla="*/ 0 h 402725"/>
                <a:gd name="connsiteX1" fmla="*/ 15875 w 136848"/>
                <a:gd name="connsiteY1" fmla="*/ 3 h 402725"/>
                <a:gd name="connsiteX2" fmla="*/ 136525 w 136848"/>
                <a:gd name="connsiteY2" fmla="*/ 198198 h 402725"/>
                <a:gd name="connsiteX3" fmla="*/ 6350 w 136848"/>
                <a:gd name="connsiteY3" fmla="*/ 402725 h 402725"/>
                <a:gd name="connsiteX4" fmla="*/ 0 w 136848"/>
                <a:gd name="connsiteY4" fmla="*/ 402721 h 402725"/>
                <a:gd name="connsiteX5" fmla="*/ 0 w 136848"/>
                <a:gd name="connsiteY5" fmla="*/ 0 h 402725"/>
                <a:gd name="connsiteX0" fmla="*/ 0 w 136848"/>
                <a:gd name="connsiteY0" fmla="*/ 0 h 440824"/>
                <a:gd name="connsiteX1" fmla="*/ 15875 w 136848"/>
                <a:gd name="connsiteY1" fmla="*/ 3 h 440824"/>
                <a:gd name="connsiteX2" fmla="*/ 136525 w 136848"/>
                <a:gd name="connsiteY2" fmla="*/ 198198 h 440824"/>
                <a:gd name="connsiteX3" fmla="*/ 6350 w 136848"/>
                <a:gd name="connsiteY3" fmla="*/ 402725 h 440824"/>
                <a:gd name="connsiteX4" fmla="*/ 2 w 136848"/>
                <a:gd name="connsiteY4" fmla="*/ 440824 h 440824"/>
                <a:gd name="connsiteX5" fmla="*/ 0 w 136848"/>
                <a:gd name="connsiteY5" fmla="*/ 0 h 440824"/>
                <a:gd name="connsiteX0" fmla="*/ 0 w 136847"/>
                <a:gd name="connsiteY0" fmla="*/ 0 h 444000"/>
                <a:gd name="connsiteX1" fmla="*/ 15875 w 136847"/>
                <a:gd name="connsiteY1" fmla="*/ 3 h 444000"/>
                <a:gd name="connsiteX2" fmla="*/ 136525 w 136847"/>
                <a:gd name="connsiteY2" fmla="*/ 198198 h 444000"/>
                <a:gd name="connsiteX3" fmla="*/ 6350 w 136847"/>
                <a:gd name="connsiteY3" fmla="*/ 444000 h 444000"/>
                <a:gd name="connsiteX4" fmla="*/ 2 w 136847"/>
                <a:gd name="connsiteY4" fmla="*/ 440824 h 444000"/>
                <a:gd name="connsiteX5" fmla="*/ 0 w 136847"/>
                <a:gd name="connsiteY5" fmla="*/ 0 h 444000"/>
                <a:gd name="connsiteX0" fmla="*/ 0 w 133791"/>
                <a:gd name="connsiteY0" fmla="*/ 0 h 444000"/>
                <a:gd name="connsiteX1" fmla="*/ 15875 w 133791"/>
                <a:gd name="connsiteY1" fmla="*/ 3 h 444000"/>
                <a:gd name="connsiteX2" fmla="*/ 133349 w 133791"/>
                <a:gd name="connsiteY2" fmla="*/ 214076 h 444000"/>
                <a:gd name="connsiteX3" fmla="*/ 6350 w 133791"/>
                <a:gd name="connsiteY3" fmla="*/ 444000 h 444000"/>
                <a:gd name="connsiteX4" fmla="*/ 2 w 133791"/>
                <a:gd name="connsiteY4" fmla="*/ 440824 h 444000"/>
                <a:gd name="connsiteX5" fmla="*/ 0 w 133791"/>
                <a:gd name="connsiteY5" fmla="*/ 0 h 444000"/>
                <a:gd name="connsiteX0" fmla="*/ 0 w 133791"/>
                <a:gd name="connsiteY0" fmla="*/ 0 h 444000"/>
                <a:gd name="connsiteX1" fmla="*/ 15875 w 133791"/>
                <a:gd name="connsiteY1" fmla="*/ 3 h 444000"/>
                <a:gd name="connsiteX2" fmla="*/ 133348 w 133791"/>
                <a:gd name="connsiteY2" fmla="*/ 226779 h 444000"/>
                <a:gd name="connsiteX3" fmla="*/ 6350 w 133791"/>
                <a:gd name="connsiteY3" fmla="*/ 444000 h 444000"/>
                <a:gd name="connsiteX4" fmla="*/ 2 w 133791"/>
                <a:gd name="connsiteY4" fmla="*/ 440824 h 444000"/>
                <a:gd name="connsiteX5" fmla="*/ 0 w 133791"/>
                <a:gd name="connsiteY5" fmla="*/ 0 h 444000"/>
                <a:gd name="connsiteX0" fmla="*/ 0 w 156017"/>
                <a:gd name="connsiteY0" fmla="*/ 6350 h 443997"/>
                <a:gd name="connsiteX1" fmla="*/ 38101 w 156017"/>
                <a:gd name="connsiteY1" fmla="*/ 0 h 443997"/>
                <a:gd name="connsiteX2" fmla="*/ 155574 w 156017"/>
                <a:gd name="connsiteY2" fmla="*/ 226776 h 443997"/>
                <a:gd name="connsiteX3" fmla="*/ 28576 w 156017"/>
                <a:gd name="connsiteY3" fmla="*/ 443997 h 443997"/>
                <a:gd name="connsiteX4" fmla="*/ 22228 w 156017"/>
                <a:gd name="connsiteY4" fmla="*/ 440821 h 443997"/>
                <a:gd name="connsiteX5" fmla="*/ 0 w 156017"/>
                <a:gd name="connsiteY5" fmla="*/ 6350 h 443997"/>
                <a:gd name="connsiteX0" fmla="*/ 0 w 155672"/>
                <a:gd name="connsiteY0" fmla="*/ 6350 h 443997"/>
                <a:gd name="connsiteX1" fmla="*/ 22226 w 155672"/>
                <a:gd name="connsiteY1" fmla="*/ 0 h 443997"/>
                <a:gd name="connsiteX2" fmla="*/ 155574 w 155672"/>
                <a:gd name="connsiteY2" fmla="*/ 226776 h 443997"/>
                <a:gd name="connsiteX3" fmla="*/ 28576 w 155672"/>
                <a:gd name="connsiteY3" fmla="*/ 443997 h 443997"/>
                <a:gd name="connsiteX4" fmla="*/ 22228 w 155672"/>
                <a:gd name="connsiteY4" fmla="*/ 440821 h 443997"/>
                <a:gd name="connsiteX5" fmla="*/ 0 w 155672"/>
                <a:gd name="connsiteY5" fmla="*/ 6350 h 443997"/>
                <a:gd name="connsiteX0" fmla="*/ 0 w 136622"/>
                <a:gd name="connsiteY0" fmla="*/ 3 h 443997"/>
                <a:gd name="connsiteX1" fmla="*/ 3176 w 136622"/>
                <a:gd name="connsiteY1" fmla="*/ 0 h 443997"/>
                <a:gd name="connsiteX2" fmla="*/ 136524 w 136622"/>
                <a:gd name="connsiteY2" fmla="*/ 226776 h 443997"/>
                <a:gd name="connsiteX3" fmla="*/ 9526 w 136622"/>
                <a:gd name="connsiteY3" fmla="*/ 443997 h 443997"/>
                <a:gd name="connsiteX4" fmla="*/ 3178 w 136622"/>
                <a:gd name="connsiteY4" fmla="*/ 440821 h 443997"/>
                <a:gd name="connsiteX5" fmla="*/ 0 w 136622"/>
                <a:gd name="connsiteY5" fmla="*/ 3 h 443997"/>
                <a:gd name="connsiteX0" fmla="*/ 0 w 136540"/>
                <a:gd name="connsiteY0" fmla="*/ 3 h 440821"/>
                <a:gd name="connsiteX1" fmla="*/ 3176 w 136540"/>
                <a:gd name="connsiteY1" fmla="*/ 0 h 440821"/>
                <a:gd name="connsiteX2" fmla="*/ 136524 w 136540"/>
                <a:gd name="connsiteY2" fmla="*/ 226776 h 440821"/>
                <a:gd name="connsiteX3" fmla="*/ 3 w 136540"/>
                <a:gd name="connsiteY3" fmla="*/ 434475 h 440821"/>
                <a:gd name="connsiteX4" fmla="*/ 3178 w 136540"/>
                <a:gd name="connsiteY4" fmla="*/ 440821 h 440821"/>
                <a:gd name="connsiteX5" fmla="*/ 0 w 136540"/>
                <a:gd name="connsiteY5" fmla="*/ 3 h 440821"/>
                <a:gd name="connsiteX0" fmla="*/ 0 w 139712"/>
                <a:gd name="connsiteY0" fmla="*/ 3 h 440821"/>
                <a:gd name="connsiteX1" fmla="*/ 3176 w 139712"/>
                <a:gd name="connsiteY1" fmla="*/ 0 h 440821"/>
                <a:gd name="connsiteX2" fmla="*/ 139699 w 139712"/>
                <a:gd name="connsiteY2" fmla="*/ 217254 h 440821"/>
                <a:gd name="connsiteX3" fmla="*/ 3 w 139712"/>
                <a:gd name="connsiteY3" fmla="*/ 434475 h 440821"/>
                <a:gd name="connsiteX4" fmla="*/ 3178 w 139712"/>
                <a:gd name="connsiteY4" fmla="*/ 440821 h 440821"/>
                <a:gd name="connsiteX5" fmla="*/ 0 w 139712"/>
                <a:gd name="connsiteY5" fmla="*/ 3 h 440821"/>
                <a:gd name="connsiteX0" fmla="*/ 416 w 139709"/>
                <a:gd name="connsiteY0" fmla="*/ 0 h 441353"/>
                <a:gd name="connsiteX1" fmla="*/ 3173 w 139709"/>
                <a:gd name="connsiteY1" fmla="*/ 532 h 441353"/>
                <a:gd name="connsiteX2" fmla="*/ 139696 w 139709"/>
                <a:gd name="connsiteY2" fmla="*/ 217786 h 441353"/>
                <a:gd name="connsiteX3" fmla="*/ 0 w 139709"/>
                <a:gd name="connsiteY3" fmla="*/ 435007 h 441353"/>
                <a:gd name="connsiteX4" fmla="*/ 3175 w 139709"/>
                <a:gd name="connsiteY4" fmla="*/ 441353 h 441353"/>
                <a:gd name="connsiteX5" fmla="*/ 416 w 139709"/>
                <a:gd name="connsiteY5" fmla="*/ 0 h 441353"/>
                <a:gd name="connsiteX0" fmla="*/ 416 w 139709"/>
                <a:gd name="connsiteY0" fmla="*/ 0 h 435007"/>
                <a:gd name="connsiteX1" fmla="*/ 3173 w 139709"/>
                <a:gd name="connsiteY1" fmla="*/ 532 h 435007"/>
                <a:gd name="connsiteX2" fmla="*/ 139696 w 139709"/>
                <a:gd name="connsiteY2" fmla="*/ 217786 h 435007"/>
                <a:gd name="connsiteX3" fmla="*/ 0 w 139709"/>
                <a:gd name="connsiteY3" fmla="*/ 435007 h 435007"/>
                <a:gd name="connsiteX4" fmla="*/ 241 w 139709"/>
                <a:gd name="connsiteY4" fmla="*/ 433859 h 435007"/>
                <a:gd name="connsiteX5" fmla="*/ 416 w 139709"/>
                <a:gd name="connsiteY5" fmla="*/ 0 h 43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709" h="435007">
                  <a:moveTo>
                    <a:pt x="416" y="0"/>
                  </a:moveTo>
                  <a:lnTo>
                    <a:pt x="3173" y="532"/>
                  </a:lnTo>
                  <a:cubicBezTo>
                    <a:pt x="125918" y="532"/>
                    <a:pt x="140225" y="145374"/>
                    <a:pt x="139696" y="217786"/>
                  </a:cubicBezTo>
                  <a:cubicBezTo>
                    <a:pt x="139167" y="290198"/>
                    <a:pt x="122745" y="435007"/>
                    <a:pt x="0" y="435007"/>
                  </a:cubicBezTo>
                  <a:cubicBezTo>
                    <a:pt x="80" y="434624"/>
                    <a:pt x="161" y="434242"/>
                    <a:pt x="241" y="433859"/>
                  </a:cubicBezTo>
                  <a:cubicBezTo>
                    <a:pt x="240" y="286918"/>
                    <a:pt x="417" y="146941"/>
                    <a:pt x="416" y="0"/>
                  </a:cubicBezTo>
                  <a:close/>
                </a:path>
              </a:pathLst>
            </a:custGeom>
            <a:solidFill>
              <a:srgbClr val="A65503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 rot="27771">
              <a:off x="1106992" y="1493768"/>
              <a:ext cx="1536911" cy="104353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 rot="27771">
              <a:off x="1107665" y="1599659"/>
              <a:ext cx="1536501" cy="104353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27771">
              <a:off x="1107599" y="1699963"/>
              <a:ext cx="1536501" cy="104353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 rot="27771">
              <a:off x="1106264" y="1806026"/>
              <a:ext cx="1539211" cy="104353"/>
            </a:xfrm>
            <a:prstGeom prst="rect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 rot="27771">
              <a:off x="1110915" y="2112951"/>
              <a:ext cx="1534807" cy="104353"/>
            </a:xfrm>
            <a:prstGeom prst="rect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27771">
              <a:off x="1106275" y="1905059"/>
              <a:ext cx="1540159" cy="207901"/>
            </a:xfrm>
            <a:prstGeom prst="rect">
              <a:avLst/>
            </a:prstGeom>
            <a:solidFill>
              <a:srgbClr val="864218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</p:grpSp>
      <p:sp>
        <p:nvSpPr>
          <p:cNvPr id="41" name="#아이폰 #발표 #심플">
            <a:extLst>
              <a:ext uri="{FF2B5EF4-FFF2-40B4-BE49-F238E27FC236}">
                <a16:creationId xmlns:a16="http://schemas.microsoft.com/office/drawing/2014/main" id="{E0DDAA41-9CC3-4FA3-A045-FCCB83366320}"/>
              </a:ext>
            </a:extLst>
          </p:cNvPr>
          <p:cNvSpPr txBox="1"/>
          <p:nvPr/>
        </p:nvSpPr>
        <p:spPr>
          <a:xfrm>
            <a:off x="5167676" y="2594673"/>
            <a:ext cx="2672206" cy="568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50000"/>
              </a:lnSpc>
              <a:defRPr sz="220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r>
              <a:rPr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</a:t>
            </a:r>
            <a:r>
              <a:rPr 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SWING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#POS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#3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2" name="Font.">
            <a:extLst>
              <a:ext uri="{FF2B5EF4-FFF2-40B4-BE49-F238E27FC236}">
                <a16:creationId xmlns:a16="http://schemas.microsoft.com/office/drawing/2014/main" id="{8C97F622-6A54-443C-AFBF-0E0952AAE65C}"/>
              </a:ext>
            </a:extLst>
          </p:cNvPr>
          <p:cNvSpPr txBox="1"/>
          <p:nvPr/>
        </p:nvSpPr>
        <p:spPr>
          <a:xfrm>
            <a:off x="6241110" y="3802161"/>
            <a:ext cx="530594" cy="398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50000"/>
              </a:lnSpc>
              <a:defRPr sz="140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r>
              <a:rPr lang="en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Font,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3422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스포카한산스 (무료폰트)">
            <a:extLst>
              <a:ext uri="{FF2B5EF4-FFF2-40B4-BE49-F238E27FC236}">
                <a16:creationId xmlns:a16="http://schemas.microsoft.com/office/drawing/2014/main" id="{C5AE5943-D102-43CF-9758-A77BA713A6F2}"/>
              </a:ext>
            </a:extLst>
          </p:cNvPr>
          <p:cNvSpPr txBox="1"/>
          <p:nvPr/>
        </p:nvSpPr>
        <p:spPr>
          <a:xfrm>
            <a:off x="5176488" y="4152384"/>
            <a:ext cx="2654573" cy="568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ct val="150000"/>
              </a:lnSpc>
              <a:defRPr sz="220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배달의 민족 주아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링크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5" name="https://spoqa.github.io/spoqa-han-sans/ko-KR/">
            <a:extLst>
              <a:ext uri="{FF2B5EF4-FFF2-40B4-BE49-F238E27FC236}">
                <a16:creationId xmlns:a16="http://schemas.microsoft.com/office/drawing/2014/main" id="{F815323A-DE4F-4632-95E1-8D3DE4952ED5}"/>
              </a:ext>
            </a:extLst>
          </p:cNvPr>
          <p:cNvSpPr txBox="1"/>
          <p:nvPr/>
        </p:nvSpPr>
        <p:spPr>
          <a:xfrm>
            <a:off x="3514612" y="4601388"/>
            <a:ext cx="5975572" cy="356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1200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pPr algn="ctr"/>
            <a:r>
              <a:rPr 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https://www.woowahan.com/#/fonts</a:t>
            </a:r>
            <a:endParaRPr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6" name="원">
            <a:extLst>
              <a:ext uri="{FF2B5EF4-FFF2-40B4-BE49-F238E27FC236}">
                <a16:creationId xmlns:a16="http://schemas.microsoft.com/office/drawing/2014/main" id="{8A54A865-B339-4116-8005-C20C2E95B578}"/>
              </a:ext>
            </a:extLst>
          </p:cNvPr>
          <p:cNvSpPr/>
          <p:nvPr/>
        </p:nvSpPr>
        <p:spPr>
          <a:xfrm>
            <a:off x="5466097" y="6200827"/>
            <a:ext cx="662264" cy="662264"/>
          </a:xfrm>
          <a:prstGeom prst="ellipse">
            <a:avLst/>
          </a:prstGeom>
          <a:solidFill>
            <a:srgbClr val="FA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47" name="원">
            <a:extLst>
              <a:ext uri="{FF2B5EF4-FFF2-40B4-BE49-F238E27FC236}">
                <a16:creationId xmlns:a16="http://schemas.microsoft.com/office/drawing/2014/main" id="{F77E673F-4293-46F5-8068-FA1380367776}"/>
              </a:ext>
            </a:extLst>
          </p:cNvPr>
          <p:cNvSpPr/>
          <p:nvPr/>
        </p:nvSpPr>
        <p:spPr>
          <a:xfrm>
            <a:off x="6218410" y="6200827"/>
            <a:ext cx="662264" cy="662264"/>
          </a:xfrm>
          <a:prstGeom prst="ellipse">
            <a:avLst/>
          </a:prstGeom>
          <a:solidFill>
            <a:srgbClr val="F1EAD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48" name="Color palette.">
            <a:extLst>
              <a:ext uri="{FF2B5EF4-FFF2-40B4-BE49-F238E27FC236}">
                <a16:creationId xmlns:a16="http://schemas.microsoft.com/office/drawing/2014/main" id="{81403B98-77FB-4873-A593-C4C3FB9BAA98}"/>
              </a:ext>
            </a:extLst>
          </p:cNvPr>
          <p:cNvSpPr txBox="1"/>
          <p:nvPr/>
        </p:nvSpPr>
        <p:spPr>
          <a:xfrm>
            <a:off x="5877129" y="5784119"/>
            <a:ext cx="1213474" cy="398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lnSpc>
                <a:spcPct val="150000"/>
              </a:lnSpc>
              <a:defRPr sz="140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r>
              <a:rPr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Color palette.</a:t>
            </a:r>
          </a:p>
        </p:txBody>
      </p:sp>
      <p:sp>
        <p:nvSpPr>
          <p:cNvPr id="49" name="원">
            <a:extLst>
              <a:ext uri="{FF2B5EF4-FFF2-40B4-BE49-F238E27FC236}">
                <a16:creationId xmlns:a16="http://schemas.microsoft.com/office/drawing/2014/main" id="{901FB92A-57CF-419D-9C66-0506F701B627}"/>
              </a:ext>
            </a:extLst>
          </p:cNvPr>
          <p:cNvSpPr/>
          <p:nvPr/>
        </p:nvSpPr>
        <p:spPr>
          <a:xfrm>
            <a:off x="6974205" y="6221883"/>
            <a:ext cx="662264" cy="662264"/>
          </a:xfrm>
          <a:prstGeom prst="ellipse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1A1ECA-F2A5-4F8F-91D5-953688F12E2E}"/>
              </a:ext>
            </a:extLst>
          </p:cNvPr>
          <p:cNvSpPr txBox="1"/>
          <p:nvPr/>
        </p:nvSpPr>
        <p:spPr>
          <a:xfrm>
            <a:off x="8787044" y="8322134"/>
            <a:ext cx="577674" cy="533479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3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조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rPr>
              <a:t>발표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EC816E-603D-46AE-BB52-7FF322F73E33}"/>
              </a:ext>
            </a:extLst>
          </p:cNvPr>
          <p:cNvSpPr txBox="1"/>
          <p:nvPr/>
        </p:nvSpPr>
        <p:spPr>
          <a:xfrm>
            <a:off x="10695525" y="5077427"/>
            <a:ext cx="799899" cy="425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Abadi Extra Light" panose="020B0204020104020204" pitchFamily="34" charset="0"/>
                <a:ea typeface="배달의민족 주아" panose="02020603020101020101" pitchFamily="18" charset="-127"/>
                <a:sym typeface="Apple SD 산돌고딕 Neo 옅은체"/>
              </a:rPr>
              <a:t>발표 끝났어요</a:t>
            </a:r>
            <a:endParaRPr kumimoji="0" lang="en-US" altLang="ko-KR" sz="1050" b="0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Abadi Extra Light" panose="020B0204020104020204" pitchFamily="34" charset="0"/>
              <a:ea typeface="배달의민족 주아" panose="02020603020101020101" pitchFamily="18" charset="-127"/>
              <a:sym typeface="Apple SD 산돌고딕 Neo 옅은체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50" dirty="0">
                <a:solidFill>
                  <a:schemeClr val="bg2">
                    <a:lumMod val="75000"/>
                  </a:schemeClr>
                </a:solidFill>
                <a:latin typeface="Abadi Extra Light" panose="020B0204020104020204" pitchFamily="34" charset="0"/>
                <a:ea typeface="배달의민족 주아" panose="02020603020101020101" pitchFamily="18" charset="-127"/>
              </a:rPr>
              <a:t>감사합니다</a:t>
            </a:r>
            <a:endParaRPr kumimoji="0" lang="ko-KR" altLang="en-US" sz="1050" b="0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Abadi Extra Light" panose="020B0204020104020204" pitchFamily="34" charset="0"/>
              <a:ea typeface="배달의민족 주아" panose="02020603020101020101" pitchFamily="18" charset="-127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49273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직사각형"/>
          <p:cNvSpPr/>
          <p:nvPr/>
        </p:nvSpPr>
        <p:spPr>
          <a:xfrm>
            <a:off x="0" y="-110067"/>
            <a:ext cx="13004801" cy="4453799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5" name="첫 번째"/>
          <p:cNvSpPr txBox="1"/>
          <p:nvPr/>
        </p:nvSpPr>
        <p:spPr>
          <a:xfrm>
            <a:off x="1378255" y="4966926"/>
            <a:ext cx="2843016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7200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환경</a:t>
            </a:r>
            <a:endParaRPr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NOBRAND STYLE PPT">
            <a:extLst>
              <a:ext uri="{FF2B5EF4-FFF2-40B4-BE49-F238E27FC236}">
                <a16:creationId xmlns:a16="http://schemas.microsoft.com/office/drawing/2014/main" id="{30C4F4C3-A7D0-4B92-B7BB-FC5CC3D8E524}"/>
              </a:ext>
            </a:extLst>
          </p:cNvPr>
          <p:cNvSpPr txBox="1"/>
          <p:nvPr/>
        </p:nvSpPr>
        <p:spPr>
          <a:xfrm>
            <a:off x="1503516" y="7896094"/>
            <a:ext cx="1550104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r>
              <a:rPr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NOBRAND</a:t>
            </a:r>
          </a:p>
        </p:txBody>
      </p:sp>
      <p:sp>
        <p:nvSpPr>
          <p:cNvPr id="12" name="13page (국내산)">
            <a:extLst>
              <a:ext uri="{FF2B5EF4-FFF2-40B4-BE49-F238E27FC236}">
                <a16:creationId xmlns:a16="http://schemas.microsoft.com/office/drawing/2014/main" id="{B98462C9-254C-410C-95C6-0B95C5D26B46}"/>
              </a:ext>
            </a:extLst>
          </p:cNvPr>
          <p:cNvSpPr txBox="1"/>
          <p:nvPr/>
        </p:nvSpPr>
        <p:spPr>
          <a:xfrm>
            <a:off x="9869216" y="8733449"/>
            <a:ext cx="268823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500">
                <a:latin typeface="SpoqaHanSans-Thin"/>
                <a:ea typeface="SpoqaHanSans-Thin"/>
                <a:cs typeface="SpoqaHanSans-Thin"/>
                <a:sym typeface="SpoqaHanSans-Thin"/>
              </a:defRPr>
            </a:lvl1pPr>
          </a:lstStyle>
          <a:p>
            <a:r>
              <a:rPr 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 &amp; JAVA</a:t>
            </a:r>
            <a:endParaRPr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280E987-1D42-48FA-B893-944490DE084E}"/>
              </a:ext>
            </a:extLst>
          </p:cNvPr>
          <p:cNvGrpSpPr/>
          <p:nvPr/>
        </p:nvGrpSpPr>
        <p:grpSpPr>
          <a:xfrm>
            <a:off x="553910" y="513127"/>
            <a:ext cx="1997223" cy="1633417"/>
            <a:chOff x="553910" y="513127"/>
            <a:chExt cx="1997223" cy="1633417"/>
          </a:xfrm>
        </p:grpSpPr>
        <p:sp>
          <p:nvSpPr>
            <p:cNvPr id="24" name="No Title"/>
            <p:cNvSpPr txBox="1"/>
            <p:nvPr/>
          </p:nvSpPr>
          <p:spPr>
            <a:xfrm>
              <a:off x="640533" y="619895"/>
              <a:ext cx="1823977" cy="471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800" spc="-56">
                  <a:latin typeface="SpoqaHanSans-Bold"/>
                  <a:ea typeface="SpoqaHanSans-Bold"/>
                  <a:cs typeface="SpoqaHanSans-Bold"/>
                  <a:sym typeface="SpoqaHanSans-Bold"/>
                </a:defRPr>
              </a:lvl1pPr>
            </a:lstStyle>
            <a:p>
              <a:r>
                <a:rPr lang="en-US" altLang="ko-KR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r>
                <a:rPr lang="ko-KR" altLang="en-US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조</a:t>
              </a:r>
            </a:p>
          </p:txBody>
        </p:sp>
        <p:sp>
          <p:nvSpPr>
            <p:cNvPr id="25" name="직사각형"/>
            <p:cNvSpPr/>
            <p:nvPr/>
          </p:nvSpPr>
          <p:spPr>
            <a:xfrm>
              <a:off x="553910" y="513127"/>
              <a:ext cx="1997223" cy="1633417"/>
            </a:xfrm>
            <a:prstGeom prst="rect">
              <a:avLst/>
            </a:prstGeom>
            <a:ln w="127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선"/>
            <p:cNvSpPr/>
            <p:nvPr/>
          </p:nvSpPr>
          <p:spPr>
            <a:xfrm>
              <a:off x="555564" y="1205114"/>
              <a:ext cx="1993915" cy="1"/>
            </a:xfrm>
            <a:prstGeom prst="line">
              <a:avLst/>
            </a:prstGeom>
            <a:ln w="127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7" name="팀명, 팀원을 적어주세요"/>
            <p:cNvSpPr txBox="1"/>
            <p:nvPr/>
          </p:nvSpPr>
          <p:spPr>
            <a:xfrm>
              <a:off x="886473" y="1407826"/>
              <a:ext cx="1332096" cy="4411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>
                <a:defRPr sz="1100">
                  <a:latin typeface="SpoqaHanSans-Regular"/>
                  <a:ea typeface="SpoqaHanSans-Regular"/>
                  <a:cs typeface="SpoqaHanSans-Regular"/>
                  <a:sym typeface="SpoqaHanSans-Regular"/>
                </a:defRPr>
              </a:lvl1pPr>
            </a:lstStyle>
            <a:p>
              <a:pPr algn="ctr"/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김준석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이승직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홍성인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</a:p>
            <a:p>
              <a:pPr algn="ctr"/>
              <a:r>
                <a:rPr lang="ko-KR" altLang="en-US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이기정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안준모</a:t>
              </a:r>
              <a:endParaRPr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">
            <a:extLst>
              <a:ext uri="{FF2B5EF4-FFF2-40B4-BE49-F238E27FC236}">
                <a16:creationId xmlns:a16="http://schemas.microsoft.com/office/drawing/2014/main" id="{D6CB38AD-4A28-48A7-B747-BA70CB2A362E}"/>
              </a:ext>
            </a:extLst>
          </p:cNvPr>
          <p:cNvSpPr/>
          <p:nvPr/>
        </p:nvSpPr>
        <p:spPr>
          <a:xfrm>
            <a:off x="-1" y="2870200"/>
            <a:ext cx="13004801" cy="6931917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0" name="No Title"/>
          <p:cNvSpPr txBox="1"/>
          <p:nvPr/>
        </p:nvSpPr>
        <p:spPr>
          <a:xfrm>
            <a:off x="5154869" y="940544"/>
            <a:ext cx="269506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1800" spc="-36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r>
              <a:rPr lang="ko-KR" altLang="en-US" sz="3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환경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8C8268B-43A9-4FF7-A455-E6D33EECD6CE}"/>
              </a:ext>
            </a:extLst>
          </p:cNvPr>
          <p:cNvGrpSpPr/>
          <p:nvPr/>
        </p:nvGrpSpPr>
        <p:grpSpPr>
          <a:xfrm>
            <a:off x="7999812" y="4872994"/>
            <a:ext cx="4509688" cy="2289806"/>
            <a:chOff x="6553200" y="5916678"/>
            <a:chExt cx="5293145" cy="2274712"/>
          </a:xfrm>
        </p:grpSpPr>
        <p:sp>
          <p:nvSpPr>
            <p:cNvPr id="5" name="세 번째">
              <a:extLst>
                <a:ext uri="{FF2B5EF4-FFF2-40B4-BE49-F238E27FC236}">
                  <a16:creationId xmlns:a16="http://schemas.microsoft.com/office/drawing/2014/main" id="{23DC489C-9C13-4826-8AA8-FB288272AE8C}"/>
                </a:ext>
              </a:extLst>
            </p:cNvPr>
            <p:cNvSpPr txBox="1"/>
            <p:nvPr/>
          </p:nvSpPr>
          <p:spPr>
            <a:xfrm>
              <a:off x="8464526" y="6524432"/>
              <a:ext cx="3381819" cy="14969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 algn="l">
                <a:defRPr sz="7200">
                  <a:latin typeface="SpoqaHanSans-Bold"/>
                  <a:ea typeface="SpoqaHanSans-Bold"/>
                  <a:cs typeface="SpoqaHanSans-Bold"/>
                  <a:sym typeface="SpoqaHanSans-Bold"/>
                </a:defRPr>
              </a:lvl1pPr>
            </a:lstStyle>
            <a:p>
              <a:r>
                <a:rPr lang="en-US" altLang="ko-KR" sz="3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rial Rounded MT Bold" panose="020F0704030504030204" pitchFamily="34" charset="0"/>
                  <a:ea typeface="배달의민족 주아" panose="02020603020101020101" pitchFamily="18" charset="-127"/>
                </a:rPr>
                <a:t>SQL Developer</a:t>
              </a: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EA5AF0E-EEE9-4616-B5DC-4D268FCD3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0" y="5916678"/>
              <a:ext cx="2274712" cy="2274712"/>
            </a:xfrm>
            <a:prstGeom prst="rect">
              <a:avLst/>
            </a:prstGeom>
          </p:spPr>
        </p:pic>
      </p:grp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58F2AD6-D461-43F6-9ACB-4796F801A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505" b="93578" l="1509" r="96767">
                        <a14:foregroundMark x1="9267" y1="22936" x2="9267" y2="22936"/>
                        <a14:foregroundMark x1="5172" y1="26606" x2="5172" y2="26606"/>
                        <a14:foregroundMark x1="10991" y1="76147" x2="10991" y2="76147"/>
                        <a14:foregroundMark x1="17457" y1="44954" x2="17457" y2="44954"/>
                        <a14:foregroundMark x1="18319" y1="55963" x2="18319" y2="55963"/>
                        <a14:foregroundMark x1="1509" y1="33945" x2="1509" y2="33945"/>
                        <a14:foregroundMark x1="1724" y1="31193" x2="2586" y2="26606"/>
                        <a14:foregroundMark x1="4526" y1="85321" x2="4526" y2="85321"/>
                        <a14:foregroundMark x1="6897" y1="90826" x2="6897" y2="90826"/>
                        <a14:foregroundMark x1="8836" y1="94495" x2="8836" y2="94495"/>
                        <a14:foregroundMark x1="40733" y1="49541" x2="40733" y2="49541"/>
                        <a14:foregroundMark x1="44612" y1="37615" x2="44612" y2="37615"/>
                        <a14:foregroundMark x1="55819" y1="18349" x2="55819" y2="18349"/>
                        <a14:foregroundMark x1="61207" y1="7339" x2="61207" y2="7339"/>
                        <a14:foregroundMark x1="60991" y1="43119" x2="60991" y2="43119"/>
                        <a14:foregroundMark x1="67026" y1="32110" x2="67026" y2="32110"/>
                        <a14:foregroundMark x1="78879" y1="29358" x2="78879" y2="29358"/>
                        <a14:foregroundMark x1="91595" y1="30275" x2="91595" y2="30275"/>
                        <a14:foregroundMark x1="90086" y1="33028" x2="90086" y2="33028"/>
                        <a14:foregroundMark x1="89224" y1="51376" x2="89224" y2="51376"/>
                        <a14:foregroundMark x1="96767" y1="48624" x2="96767" y2="486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71" y="5736883"/>
            <a:ext cx="3276982" cy="7698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D3014D7-460C-452D-B4FE-67ADFD714B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632" b="89802" l="5400" r="90503">
                        <a14:foregroundMark x1="88454" y1="43909" x2="88454" y2="43909"/>
                        <a14:foregroundMark x1="90503" y1="43909" x2="90503" y2="43909"/>
                        <a14:foregroundMark x1="69646" y1="60057" x2="69646" y2="60057"/>
                        <a14:foregroundMark x1="78212" y1="55807" x2="78212" y2="55807"/>
                        <a14:foregroundMark x1="84358" y1="75071" x2="84358" y2="75071"/>
                        <a14:foregroundMark x1="79702" y1="69405" x2="79702" y2="69405"/>
                        <a14:foregroundMark x1="81937" y1="75921" x2="81937" y2="75921"/>
                        <a14:foregroundMark x1="83613" y1="81020" x2="83613" y2="81020"/>
                        <a14:foregroundMark x1="78026" y1="80453" x2="78026" y2="80453"/>
                        <a14:foregroundMark x1="70764" y1="75921" x2="70764" y2="75921"/>
                        <a14:foregroundMark x1="68156" y1="77620" x2="68156" y2="77620"/>
                        <a14:foregroundMark x1="62197" y1="77620" x2="62197" y2="77620"/>
                        <a14:foregroundMark x1="56425" y1="78187" x2="56425" y2="78187"/>
                        <a14:foregroundMark x1="45438" y1="44759" x2="45438" y2="44759"/>
                        <a14:foregroundMark x1="35196" y1="44476" x2="35196" y2="44476"/>
                        <a14:foregroundMark x1="25140" y1="70538" x2="25140" y2="70538"/>
                        <a14:foregroundMark x1="22905" y1="66572" x2="22905" y2="66572"/>
                        <a14:foregroundMark x1="20298" y1="60340" x2="20298" y2="60340"/>
                        <a14:foregroundMark x1="5400" y1="62606" x2="5400" y2="62606"/>
                        <a14:foregroundMark x1="12663" y1="70255" x2="12663" y2="70255"/>
                        <a14:foregroundMark x1="15084" y1="53258" x2="15084" y2="53258"/>
                        <a14:foregroundMark x1="15829" y1="46459" x2="15829" y2="46459"/>
                        <a14:foregroundMark x1="15456" y1="28895" x2="15456" y2="28895"/>
                        <a14:foregroundMark x1="21788" y1="29178" x2="21788" y2="29178"/>
                        <a14:foregroundMark x1="24395" y1="21530" x2="24395" y2="21530"/>
                        <a14:foregroundMark x1="17877" y1="39093" x2="17877" y2="39093"/>
                        <a14:foregroundMark x1="25512" y1="20680" x2="25512" y2="20680"/>
                        <a14:foregroundMark x1="26257" y1="20113" x2="26257" y2="20113"/>
                        <a14:foregroundMark x1="58845" y1="49008" x2="58845" y2="49008"/>
                        <a14:foregroundMark x1="57914" y1="76204" x2="57914" y2="76204"/>
                        <a14:foregroundMark x1="74302" y1="74504" x2="74302" y2="74504"/>
                        <a14:foregroundMark x1="73929" y1="80737" x2="73929" y2="80737"/>
                        <a14:foregroundMark x1="84358" y1="77904" x2="84358" y2="779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394" y="4936123"/>
            <a:ext cx="3291290" cy="21635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직사각형"/>
          <p:cNvSpPr/>
          <p:nvPr/>
        </p:nvSpPr>
        <p:spPr>
          <a:xfrm>
            <a:off x="8552993" y="4112749"/>
            <a:ext cx="3469946" cy="454419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5" name="No Title"/>
          <p:cNvSpPr txBox="1"/>
          <p:nvPr/>
        </p:nvSpPr>
        <p:spPr>
          <a:xfrm>
            <a:off x="5795797" y="443626"/>
            <a:ext cx="141320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 spc="-36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설명서</a:t>
            </a:r>
          </a:p>
        </p:txBody>
      </p:sp>
      <p:sp>
        <p:nvSpPr>
          <p:cNvPr id="256" name="키워드로 주제를"/>
          <p:cNvSpPr txBox="1"/>
          <p:nvPr/>
        </p:nvSpPr>
        <p:spPr>
          <a:xfrm>
            <a:off x="777021" y="1698641"/>
            <a:ext cx="3250890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600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간단 기능 설명</a:t>
            </a:r>
            <a:endParaRPr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8" name="직사각형"/>
          <p:cNvSpPr/>
          <p:nvPr/>
        </p:nvSpPr>
        <p:spPr>
          <a:xfrm>
            <a:off x="981862" y="3388297"/>
            <a:ext cx="3469945" cy="597811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9" name="직사각형"/>
          <p:cNvSpPr/>
          <p:nvPr/>
        </p:nvSpPr>
        <p:spPr>
          <a:xfrm>
            <a:off x="4767427" y="3392052"/>
            <a:ext cx="3469946" cy="597811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0" name="직사각형"/>
          <p:cNvSpPr/>
          <p:nvPr/>
        </p:nvSpPr>
        <p:spPr>
          <a:xfrm>
            <a:off x="8552993" y="3388297"/>
            <a:ext cx="3469946" cy="597811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1" name="직사각형"/>
          <p:cNvSpPr/>
          <p:nvPr/>
        </p:nvSpPr>
        <p:spPr>
          <a:xfrm>
            <a:off x="981862" y="4112749"/>
            <a:ext cx="3469945" cy="454419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457200" indent="-457200" algn="l"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메뉴 선택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pP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 메뉴 수량 및 </a:t>
            </a:r>
            <a:b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금액 표시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pP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주문 결정시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등록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pPr>
            <a:endParaRPr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2" name="직사각형"/>
          <p:cNvSpPr/>
          <p:nvPr/>
        </p:nvSpPr>
        <p:spPr>
          <a:xfrm>
            <a:off x="4767427" y="4116504"/>
            <a:ext cx="3469946" cy="454419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4" name="KEYWORD"/>
          <p:cNvSpPr txBox="1"/>
          <p:nvPr/>
        </p:nvSpPr>
        <p:spPr>
          <a:xfrm>
            <a:off x="981862" y="3466629"/>
            <a:ext cx="3469945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20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주문 창</a:t>
            </a:r>
            <a:endParaRPr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5" name="KEYWORD"/>
          <p:cNvSpPr txBox="1"/>
          <p:nvPr/>
        </p:nvSpPr>
        <p:spPr>
          <a:xfrm>
            <a:off x="4767429" y="3466158"/>
            <a:ext cx="3469944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20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매출 관리</a:t>
            </a:r>
            <a:endParaRPr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6" name="KEYWORD"/>
          <p:cNvSpPr txBox="1"/>
          <p:nvPr/>
        </p:nvSpPr>
        <p:spPr>
          <a:xfrm>
            <a:off x="8552993" y="3466629"/>
            <a:ext cx="3469946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20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pPr algn="ctr"/>
            <a:r>
              <a: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부가 기능</a:t>
            </a:r>
            <a:endParaRPr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직사각형">
            <a:extLst>
              <a:ext uri="{FF2B5EF4-FFF2-40B4-BE49-F238E27FC236}">
                <a16:creationId xmlns:a16="http://schemas.microsoft.com/office/drawing/2014/main" id="{DAA0EF9B-1780-4048-9985-52F3D0E98D4F}"/>
              </a:ext>
            </a:extLst>
          </p:cNvPr>
          <p:cNvSpPr/>
          <p:nvPr/>
        </p:nvSpPr>
        <p:spPr>
          <a:xfrm>
            <a:off x="4767428" y="4116504"/>
            <a:ext cx="3469945" cy="45441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457200" indent="-457200" algn="l"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 날 판매 제품군 표시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pP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pP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총 판매 수 및 총 판매액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직사각형">
            <a:extLst>
              <a:ext uri="{FF2B5EF4-FFF2-40B4-BE49-F238E27FC236}">
                <a16:creationId xmlns:a16="http://schemas.microsoft.com/office/drawing/2014/main" id="{14AB5A49-005D-41BF-9E5C-9CB86E584D95}"/>
              </a:ext>
            </a:extLst>
          </p:cNvPr>
          <p:cNvSpPr/>
          <p:nvPr/>
        </p:nvSpPr>
        <p:spPr>
          <a:xfrm>
            <a:off x="8552993" y="4116505"/>
            <a:ext cx="3469945" cy="45441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457200" indent="-457200" algn="l"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</a:defRPr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주문 결정시 영수증 생성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직사각형"/>
          <p:cNvSpPr/>
          <p:nvPr/>
        </p:nvSpPr>
        <p:spPr>
          <a:xfrm>
            <a:off x="0" y="-211667"/>
            <a:ext cx="13004801" cy="4453799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4" name="세 번째"/>
          <p:cNvSpPr txBox="1"/>
          <p:nvPr/>
        </p:nvSpPr>
        <p:spPr>
          <a:xfrm>
            <a:off x="1552520" y="4966926"/>
            <a:ext cx="5293116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200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Eclipse Swing</a:t>
            </a:r>
          </a:p>
        </p:txBody>
      </p:sp>
      <p:sp>
        <p:nvSpPr>
          <p:cNvPr id="16" name="NOBRAND STYLE PPT">
            <a:extLst>
              <a:ext uri="{FF2B5EF4-FFF2-40B4-BE49-F238E27FC236}">
                <a16:creationId xmlns:a16="http://schemas.microsoft.com/office/drawing/2014/main" id="{70C2FBD7-0CCE-45EB-B6B8-28FFE038239E}"/>
              </a:ext>
            </a:extLst>
          </p:cNvPr>
          <p:cNvSpPr txBox="1"/>
          <p:nvPr/>
        </p:nvSpPr>
        <p:spPr>
          <a:xfrm>
            <a:off x="1552520" y="7900437"/>
            <a:ext cx="1550104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r>
              <a:rPr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NOBRAND</a:t>
            </a:r>
          </a:p>
        </p:txBody>
      </p:sp>
      <p:sp>
        <p:nvSpPr>
          <p:cNvPr id="17" name="13page (국내산)">
            <a:extLst>
              <a:ext uri="{FF2B5EF4-FFF2-40B4-BE49-F238E27FC236}">
                <a16:creationId xmlns:a16="http://schemas.microsoft.com/office/drawing/2014/main" id="{8304C4B4-B9D3-4DFE-B658-75C251684046}"/>
              </a:ext>
            </a:extLst>
          </p:cNvPr>
          <p:cNvSpPr txBox="1"/>
          <p:nvPr/>
        </p:nvSpPr>
        <p:spPr>
          <a:xfrm>
            <a:off x="9869216" y="8733449"/>
            <a:ext cx="268823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500">
                <a:latin typeface="SpoqaHanSans-Thin"/>
                <a:ea typeface="SpoqaHanSans-Thin"/>
                <a:cs typeface="SpoqaHanSans-Thin"/>
                <a:sym typeface="SpoqaHanSans-Thin"/>
              </a:defRPr>
            </a:lvl1pPr>
          </a:lstStyle>
          <a:p>
            <a:r>
              <a:rPr 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 &amp; JAVA</a:t>
            </a:r>
            <a:endParaRPr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280E987-1D42-48FA-B893-944490DE084E}"/>
              </a:ext>
            </a:extLst>
          </p:cNvPr>
          <p:cNvGrpSpPr/>
          <p:nvPr/>
        </p:nvGrpSpPr>
        <p:grpSpPr>
          <a:xfrm>
            <a:off x="553910" y="513127"/>
            <a:ext cx="1997223" cy="1633417"/>
            <a:chOff x="553910" y="513127"/>
            <a:chExt cx="1997223" cy="1633417"/>
          </a:xfrm>
        </p:grpSpPr>
        <p:sp>
          <p:nvSpPr>
            <p:cNvPr id="19" name="No Title"/>
            <p:cNvSpPr txBox="1"/>
            <p:nvPr/>
          </p:nvSpPr>
          <p:spPr>
            <a:xfrm>
              <a:off x="640533" y="619895"/>
              <a:ext cx="1823977" cy="471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800" spc="-56">
                  <a:latin typeface="SpoqaHanSans-Bold"/>
                  <a:ea typeface="SpoqaHanSans-Bold"/>
                  <a:cs typeface="SpoqaHanSans-Bold"/>
                  <a:sym typeface="SpoqaHanSans-Bold"/>
                </a:defRPr>
              </a:lvl1pPr>
            </a:lstStyle>
            <a:p>
              <a:r>
                <a:rPr lang="en-US" altLang="ko-KR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r>
                <a:rPr lang="ko-KR" altLang="en-US" sz="2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조</a:t>
              </a:r>
            </a:p>
          </p:txBody>
        </p:sp>
        <p:sp>
          <p:nvSpPr>
            <p:cNvPr id="20" name="직사각형"/>
            <p:cNvSpPr/>
            <p:nvPr/>
          </p:nvSpPr>
          <p:spPr>
            <a:xfrm>
              <a:off x="553910" y="513127"/>
              <a:ext cx="1997223" cy="1633417"/>
            </a:xfrm>
            <a:prstGeom prst="rect">
              <a:avLst/>
            </a:prstGeom>
            <a:ln w="127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" name="선"/>
            <p:cNvSpPr/>
            <p:nvPr/>
          </p:nvSpPr>
          <p:spPr>
            <a:xfrm>
              <a:off x="555564" y="1205114"/>
              <a:ext cx="1993915" cy="1"/>
            </a:xfrm>
            <a:prstGeom prst="line">
              <a:avLst/>
            </a:prstGeom>
            <a:ln w="127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400"/>
              </a:pPr>
              <a:endParaRPr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2" name="팀명, 팀원을 적어주세요"/>
            <p:cNvSpPr txBox="1"/>
            <p:nvPr/>
          </p:nvSpPr>
          <p:spPr>
            <a:xfrm>
              <a:off x="886473" y="1407826"/>
              <a:ext cx="1332096" cy="4411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>
                <a:defRPr sz="1100">
                  <a:latin typeface="SpoqaHanSans-Regular"/>
                  <a:ea typeface="SpoqaHanSans-Regular"/>
                  <a:cs typeface="SpoqaHanSans-Regular"/>
                  <a:sym typeface="SpoqaHanSans-Regular"/>
                </a:defRPr>
              </a:lvl1pPr>
            </a:lstStyle>
            <a:p>
              <a:pPr algn="ctr"/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김준석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이승직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홍성인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</a:p>
            <a:p>
              <a:pPr algn="ctr"/>
              <a:r>
                <a:rPr lang="ko-KR" altLang="en-US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이기정</a:t>
              </a:r>
              <a:r>
                <a:rPr lang="en-US" altLang="ko-KR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en-US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안준모</a:t>
              </a:r>
              <a:endParaRPr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4EB1571-3709-46B7-AF26-FDDED43E7434}"/>
              </a:ext>
            </a:extLst>
          </p:cNvPr>
          <p:cNvSpPr txBox="1"/>
          <p:nvPr/>
        </p:nvSpPr>
        <p:spPr>
          <a:xfrm>
            <a:off x="1655885" y="6135852"/>
            <a:ext cx="5189751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r"/>
            <a:r>
              <a:rPr lang="ko-KR" altLang="en-US" sz="7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구현</a:t>
            </a:r>
            <a:r>
              <a:rPr lang="en-US" altLang="ko-KR" sz="7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pPr marL="0" marR="0" indent="0" algn="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7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직사각형"/>
          <p:cNvSpPr/>
          <p:nvPr/>
        </p:nvSpPr>
        <p:spPr>
          <a:xfrm>
            <a:off x="0" y="-46159"/>
            <a:ext cx="13004801" cy="9845918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6" name="직사각형"/>
          <p:cNvSpPr/>
          <p:nvPr/>
        </p:nvSpPr>
        <p:spPr>
          <a:xfrm>
            <a:off x="0" y="6445348"/>
            <a:ext cx="13004801" cy="3393633"/>
          </a:xfrm>
          <a:prstGeom prst="rect">
            <a:avLst/>
          </a:prstGeom>
          <a:solidFill>
            <a:srgbClr val="F0E9D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7" name="No Title"/>
          <p:cNvSpPr txBox="1"/>
          <p:nvPr/>
        </p:nvSpPr>
        <p:spPr>
          <a:xfrm>
            <a:off x="5795797" y="443626"/>
            <a:ext cx="141320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 spc="-36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Eclipse Swing </a:t>
            </a:r>
          </a:p>
        </p:txBody>
      </p:sp>
      <p:sp>
        <p:nvSpPr>
          <p:cNvPr id="228" name="그래프 주제를 적어주세요"/>
          <p:cNvSpPr txBox="1"/>
          <p:nvPr/>
        </p:nvSpPr>
        <p:spPr>
          <a:xfrm>
            <a:off x="304296" y="4069544"/>
            <a:ext cx="3393558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구성 소개</a:t>
            </a:r>
            <a:endParaRPr lang="en-US" altLang="ko-KR" sz="48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fb59cbb895d701da18de5b0ef988e18e.png" descr="fb59cbb895d701da18de5b0ef988e18e.png">
            <a:extLst>
              <a:ext uri="{FF2B5EF4-FFF2-40B4-BE49-F238E27FC236}">
                <a16:creationId xmlns:a16="http://schemas.microsoft.com/office/drawing/2014/main" id="{01311AC2-B3BA-46C4-9BA7-23820812E9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57" t="2904" r="16957"/>
          <a:stretch>
            <a:fillRect/>
          </a:stretch>
        </p:blipFill>
        <p:spPr>
          <a:xfrm>
            <a:off x="4002149" y="1190739"/>
            <a:ext cx="9002651" cy="11203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35E0319-65E0-4E36-9807-367BF9A0D3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3" b="3036"/>
          <a:stretch/>
        </p:blipFill>
        <p:spPr>
          <a:xfrm>
            <a:off x="5494401" y="3691196"/>
            <a:ext cx="5865447" cy="2851939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ADDA693D-0975-4EA0-81EF-134E87F370D5}"/>
              </a:ext>
            </a:extLst>
          </p:cNvPr>
          <p:cNvGrpSpPr/>
          <p:nvPr/>
        </p:nvGrpSpPr>
        <p:grpSpPr>
          <a:xfrm>
            <a:off x="5905500" y="4788870"/>
            <a:ext cx="1612900" cy="1276256"/>
            <a:chOff x="5905500" y="4788870"/>
            <a:chExt cx="1612900" cy="127625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53AC4C-DC45-4AFF-A535-A7A31BCD5162}"/>
                </a:ext>
              </a:extLst>
            </p:cNvPr>
            <p:cNvSpPr txBox="1"/>
            <p:nvPr/>
          </p:nvSpPr>
          <p:spPr>
            <a:xfrm>
              <a:off x="6502400" y="4788870"/>
              <a:ext cx="335543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36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Abadi Extra Light" panose="020B0604020202020204" pitchFamily="34" charset="0"/>
                  <a:sym typeface="Apple SD 산돌고딕 Neo 옅은체"/>
                </a:rPr>
                <a:t>①</a:t>
              </a:r>
              <a:endParaRPr kumimoji="0" lang="ko-KR" altLang="en-US" sz="36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ADD0AE0-55FB-4C18-87C5-CE5DCDFCB1C5}"/>
                </a:ext>
              </a:extLst>
            </p:cNvPr>
            <p:cNvSpPr/>
            <p:nvPr/>
          </p:nvSpPr>
          <p:spPr>
            <a:xfrm>
              <a:off x="5905500" y="5432760"/>
              <a:ext cx="1612900" cy="632366"/>
            </a:xfrm>
            <a:prstGeom prst="rect">
              <a:avLst/>
            </a:prstGeom>
            <a:noFill/>
            <a:ln w="38100" cap="flat">
              <a:solidFill>
                <a:srgbClr val="FF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Apple SD 산돌고딕 Neo 옅은체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8FDCA139-A604-489B-B668-34024F31CC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739" y="3890202"/>
            <a:ext cx="4813473" cy="22216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직사각형"/>
          <p:cNvSpPr/>
          <p:nvPr/>
        </p:nvSpPr>
        <p:spPr>
          <a:xfrm>
            <a:off x="0" y="-110067"/>
            <a:ext cx="13004801" cy="9845918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5" name="직사각형"/>
          <p:cNvSpPr/>
          <p:nvPr/>
        </p:nvSpPr>
        <p:spPr>
          <a:xfrm>
            <a:off x="0" y="6445349"/>
            <a:ext cx="13004801" cy="3323044"/>
          </a:xfrm>
          <a:prstGeom prst="rect">
            <a:avLst/>
          </a:prstGeom>
          <a:solidFill>
            <a:srgbClr val="F0E9D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6" name="No Title"/>
          <p:cNvSpPr txBox="1"/>
          <p:nvPr/>
        </p:nvSpPr>
        <p:spPr>
          <a:xfrm>
            <a:off x="4382591" y="221852"/>
            <a:ext cx="4135108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1800" spc="-36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 Developer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테이블</a:t>
            </a:r>
          </a:p>
        </p:txBody>
      </p:sp>
      <p:pic>
        <p:nvPicPr>
          <p:cNvPr id="187" name="fb59cbb895d701da18de5b0ef988e18e.png" descr="fb59cbb895d701da18de5b0ef988e18e.png"/>
          <p:cNvPicPr>
            <a:picLocks noChangeAspect="1"/>
          </p:cNvPicPr>
          <p:nvPr/>
        </p:nvPicPr>
        <p:blipFill>
          <a:blip r:embed="rId2"/>
          <a:srcRect l="16957" t="2904" r="16957"/>
          <a:stretch>
            <a:fillRect/>
          </a:stretch>
        </p:blipFill>
        <p:spPr>
          <a:xfrm>
            <a:off x="1511299" y="1428161"/>
            <a:ext cx="11493501" cy="9144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9245621-1609-4B89-B517-82E9B8E71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915" y="2704905"/>
            <a:ext cx="7478169" cy="5620534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03CA7F4-27E3-4680-8A81-07CFA98E3536}"/>
              </a:ext>
            </a:extLst>
          </p:cNvPr>
          <p:cNvGrpSpPr/>
          <p:nvPr/>
        </p:nvGrpSpPr>
        <p:grpSpPr>
          <a:xfrm>
            <a:off x="2829573" y="2698566"/>
            <a:ext cx="9633983" cy="5643144"/>
            <a:chOff x="2829573" y="2698566"/>
            <a:chExt cx="9633983" cy="5643144"/>
          </a:xfrm>
        </p:grpSpPr>
        <p:pic>
          <p:nvPicPr>
            <p:cNvPr id="3" name="그림 2" descr="텍스트이(가) 표시된 사진&#10;&#10;자동 생성된 설명">
              <a:extLst>
                <a:ext uri="{FF2B5EF4-FFF2-40B4-BE49-F238E27FC236}">
                  <a16:creationId xmlns:a16="http://schemas.microsoft.com/office/drawing/2014/main" id="{0E2E22FD-8B26-4748-8B2C-1CA7EFED73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570"/>
            <a:stretch/>
          </p:blipFill>
          <p:spPr>
            <a:xfrm>
              <a:off x="2829573" y="2698566"/>
              <a:ext cx="1976002" cy="121937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AC8FF52-263E-41AF-9EFC-9E4AE9655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4914" y="2740228"/>
              <a:ext cx="7468642" cy="5601482"/>
            </a:xfrm>
            <a:prstGeom prst="rect">
              <a:avLst/>
            </a:prstGeom>
          </p:spPr>
        </p:pic>
      </p:grp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C8DD37AF-5BD5-44C1-A1FD-7E5E79B39B4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" t="820" b="1880"/>
          <a:stretch/>
        </p:blipFill>
        <p:spPr>
          <a:xfrm>
            <a:off x="3883032" y="2232661"/>
            <a:ext cx="7478169" cy="674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직사각형"/>
          <p:cNvSpPr/>
          <p:nvPr/>
        </p:nvSpPr>
        <p:spPr>
          <a:xfrm>
            <a:off x="0" y="-46159"/>
            <a:ext cx="13004801" cy="9845918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6" name="직사각형"/>
          <p:cNvSpPr/>
          <p:nvPr/>
        </p:nvSpPr>
        <p:spPr>
          <a:xfrm>
            <a:off x="0" y="6445348"/>
            <a:ext cx="13004801" cy="3393633"/>
          </a:xfrm>
          <a:prstGeom prst="rect">
            <a:avLst/>
          </a:prstGeom>
          <a:solidFill>
            <a:srgbClr val="F0E9D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7" name="No Title"/>
          <p:cNvSpPr txBox="1"/>
          <p:nvPr/>
        </p:nvSpPr>
        <p:spPr>
          <a:xfrm>
            <a:off x="5795797" y="443626"/>
            <a:ext cx="141320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 spc="-36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Eclipse Swing </a:t>
            </a:r>
          </a:p>
        </p:txBody>
      </p:sp>
      <p:sp>
        <p:nvSpPr>
          <p:cNvPr id="228" name="그래프 주제를 적어주세요"/>
          <p:cNvSpPr txBox="1"/>
          <p:nvPr/>
        </p:nvSpPr>
        <p:spPr>
          <a:xfrm>
            <a:off x="304296" y="4069544"/>
            <a:ext cx="3393558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구성 소개</a:t>
            </a:r>
            <a:endParaRPr lang="en-US" altLang="ko-KR" sz="48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fb59cbb895d701da18de5b0ef988e18e.png" descr="fb59cbb895d701da18de5b0ef988e18e.png">
            <a:extLst>
              <a:ext uri="{FF2B5EF4-FFF2-40B4-BE49-F238E27FC236}">
                <a16:creationId xmlns:a16="http://schemas.microsoft.com/office/drawing/2014/main" id="{01311AC2-B3BA-46C4-9BA7-23820812E9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57" t="2904" r="16957"/>
          <a:stretch>
            <a:fillRect/>
          </a:stretch>
        </p:blipFill>
        <p:spPr>
          <a:xfrm>
            <a:off x="4002149" y="1190739"/>
            <a:ext cx="9002651" cy="11203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C85D3AF-B40C-4E87-B948-636322EEC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253" y="1929853"/>
            <a:ext cx="7454374" cy="749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96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직사각형"/>
          <p:cNvSpPr/>
          <p:nvPr/>
        </p:nvSpPr>
        <p:spPr>
          <a:xfrm>
            <a:off x="0" y="-46159"/>
            <a:ext cx="13004801" cy="9845918"/>
          </a:xfrm>
          <a:prstGeom prst="rect">
            <a:avLst/>
          </a:prstGeom>
          <a:solidFill>
            <a:srgbClr val="F9C0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6" name="직사각형"/>
          <p:cNvSpPr/>
          <p:nvPr/>
        </p:nvSpPr>
        <p:spPr>
          <a:xfrm>
            <a:off x="0" y="6445348"/>
            <a:ext cx="13004801" cy="3393633"/>
          </a:xfrm>
          <a:prstGeom prst="rect">
            <a:avLst/>
          </a:prstGeom>
          <a:solidFill>
            <a:srgbClr val="F0E9D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7" name="No Title"/>
          <p:cNvSpPr txBox="1"/>
          <p:nvPr/>
        </p:nvSpPr>
        <p:spPr>
          <a:xfrm>
            <a:off x="5795797" y="443626"/>
            <a:ext cx="1413206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 spc="-36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Eclipse Swing </a:t>
            </a:r>
          </a:p>
        </p:txBody>
      </p:sp>
      <p:sp>
        <p:nvSpPr>
          <p:cNvPr id="228" name="그래프 주제를 적어주세요"/>
          <p:cNvSpPr txBox="1"/>
          <p:nvPr/>
        </p:nvSpPr>
        <p:spPr>
          <a:xfrm>
            <a:off x="304296" y="4069544"/>
            <a:ext cx="3393558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구성 소개</a:t>
            </a:r>
            <a:endParaRPr lang="en-US" altLang="ko-KR" sz="48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fb59cbb895d701da18de5b0ef988e18e.png" descr="fb59cbb895d701da18de5b0ef988e18e.png">
            <a:extLst>
              <a:ext uri="{FF2B5EF4-FFF2-40B4-BE49-F238E27FC236}">
                <a16:creationId xmlns:a16="http://schemas.microsoft.com/office/drawing/2014/main" id="{01311AC2-B3BA-46C4-9BA7-23820812E9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57" t="2904" r="16957"/>
          <a:stretch>
            <a:fillRect/>
          </a:stretch>
        </p:blipFill>
        <p:spPr>
          <a:xfrm>
            <a:off x="4002149" y="1190739"/>
            <a:ext cx="9002651" cy="11203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956254A4-174D-4A10-904D-20F5D5D9FD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" r="1145" b="1171"/>
          <a:stretch/>
        </p:blipFill>
        <p:spPr>
          <a:xfrm>
            <a:off x="4995274" y="1981199"/>
            <a:ext cx="7377702" cy="7467601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92F2BB2-F205-4AD0-99B8-E9340654F2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" t="2788" r="2340" b="2454"/>
          <a:stretch/>
        </p:blipFill>
        <p:spPr>
          <a:xfrm>
            <a:off x="6781801" y="4673600"/>
            <a:ext cx="41529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3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202</Words>
  <Application>Microsoft Office PowerPoint</Application>
  <PresentationFormat>사용자 지정</PresentationFormat>
  <Paragraphs>77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Apple SD 산돌고딕 Neo 옅은체</vt:lpstr>
      <vt:lpstr>Helvetica Neue</vt:lpstr>
      <vt:lpstr>배달의민족 주아</vt:lpstr>
      <vt:lpstr>Abadi</vt:lpstr>
      <vt:lpstr>Abadi Extra Light</vt:lpstr>
      <vt:lpstr>Arial</vt:lpstr>
      <vt:lpstr>Arial Rounded MT Bold</vt:lpstr>
      <vt:lpstr>Helvetica</vt:lpstr>
      <vt:lpstr>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안준모</cp:lastModifiedBy>
  <cp:revision>52</cp:revision>
  <dcterms:modified xsi:type="dcterms:W3CDTF">2021-04-10T11:50:28Z</dcterms:modified>
</cp:coreProperties>
</file>