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3194A-E8BF-4339-BE19-DB117292174A}" v="265" dt="2022-05-25T16:28:43.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9485" autoAdjust="0"/>
  </p:normalViewPr>
  <p:slideViewPr>
    <p:cSldViewPr snapToGrid="0">
      <p:cViewPr>
        <p:scale>
          <a:sx n="75" d="100"/>
          <a:sy n="75" d="100"/>
        </p:scale>
        <p:origin x="76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npat Sirijaturaporn" userId="633ecdec-5049-410c-ad29-147f1d103789" providerId="ADAL" clId="{6773194A-E8BF-4339-BE19-DB117292174A}"/>
    <pc:docChg chg="undo custSel addSld delSld modSld sldOrd">
      <pc:chgData name="Manunpat Sirijaturaporn" userId="633ecdec-5049-410c-ad29-147f1d103789" providerId="ADAL" clId="{6773194A-E8BF-4339-BE19-DB117292174A}" dt="2022-05-25T16:32:09.915" v="867" actId="20577"/>
      <pc:docMkLst>
        <pc:docMk/>
      </pc:docMkLst>
      <pc:sldChg chg="modSp mod">
        <pc:chgData name="Manunpat Sirijaturaporn" userId="633ecdec-5049-410c-ad29-147f1d103789" providerId="ADAL" clId="{6773194A-E8BF-4339-BE19-DB117292174A}" dt="2022-05-25T16:12:11.587" v="553" actId="404"/>
        <pc:sldMkLst>
          <pc:docMk/>
          <pc:sldMk cId="1909593107" sldId="257"/>
        </pc:sldMkLst>
        <pc:spChg chg="mod">
          <ac:chgData name="Manunpat Sirijaturaporn" userId="633ecdec-5049-410c-ad29-147f1d103789" providerId="ADAL" clId="{6773194A-E8BF-4339-BE19-DB117292174A}" dt="2022-05-25T15:47:02.641" v="433" actId="1035"/>
          <ac:spMkLst>
            <pc:docMk/>
            <pc:sldMk cId="1909593107" sldId="257"/>
            <ac:spMk id="2" creationId="{7FA790A9-AFB0-B979-B1D8-908736E1DC4F}"/>
          </ac:spMkLst>
        </pc:spChg>
        <pc:spChg chg="mod">
          <ac:chgData name="Manunpat Sirijaturaporn" userId="633ecdec-5049-410c-ad29-147f1d103789" providerId="ADAL" clId="{6773194A-E8BF-4339-BE19-DB117292174A}" dt="2022-05-25T16:12:11.587" v="553" actId="404"/>
          <ac:spMkLst>
            <pc:docMk/>
            <pc:sldMk cId="1909593107" sldId="257"/>
            <ac:spMk id="7" creationId="{B7C377AA-55D5-BC56-EC67-0A6E6C18572C}"/>
          </ac:spMkLst>
        </pc:spChg>
      </pc:sldChg>
      <pc:sldChg chg="addSp delSp modSp mod">
        <pc:chgData name="Manunpat Sirijaturaporn" userId="633ecdec-5049-410c-ad29-147f1d103789" providerId="ADAL" clId="{6773194A-E8BF-4339-BE19-DB117292174A}" dt="2022-05-25T15:45:00.300" v="397" actId="14100"/>
        <pc:sldMkLst>
          <pc:docMk/>
          <pc:sldMk cId="1518058676" sldId="258"/>
        </pc:sldMkLst>
        <pc:spChg chg="add del mod">
          <ac:chgData name="Manunpat Sirijaturaporn" userId="633ecdec-5049-410c-ad29-147f1d103789" providerId="ADAL" clId="{6773194A-E8BF-4339-BE19-DB117292174A}" dt="2022-05-25T15:37:14.309" v="275" actId="478"/>
          <ac:spMkLst>
            <pc:docMk/>
            <pc:sldMk cId="1518058676" sldId="258"/>
            <ac:spMk id="12" creationId="{C2571FE2-01E2-A93C-0C72-AB355D9E422B}"/>
          </ac:spMkLst>
        </pc:spChg>
        <pc:spChg chg="add mod ord">
          <ac:chgData name="Manunpat Sirijaturaporn" userId="633ecdec-5049-410c-ad29-147f1d103789" providerId="ADAL" clId="{6773194A-E8BF-4339-BE19-DB117292174A}" dt="2022-05-25T15:45:00.300" v="397" actId="14100"/>
          <ac:spMkLst>
            <pc:docMk/>
            <pc:sldMk cId="1518058676" sldId="258"/>
            <ac:spMk id="13" creationId="{5AED6735-F6A7-C056-E143-20407925E22D}"/>
          </ac:spMkLst>
        </pc:spChg>
        <pc:spChg chg="add del mod">
          <ac:chgData name="Manunpat Sirijaturaporn" userId="633ecdec-5049-410c-ad29-147f1d103789" providerId="ADAL" clId="{6773194A-E8BF-4339-BE19-DB117292174A}" dt="2022-05-25T15:42:33.645" v="359" actId="478"/>
          <ac:spMkLst>
            <pc:docMk/>
            <pc:sldMk cId="1518058676" sldId="258"/>
            <ac:spMk id="14" creationId="{5B637EB6-0E31-6EEF-302C-2206D62B7F7E}"/>
          </ac:spMkLst>
        </pc:spChg>
        <pc:picChg chg="add mod ord">
          <ac:chgData name="Manunpat Sirijaturaporn" userId="633ecdec-5049-410c-ad29-147f1d103789" providerId="ADAL" clId="{6773194A-E8BF-4339-BE19-DB117292174A}" dt="2022-05-25T15:43:41.026" v="365" actId="167"/>
          <ac:picMkLst>
            <pc:docMk/>
            <pc:sldMk cId="1518058676" sldId="258"/>
            <ac:picMk id="11" creationId="{C96A5391-0081-3F01-27AF-C4A7BCD903DB}"/>
          </ac:picMkLst>
        </pc:picChg>
        <pc:picChg chg="add del mod">
          <ac:chgData name="Manunpat Sirijaturaporn" userId="633ecdec-5049-410c-ad29-147f1d103789" providerId="ADAL" clId="{6773194A-E8BF-4339-BE19-DB117292174A}" dt="2022-05-25T15:40:35.312" v="343" actId="478"/>
          <ac:picMkLst>
            <pc:docMk/>
            <pc:sldMk cId="1518058676" sldId="258"/>
            <ac:picMk id="3086" creationId="{CB890505-694B-69E3-6990-30DB97AC6E37}"/>
          </ac:picMkLst>
        </pc:picChg>
        <pc:picChg chg="add del">
          <ac:chgData name="Manunpat Sirijaturaporn" userId="633ecdec-5049-410c-ad29-147f1d103789" providerId="ADAL" clId="{6773194A-E8BF-4339-BE19-DB117292174A}" dt="2022-05-25T15:39:57.284" v="338" actId="478"/>
          <ac:picMkLst>
            <pc:docMk/>
            <pc:sldMk cId="1518058676" sldId="258"/>
            <ac:picMk id="3088" creationId="{62931C34-4858-2359-67FC-ACF1B2B31EC7}"/>
          </ac:picMkLst>
        </pc:picChg>
        <pc:picChg chg="add mod">
          <ac:chgData name="Manunpat Sirijaturaporn" userId="633ecdec-5049-410c-ad29-147f1d103789" providerId="ADAL" clId="{6773194A-E8BF-4339-BE19-DB117292174A}" dt="2022-05-25T15:41:13.622" v="352" actId="1076"/>
          <ac:picMkLst>
            <pc:docMk/>
            <pc:sldMk cId="1518058676" sldId="258"/>
            <ac:picMk id="3090" creationId="{8EA87092-4EF2-2B21-B80F-44D4F3634D22}"/>
          </ac:picMkLst>
        </pc:picChg>
      </pc:sldChg>
      <pc:sldChg chg="addSp delSp modSp mod ord">
        <pc:chgData name="Manunpat Sirijaturaporn" userId="633ecdec-5049-410c-ad29-147f1d103789" providerId="ADAL" clId="{6773194A-E8BF-4339-BE19-DB117292174A}" dt="2022-05-25T15:52:23.375" v="448" actId="1036"/>
        <pc:sldMkLst>
          <pc:docMk/>
          <pc:sldMk cId="996812542" sldId="259"/>
        </pc:sldMkLst>
        <pc:spChg chg="add mod">
          <ac:chgData name="Manunpat Sirijaturaporn" userId="633ecdec-5049-410c-ad29-147f1d103789" providerId="ADAL" clId="{6773194A-E8BF-4339-BE19-DB117292174A}" dt="2022-05-25T15:36:19.436" v="272" actId="14100"/>
          <ac:spMkLst>
            <pc:docMk/>
            <pc:sldMk cId="996812542" sldId="259"/>
            <ac:spMk id="16" creationId="{703B201B-392D-952D-C064-0CD77B51B2E9}"/>
          </ac:spMkLst>
        </pc:spChg>
        <pc:picChg chg="add mod">
          <ac:chgData name="Manunpat Sirijaturaporn" userId="633ecdec-5049-410c-ad29-147f1d103789" providerId="ADAL" clId="{6773194A-E8BF-4339-BE19-DB117292174A}" dt="2022-05-25T15:35:18.807" v="237" actId="1035"/>
          <ac:picMkLst>
            <pc:docMk/>
            <pc:sldMk cId="996812542" sldId="259"/>
            <ac:picMk id="5" creationId="{1015F92C-BF39-AFA9-D69C-D1E1EB85F767}"/>
          </ac:picMkLst>
        </pc:picChg>
        <pc:picChg chg="mod">
          <ac:chgData name="Manunpat Sirijaturaporn" userId="633ecdec-5049-410c-ad29-147f1d103789" providerId="ADAL" clId="{6773194A-E8BF-4339-BE19-DB117292174A}" dt="2022-05-25T15:52:23.375" v="448" actId="1036"/>
          <ac:picMkLst>
            <pc:docMk/>
            <pc:sldMk cId="996812542" sldId="259"/>
            <ac:picMk id="6" creationId="{E1597D9E-35B8-776B-47C4-3D92488CB5EB}"/>
          </ac:picMkLst>
        </pc:picChg>
        <pc:picChg chg="add del mod">
          <ac:chgData name="Manunpat Sirijaturaporn" userId="633ecdec-5049-410c-ad29-147f1d103789" providerId="ADAL" clId="{6773194A-E8BF-4339-BE19-DB117292174A}" dt="2022-05-25T15:30:26.184" v="91" actId="478"/>
          <ac:picMkLst>
            <pc:docMk/>
            <pc:sldMk cId="996812542" sldId="259"/>
            <ac:picMk id="8" creationId="{C7B09532-2C7E-7ADB-6A93-DF6973F1C9FA}"/>
          </ac:picMkLst>
        </pc:picChg>
        <pc:picChg chg="add mod">
          <ac:chgData name="Manunpat Sirijaturaporn" userId="633ecdec-5049-410c-ad29-147f1d103789" providerId="ADAL" clId="{6773194A-E8BF-4339-BE19-DB117292174A}" dt="2022-05-25T15:35:23.840" v="254" actId="1035"/>
          <ac:picMkLst>
            <pc:docMk/>
            <pc:sldMk cId="996812542" sldId="259"/>
            <ac:picMk id="10" creationId="{E84F762C-7024-BFA4-DAA9-C61DDB946E7F}"/>
          </ac:picMkLst>
        </pc:picChg>
        <pc:picChg chg="add mod modCrop">
          <ac:chgData name="Manunpat Sirijaturaporn" userId="633ecdec-5049-410c-ad29-147f1d103789" providerId="ADAL" clId="{6773194A-E8BF-4339-BE19-DB117292174A}" dt="2022-05-25T15:36:27.856" v="274" actId="1038"/>
          <ac:picMkLst>
            <pc:docMk/>
            <pc:sldMk cId="996812542" sldId="259"/>
            <ac:picMk id="12" creationId="{9172C24F-77DD-A14C-555B-F29C5B72B08B}"/>
          </ac:picMkLst>
        </pc:picChg>
        <pc:picChg chg="add del mod">
          <ac:chgData name="Manunpat Sirijaturaporn" userId="633ecdec-5049-410c-ad29-147f1d103789" providerId="ADAL" clId="{6773194A-E8BF-4339-BE19-DB117292174A}" dt="2022-05-25T15:26:05.171" v="63" actId="478"/>
          <ac:picMkLst>
            <pc:docMk/>
            <pc:sldMk cId="996812542" sldId="259"/>
            <ac:picMk id="4098" creationId="{4B6A6262-AD9B-9BF4-1A47-F4738CD28E7F}"/>
          </ac:picMkLst>
        </pc:picChg>
        <pc:picChg chg="add del mod">
          <ac:chgData name="Manunpat Sirijaturaporn" userId="633ecdec-5049-410c-ad29-147f1d103789" providerId="ADAL" clId="{6773194A-E8BF-4339-BE19-DB117292174A}" dt="2022-05-25T15:25:24.484" v="61" actId="478"/>
          <ac:picMkLst>
            <pc:docMk/>
            <pc:sldMk cId="996812542" sldId="259"/>
            <ac:picMk id="4100" creationId="{85B3EB59-904D-6119-B855-28D92A5FC853}"/>
          </ac:picMkLst>
        </pc:picChg>
        <pc:picChg chg="add mod">
          <ac:chgData name="Manunpat Sirijaturaporn" userId="633ecdec-5049-410c-ad29-147f1d103789" providerId="ADAL" clId="{6773194A-E8BF-4339-BE19-DB117292174A}" dt="2022-05-25T15:35:13.913" v="221" actId="1035"/>
          <ac:picMkLst>
            <pc:docMk/>
            <pc:sldMk cId="996812542" sldId="259"/>
            <ac:picMk id="4102" creationId="{BCC4CCC7-27D8-205E-3F78-7F25AB7E4583}"/>
          </ac:picMkLst>
        </pc:picChg>
      </pc:sldChg>
      <pc:sldChg chg="addSp delSp modSp add mod modNotesTx">
        <pc:chgData name="Manunpat Sirijaturaporn" userId="633ecdec-5049-410c-ad29-147f1d103789" providerId="ADAL" clId="{6773194A-E8BF-4339-BE19-DB117292174A}" dt="2022-05-25T16:31:42.804" v="859" actId="20577"/>
        <pc:sldMkLst>
          <pc:docMk/>
          <pc:sldMk cId="1451689738" sldId="260"/>
        </pc:sldMkLst>
        <pc:spChg chg="mod">
          <ac:chgData name="Manunpat Sirijaturaporn" userId="633ecdec-5049-410c-ad29-147f1d103789" providerId="ADAL" clId="{6773194A-E8BF-4339-BE19-DB117292174A}" dt="2022-05-25T15:47:09.948" v="434" actId="120"/>
          <ac:spMkLst>
            <pc:docMk/>
            <pc:sldMk cId="1451689738" sldId="260"/>
            <ac:spMk id="2" creationId="{8C05D578-BAFD-C688-844A-05D903F2DB94}"/>
          </ac:spMkLst>
        </pc:spChg>
        <pc:spChg chg="add mod">
          <ac:chgData name="Manunpat Sirijaturaporn" userId="633ecdec-5049-410c-ad29-147f1d103789" providerId="ADAL" clId="{6773194A-E8BF-4339-BE19-DB117292174A}" dt="2022-05-25T16:15:21.880" v="664" actId="13822"/>
          <ac:spMkLst>
            <pc:docMk/>
            <pc:sldMk cId="1451689738" sldId="260"/>
            <ac:spMk id="3" creationId="{F6699B5E-4093-5FC6-31B7-3D7A76A70444}"/>
          </ac:spMkLst>
        </pc:spChg>
        <pc:spChg chg="del">
          <ac:chgData name="Manunpat Sirijaturaporn" userId="633ecdec-5049-410c-ad29-147f1d103789" providerId="ADAL" clId="{6773194A-E8BF-4339-BE19-DB117292174A}" dt="2022-05-25T15:45:41.736" v="401" actId="478"/>
          <ac:spMkLst>
            <pc:docMk/>
            <pc:sldMk cId="1451689738" sldId="260"/>
            <ac:spMk id="13" creationId="{5AED6735-F6A7-C056-E143-20407925E22D}"/>
          </ac:spMkLst>
        </pc:spChg>
        <pc:spChg chg="add mod">
          <ac:chgData name="Manunpat Sirijaturaporn" userId="633ecdec-5049-410c-ad29-147f1d103789" providerId="ADAL" clId="{6773194A-E8BF-4339-BE19-DB117292174A}" dt="2022-05-25T16:28:50.191" v="848" actId="1076"/>
          <ac:spMkLst>
            <pc:docMk/>
            <pc:sldMk cId="1451689738" sldId="260"/>
            <ac:spMk id="14" creationId="{44390909-09B7-4060-D39F-C880A33938D9}"/>
          </ac:spMkLst>
        </pc:spChg>
        <pc:spChg chg="add mod">
          <ac:chgData name="Manunpat Sirijaturaporn" userId="633ecdec-5049-410c-ad29-147f1d103789" providerId="ADAL" clId="{6773194A-E8BF-4339-BE19-DB117292174A}" dt="2022-05-25T16:28:15.501" v="845" actId="14100"/>
          <ac:spMkLst>
            <pc:docMk/>
            <pc:sldMk cId="1451689738" sldId="260"/>
            <ac:spMk id="15" creationId="{7ABB62B1-4E49-5C58-B855-FB50A7A12981}"/>
          </ac:spMkLst>
        </pc:spChg>
        <pc:picChg chg="add mod">
          <ac:chgData name="Manunpat Sirijaturaporn" userId="633ecdec-5049-410c-ad29-147f1d103789" providerId="ADAL" clId="{6773194A-E8BF-4339-BE19-DB117292174A}" dt="2022-05-25T16:27:49.222" v="821" actId="1076"/>
          <ac:picMkLst>
            <pc:docMk/>
            <pc:sldMk cId="1451689738" sldId="260"/>
            <ac:picMk id="6" creationId="{CBD9F231-BCA1-99EC-779E-E90859D31F44}"/>
          </ac:picMkLst>
        </pc:picChg>
        <pc:picChg chg="del">
          <ac:chgData name="Manunpat Sirijaturaporn" userId="633ecdec-5049-410c-ad29-147f1d103789" providerId="ADAL" clId="{6773194A-E8BF-4339-BE19-DB117292174A}" dt="2022-05-25T15:45:38.735" v="399" actId="478"/>
          <ac:picMkLst>
            <pc:docMk/>
            <pc:sldMk cId="1451689738" sldId="260"/>
            <ac:picMk id="11" creationId="{C96A5391-0081-3F01-27AF-C4A7BCD903DB}"/>
          </ac:picMkLst>
        </pc:picChg>
        <pc:picChg chg="del">
          <ac:chgData name="Manunpat Sirijaturaporn" userId="633ecdec-5049-410c-ad29-147f1d103789" providerId="ADAL" clId="{6773194A-E8BF-4339-BE19-DB117292174A}" dt="2022-05-25T15:45:40.267" v="400" actId="478"/>
          <ac:picMkLst>
            <pc:docMk/>
            <pc:sldMk cId="1451689738" sldId="260"/>
            <ac:picMk id="3090" creationId="{8EA87092-4EF2-2B21-B80F-44D4F3634D22}"/>
          </ac:picMkLst>
        </pc:picChg>
        <pc:picChg chg="add mod">
          <ac:chgData name="Manunpat Sirijaturaporn" userId="633ecdec-5049-410c-ad29-147f1d103789" providerId="ADAL" clId="{6773194A-E8BF-4339-BE19-DB117292174A}" dt="2022-05-25T16:14:46.411" v="660" actId="1076"/>
          <ac:picMkLst>
            <pc:docMk/>
            <pc:sldMk cId="1451689738" sldId="260"/>
            <ac:picMk id="5122" creationId="{3D23B186-1840-C84D-2F50-58C95949D299}"/>
          </ac:picMkLst>
        </pc:picChg>
        <pc:picChg chg="add del mod">
          <ac:chgData name="Manunpat Sirijaturaporn" userId="633ecdec-5049-410c-ad29-147f1d103789" providerId="ADAL" clId="{6773194A-E8BF-4339-BE19-DB117292174A}" dt="2022-05-25T15:56:39.565" v="453" actId="478"/>
          <ac:picMkLst>
            <pc:docMk/>
            <pc:sldMk cId="1451689738" sldId="260"/>
            <ac:picMk id="5124" creationId="{8DDC3C1F-3870-8B40-5F4C-A65FFEE48106}"/>
          </ac:picMkLst>
        </pc:picChg>
        <pc:picChg chg="add mod">
          <ac:chgData name="Manunpat Sirijaturaporn" userId="633ecdec-5049-410c-ad29-147f1d103789" providerId="ADAL" clId="{6773194A-E8BF-4339-BE19-DB117292174A}" dt="2022-05-25T16:28:43.533" v="847" actId="1076"/>
          <ac:picMkLst>
            <pc:docMk/>
            <pc:sldMk cId="1451689738" sldId="260"/>
            <ac:picMk id="5126" creationId="{75D63CA2-6E53-F35D-1FBD-6BCD4977CBC0}"/>
          </ac:picMkLst>
        </pc:picChg>
        <pc:picChg chg="add mod">
          <ac:chgData name="Manunpat Sirijaturaporn" userId="633ecdec-5049-410c-ad29-147f1d103789" providerId="ADAL" clId="{6773194A-E8BF-4339-BE19-DB117292174A}" dt="2022-05-25T16:14:49.803" v="661" actId="1076"/>
          <ac:picMkLst>
            <pc:docMk/>
            <pc:sldMk cId="1451689738" sldId="260"/>
            <ac:picMk id="5128" creationId="{D5F7644A-4B56-94D3-FFB9-1C8E447B6946}"/>
          </ac:picMkLst>
        </pc:picChg>
        <pc:picChg chg="add mod">
          <ac:chgData name="Manunpat Sirijaturaporn" userId="633ecdec-5049-410c-ad29-147f1d103789" providerId="ADAL" clId="{6773194A-E8BF-4339-BE19-DB117292174A}" dt="2022-05-25T16:14:55.214" v="662" actId="1076"/>
          <ac:picMkLst>
            <pc:docMk/>
            <pc:sldMk cId="1451689738" sldId="260"/>
            <ac:picMk id="5130" creationId="{734B5521-9245-A8E9-DE89-5B90A6B9DD50}"/>
          </ac:picMkLst>
        </pc:picChg>
        <pc:picChg chg="add del mod">
          <ac:chgData name="Manunpat Sirijaturaporn" userId="633ecdec-5049-410c-ad29-147f1d103789" providerId="ADAL" clId="{6773194A-E8BF-4339-BE19-DB117292174A}" dt="2022-05-25T16:24:11.221" v="763" actId="478"/>
          <ac:picMkLst>
            <pc:docMk/>
            <pc:sldMk cId="1451689738" sldId="260"/>
            <ac:picMk id="5132" creationId="{11416D16-7368-1BBE-CC93-532ED293DB69}"/>
          </ac:picMkLst>
        </pc:picChg>
        <pc:picChg chg="add mod">
          <ac:chgData name="Manunpat Sirijaturaporn" userId="633ecdec-5049-410c-ad29-147f1d103789" providerId="ADAL" clId="{6773194A-E8BF-4339-BE19-DB117292174A}" dt="2022-05-25T16:27:51.926" v="822" actId="1076"/>
          <ac:picMkLst>
            <pc:docMk/>
            <pc:sldMk cId="1451689738" sldId="260"/>
            <ac:picMk id="5134" creationId="{42E97402-C9AF-68CD-9464-F5BDF7EE6F10}"/>
          </ac:picMkLst>
        </pc:picChg>
        <pc:picChg chg="add mod">
          <ac:chgData name="Manunpat Sirijaturaporn" userId="633ecdec-5049-410c-ad29-147f1d103789" providerId="ADAL" clId="{6773194A-E8BF-4339-BE19-DB117292174A}" dt="2022-05-25T16:27:54.410" v="823" actId="1076"/>
          <ac:picMkLst>
            <pc:docMk/>
            <pc:sldMk cId="1451689738" sldId="260"/>
            <ac:picMk id="5136" creationId="{466A107B-ABBB-653B-DAF3-AE6DEEA89A2F}"/>
          </ac:picMkLst>
        </pc:picChg>
      </pc:sldChg>
      <pc:sldChg chg="modSp add del mod modNotesTx">
        <pc:chgData name="Manunpat Sirijaturaporn" userId="633ecdec-5049-410c-ad29-147f1d103789" providerId="ADAL" clId="{6773194A-E8BF-4339-BE19-DB117292174A}" dt="2022-05-25T16:32:09.915" v="867" actId="20577"/>
        <pc:sldMkLst>
          <pc:docMk/>
          <pc:sldMk cId="4250601112" sldId="261"/>
        </pc:sldMkLst>
        <pc:spChg chg="mod">
          <ac:chgData name="Manunpat Sirijaturaporn" userId="633ecdec-5049-410c-ad29-147f1d103789" providerId="ADAL" clId="{6773194A-E8BF-4339-BE19-DB117292174A}" dt="2022-05-25T16:32:09.915" v="867" actId="20577"/>
          <ac:spMkLst>
            <pc:docMk/>
            <pc:sldMk cId="4250601112" sldId="261"/>
            <ac:spMk id="2" creationId="{8C05D578-BAFD-C688-844A-05D903F2D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C1385-7637-4D3F-9620-F4ABEC7C288E}" type="datetimeFigureOut">
              <a:rPr lang="en-GB" smtClean="0"/>
              <a:t>25/05/2022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D134B-5E32-473B-9ACB-9505114C61A7}" type="slidenum">
              <a:rPr lang="en-GB" smtClean="0"/>
              <a:t>‹#›</a:t>
            </a:fld>
            <a:endParaRPr lang="en-GB"/>
          </a:p>
        </p:txBody>
      </p:sp>
    </p:spTree>
    <p:extLst>
      <p:ext uri="{BB962C8B-B14F-4D97-AF65-F5344CB8AC3E}">
        <p14:creationId xmlns:p14="http://schemas.microsoft.com/office/powerpoint/2010/main" val="37022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GB" sz="1100" b="1" i="0" u="none" strike="noStrike" dirty="0">
                <a:solidFill>
                  <a:srgbClr val="000000"/>
                </a:solidFill>
                <a:effectLst/>
                <a:latin typeface="Arial" panose="020B0604020202020204" pitchFamily="34" charset="0"/>
              </a:rPr>
              <a:t>Motivation and </a:t>
            </a:r>
            <a:r>
              <a:rPr lang="en-GB" sz="1800" b="1" dirty="0">
                <a:solidFill>
                  <a:srgbClr val="000000"/>
                </a:solidFill>
                <a:effectLst/>
                <a:latin typeface="Calibri" panose="020F0502020204030204" pitchFamily="34" charset="0"/>
                <a:ea typeface="Calibri" panose="020F0502020204030204" pitchFamily="34" charset="0"/>
              </a:rPr>
              <a:t>Objective</a:t>
            </a:r>
            <a:endParaRPr lang="en-GB" sz="1100" b="1"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Consuming food is one of the methods to relieve and take a break from the rush and pressure of modern life. Although healthy food has become an unstoppable trend, the popularity of fast food still remains because it perfectly matches the urban lifestyle. </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For some working people, they may have no choice to eating at </a:t>
            </a:r>
            <a:r>
              <a:rPr lang="en-GB" sz="1100" b="0" i="0" u="none" strike="noStrike" dirty="0" err="1">
                <a:solidFill>
                  <a:srgbClr val="000000"/>
                </a:solidFill>
                <a:effectLst/>
                <a:latin typeface="Arial" panose="020B0604020202020204" pitchFamily="34" charset="0"/>
              </a:rPr>
              <a:t>Mcdonal’s</a:t>
            </a:r>
            <a:r>
              <a:rPr lang="en-GB" sz="1100" b="0" i="0" u="none" strike="noStrike" dirty="0">
                <a:solidFill>
                  <a:srgbClr val="000000"/>
                </a:solidFill>
                <a:effectLst/>
                <a:latin typeface="Arial" panose="020B0604020202020204" pitchFamily="34" charset="0"/>
              </a:rPr>
              <a:t> frequently due to fast work pace</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Speaking of fast food, McDonald’s always holds a top rank position due to its long and successful history. McDonald’s is the world’s leading global food service retailer with over 38,000 locations in over 100 countries. However, McDonald's has left a very unhealthy image in the public, but in recent years even in the fitness groups, there are researches that McDonald's food is useful to help fitness people recover or lose weight. The book “My MacDonald’s Diet” illustrates how the author only eat MacDonald’s within 6 month and he is lighter and healthier as he nears the end of his unconventional weight-loss plan.</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So in our research and programming, we try to provide our customers with a healthy McDonald's dining structure that suits them as much as possible. -&gt; new trend about </a:t>
            </a:r>
            <a:r>
              <a:rPr lang="en-GB" sz="1100" b="1" i="0" u="sng" strike="noStrike" dirty="0">
                <a:solidFill>
                  <a:srgbClr val="000000"/>
                </a:solidFill>
                <a:effectLst/>
                <a:latin typeface="Arial" panose="020B0604020202020204" pitchFamily="34" charset="0"/>
              </a:rPr>
              <a:t>healthy fast food</a:t>
            </a:r>
          </a:p>
          <a:p>
            <a:pPr marL="457200" lvl="1" indent="0" rtl="0" fontAlgn="base">
              <a:spcBef>
                <a:spcPts val="0"/>
              </a:spcBef>
              <a:spcAft>
                <a:spcPts val="0"/>
              </a:spcAft>
              <a:buFont typeface="Arial" panose="020B0604020202020204" pitchFamily="34" charset="0"/>
              <a:buNone/>
            </a:pPr>
            <a:endParaRPr lang="en-GB"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GB" sz="1800" dirty="0">
                <a:solidFill>
                  <a:srgbClr val="000000"/>
                </a:solidFill>
                <a:effectLst/>
                <a:latin typeface="Calibri" panose="020F0502020204030204" pitchFamily="34" charset="0"/>
                <a:ea typeface="Calibri" panose="020F0502020204030204" pitchFamily="34" charset="0"/>
              </a:rPr>
              <a:t>Our study aims to optimize McDonald’s intake given the minimum daily nutrition requirement, assuming users consume McDonald’s 3 meals a day. McDonald’s menu would be </a:t>
            </a:r>
            <a:r>
              <a:rPr lang="en-GB" sz="1800" dirty="0" err="1">
                <a:solidFill>
                  <a:srgbClr val="000000"/>
                </a:solidFill>
                <a:effectLst/>
                <a:latin typeface="Calibri" panose="020F0502020204030204" pitchFamily="34" charset="0"/>
                <a:ea typeface="Calibri" panose="020F0502020204030204" pitchFamily="34" charset="0"/>
              </a:rPr>
              <a:t>analyzed</a:t>
            </a:r>
            <a:r>
              <a:rPr lang="en-GB" sz="1800" dirty="0">
                <a:solidFill>
                  <a:srgbClr val="000000"/>
                </a:solidFill>
                <a:effectLst/>
                <a:latin typeface="Calibri" panose="020F0502020204030204" pitchFamily="34" charset="0"/>
                <a:ea typeface="Calibri" panose="020F0502020204030204" pitchFamily="34" charset="0"/>
              </a:rPr>
              <a:t> by user individual profiles to provide the optimal consumption suggestions regarding suitable calories and nutrients per day.  </a:t>
            </a:r>
            <a:endParaRPr lang="en-GB" sz="1100" b="0" i="0" u="none" strike="noStrike" dirty="0">
              <a:solidFill>
                <a:srgbClr val="00000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FF1D134B-5E32-473B-9ACB-9505114C61A7}" type="slidenum">
              <a:rPr lang="en-GB" smtClean="0"/>
              <a:t>2</a:t>
            </a:fld>
            <a:endParaRPr lang="en-GB"/>
          </a:p>
        </p:txBody>
      </p:sp>
    </p:spTree>
    <p:extLst>
      <p:ext uri="{BB962C8B-B14F-4D97-AF65-F5344CB8AC3E}">
        <p14:creationId xmlns:p14="http://schemas.microsoft.com/office/powerpoint/2010/main" val="139290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GB" sz="1100" b="1" i="0" u="none" strike="noStrike" dirty="0">
                <a:solidFill>
                  <a:srgbClr val="000000"/>
                </a:solidFill>
                <a:effectLst/>
                <a:latin typeface="Arial" panose="020B0604020202020204" pitchFamily="34" charset="0"/>
              </a:rPr>
              <a:t>Data preparation:</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McDonald’s menu</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nutrition constraint setting (....what nutrition)</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nutrition constraint selecting reference ( why we select those of nutrition as the constraint) </a:t>
            </a:r>
          </a:p>
          <a:p>
            <a:endParaRPr lang="en-GB" dirty="0"/>
          </a:p>
        </p:txBody>
      </p:sp>
      <p:sp>
        <p:nvSpPr>
          <p:cNvPr id="4" name="Slide Number Placeholder 3"/>
          <p:cNvSpPr>
            <a:spLocks noGrp="1"/>
          </p:cNvSpPr>
          <p:nvPr>
            <p:ph type="sldNum" sz="quarter" idx="5"/>
          </p:nvPr>
        </p:nvSpPr>
        <p:spPr/>
        <p:txBody>
          <a:bodyPr/>
          <a:lstStyle/>
          <a:p>
            <a:fld id="{FF1D134B-5E32-473B-9ACB-9505114C61A7}" type="slidenum">
              <a:rPr lang="en-GB" smtClean="0"/>
              <a:t>3</a:t>
            </a:fld>
            <a:endParaRPr lang="en-GB"/>
          </a:p>
        </p:txBody>
      </p:sp>
    </p:spTree>
    <p:extLst>
      <p:ext uri="{BB962C8B-B14F-4D97-AF65-F5344CB8AC3E}">
        <p14:creationId xmlns:p14="http://schemas.microsoft.com/office/powerpoint/2010/main" val="326417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GB" sz="1100" b="1" i="0" u="none" strike="noStrike" dirty="0">
                <a:solidFill>
                  <a:srgbClr val="000000"/>
                </a:solidFill>
                <a:effectLst/>
                <a:latin typeface="Arial" panose="020B0604020202020204" pitchFamily="34" charset="0"/>
              </a:rPr>
              <a:t>Data preparation:</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McDonald’s menu</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nutrition constraint setting (....what nutrition)</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nutrition constraint selecting reference ( why we select those of nutrition as the constraint) </a:t>
            </a:r>
          </a:p>
          <a:p>
            <a:endParaRPr lang="en-GB" dirty="0"/>
          </a:p>
        </p:txBody>
      </p:sp>
      <p:sp>
        <p:nvSpPr>
          <p:cNvPr id="4" name="Slide Number Placeholder 3"/>
          <p:cNvSpPr>
            <a:spLocks noGrp="1"/>
          </p:cNvSpPr>
          <p:nvPr>
            <p:ph type="sldNum" sz="quarter" idx="5"/>
          </p:nvPr>
        </p:nvSpPr>
        <p:spPr/>
        <p:txBody>
          <a:bodyPr/>
          <a:lstStyle/>
          <a:p>
            <a:fld id="{FF1D134B-5E32-473B-9ACB-9505114C61A7}" type="slidenum">
              <a:rPr lang="en-GB" smtClean="0"/>
              <a:t>4</a:t>
            </a:fld>
            <a:endParaRPr lang="en-GB"/>
          </a:p>
        </p:txBody>
      </p:sp>
    </p:spTree>
    <p:extLst>
      <p:ext uri="{BB962C8B-B14F-4D97-AF65-F5344CB8AC3E}">
        <p14:creationId xmlns:p14="http://schemas.microsoft.com/office/powerpoint/2010/main" val="124979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GB" sz="1100" b="1" i="0" u="none" strike="noStrike" dirty="0">
                <a:solidFill>
                  <a:srgbClr val="000000"/>
                </a:solidFill>
                <a:effectLst/>
                <a:latin typeface="Arial" panose="020B0604020202020204" pitchFamily="34" charset="0"/>
              </a:rPr>
              <a:t>Package preparation:</a:t>
            </a: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Google OR tools - (specific name: </a:t>
            </a:r>
            <a:r>
              <a:rPr lang="en-GB" sz="1100" b="0" i="0" u="none" strike="noStrike" dirty="0" err="1">
                <a:solidFill>
                  <a:srgbClr val="000000"/>
                </a:solidFill>
                <a:effectLst/>
                <a:latin typeface="Arial" panose="020B0604020202020204" pitchFamily="34" charset="0"/>
              </a:rPr>
              <a:t>ortools.linear_solver</a:t>
            </a:r>
            <a:r>
              <a:rPr lang="en-GB" sz="1100" b="0" i="0" u="none" strike="noStrike" dirty="0">
                <a:solidFill>
                  <a:srgbClr val="000000"/>
                </a:solidFill>
                <a:effectLst/>
                <a:latin typeface="Arial" panose="020B0604020202020204" pitchFamily="34" charset="0"/>
              </a:rPr>
              <a:t>), pandas, </a:t>
            </a:r>
            <a:r>
              <a:rPr lang="en-GB" sz="1100" b="0" i="0" u="none" strike="noStrike" dirty="0" err="1">
                <a:solidFill>
                  <a:srgbClr val="000000"/>
                </a:solidFill>
                <a:effectLst/>
                <a:latin typeface="Arial" panose="020B0604020202020204" pitchFamily="34" charset="0"/>
              </a:rPr>
              <a:t>numpy</a:t>
            </a:r>
            <a:r>
              <a:rPr lang="en-GB" sz="1100" b="0" i="0" u="none" strike="noStrike" dirty="0">
                <a:solidFill>
                  <a:srgbClr val="000000"/>
                </a:solidFill>
                <a:effectLst/>
                <a:latin typeface="Arial" panose="020B0604020202020204" pitchFamily="34" charset="0"/>
              </a:rPr>
              <a:t> for setting optimization problem</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GB" sz="1100" b="0" i="0" u="none" strike="noStrike" dirty="0">
                <a:solidFill>
                  <a:srgbClr val="000000"/>
                </a:solidFill>
                <a:effectLst/>
                <a:latin typeface="Arial" panose="020B0604020202020204" pitchFamily="34" charset="0"/>
              </a:rPr>
              <a:t>matplotlib: for plotting</a:t>
            </a:r>
          </a:p>
          <a:p>
            <a:pPr marL="742950" lvl="1" indent="-285750" rtl="0" fontAlgn="base">
              <a:spcBef>
                <a:spcPts val="0"/>
              </a:spcBef>
              <a:spcAft>
                <a:spcPts val="0"/>
              </a:spcAft>
              <a:buFont typeface="Arial" panose="020B0604020202020204" pitchFamily="34" charset="0"/>
              <a:buChar char="•"/>
            </a:pPr>
            <a:r>
              <a:rPr lang="en-GB" sz="1100" b="0" i="0" u="none" strike="noStrike" dirty="0" err="1">
                <a:solidFill>
                  <a:srgbClr val="000000"/>
                </a:solidFill>
                <a:effectLst/>
                <a:latin typeface="Arial" panose="020B0604020202020204" pitchFamily="34" charset="0"/>
              </a:rPr>
              <a:t>tkinter</a:t>
            </a:r>
            <a:r>
              <a:rPr lang="en-GB" sz="1100" b="0" i="0" u="none" strike="noStrike" dirty="0">
                <a:solidFill>
                  <a:srgbClr val="000000"/>
                </a:solidFill>
                <a:effectLst/>
                <a:latin typeface="Arial" panose="020B0604020202020204" pitchFamily="34" charset="0"/>
              </a:rPr>
              <a:t>: it is a form of user interface which allows users to interact with computers through visual indicators using items such as icons, menus, windows, etc. so, it seem to be suitable to build our application</a:t>
            </a:r>
          </a:p>
          <a:p>
            <a:pPr marL="742950" lvl="1" indent="-285750" rtl="0" fontAlgn="base">
              <a:spcBef>
                <a:spcPts val="0"/>
              </a:spcBef>
              <a:spcAft>
                <a:spcPts val="0"/>
              </a:spcAft>
              <a:buFont typeface="Arial" panose="020B0604020202020204" pitchFamily="34" charset="0"/>
              <a:buChar char="•"/>
            </a:pPr>
            <a:r>
              <a:rPr lang="en-GB" sz="1100" b="0" i="0" u="none" strike="noStrike" dirty="0" err="1">
                <a:solidFill>
                  <a:srgbClr val="000000"/>
                </a:solidFill>
                <a:effectLst/>
                <a:latin typeface="Arial" panose="020B0604020202020204" pitchFamily="34" charset="0"/>
              </a:rPr>
              <a:t>ttk</a:t>
            </a:r>
            <a:r>
              <a:rPr lang="en-GB" sz="1100" b="0" i="0" u="none" strike="noStrike" dirty="0">
                <a:solidFill>
                  <a:srgbClr val="000000"/>
                </a:solidFill>
                <a:effectLst/>
                <a:latin typeface="Arial" panose="020B0604020202020204" pitchFamily="34" charset="0"/>
              </a:rPr>
              <a:t> bootstrap: for beautifying interface layout/</a:t>
            </a:r>
            <a:r>
              <a:rPr lang="en-GB" sz="1100" b="0" i="0" u="none" strike="noStrike" dirty="0" err="1">
                <a:solidFill>
                  <a:srgbClr val="000000"/>
                </a:solidFill>
                <a:effectLst/>
                <a:latin typeface="Arial" panose="020B0604020202020204" pitchFamily="34" charset="0"/>
              </a:rPr>
              <a:t>color</a:t>
            </a:r>
            <a:endParaRPr lang="en-GB"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GB" sz="1100" b="0" i="0" u="none" strike="noStrike" dirty="0">
                <a:solidFill>
                  <a:srgbClr val="000000"/>
                </a:solidFill>
                <a:effectLst/>
                <a:latin typeface="Arial" panose="020B0604020202020204" pitchFamily="34" charset="0"/>
              </a:rPr>
              <a:t>Python Imaging Library (PIL): for inserting image</a:t>
            </a:r>
          </a:p>
        </p:txBody>
      </p:sp>
      <p:sp>
        <p:nvSpPr>
          <p:cNvPr id="4" name="Slide Number Placeholder 3"/>
          <p:cNvSpPr>
            <a:spLocks noGrp="1"/>
          </p:cNvSpPr>
          <p:nvPr>
            <p:ph type="sldNum" sz="quarter" idx="5"/>
          </p:nvPr>
        </p:nvSpPr>
        <p:spPr/>
        <p:txBody>
          <a:bodyPr/>
          <a:lstStyle/>
          <a:p>
            <a:fld id="{FF1D134B-5E32-473B-9ACB-9505114C61A7}" type="slidenum">
              <a:rPr lang="en-GB" smtClean="0"/>
              <a:t>5</a:t>
            </a:fld>
            <a:endParaRPr lang="en-GB"/>
          </a:p>
        </p:txBody>
      </p:sp>
    </p:spTree>
    <p:extLst>
      <p:ext uri="{BB962C8B-B14F-4D97-AF65-F5344CB8AC3E}">
        <p14:creationId xmlns:p14="http://schemas.microsoft.com/office/powerpoint/2010/main" val="395864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GB" sz="1800" b="1" i="0" u="none" strike="noStrike" dirty="0">
                <a:solidFill>
                  <a:srgbClr val="000000"/>
                </a:solidFill>
                <a:effectLst/>
                <a:latin typeface="Arial" panose="020B0604020202020204" pitchFamily="34" charset="0"/>
              </a:rPr>
              <a:t>output:</a:t>
            </a:r>
          </a:p>
          <a:p>
            <a:pPr marL="457200" rtl="0">
              <a:spcBef>
                <a:spcPts val="0"/>
              </a:spcBef>
              <a:spcAft>
                <a:spcPts val="0"/>
              </a:spcAft>
            </a:pPr>
            <a:r>
              <a:rPr lang="en-GB" sz="1800" b="0" i="0" u="none" strike="noStrike" dirty="0">
                <a:solidFill>
                  <a:srgbClr val="000000"/>
                </a:solidFill>
                <a:effectLst/>
                <a:latin typeface="Arial" panose="020B0604020202020204" pitchFamily="34" charset="0"/>
              </a:rPr>
              <a:t>in this project, our output will be a application where users can input their personal information and then obtain recommended diet combinations for every three meals at McDonald's within the calorie limit</a:t>
            </a:r>
            <a:endParaRPr lang="en-GB" sz="1600" b="0" dirty="0">
              <a:effectLst/>
            </a:endParaRPr>
          </a:p>
          <a:p>
            <a:br>
              <a:rPr lang="en-GB" sz="1600" dirty="0"/>
            </a:br>
            <a:endParaRPr lang="en-GB" dirty="0"/>
          </a:p>
        </p:txBody>
      </p:sp>
      <p:sp>
        <p:nvSpPr>
          <p:cNvPr id="4" name="Slide Number Placeholder 3"/>
          <p:cNvSpPr>
            <a:spLocks noGrp="1"/>
          </p:cNvSpPr>
          <p:nvPr>
            <p:ph type="sldNum" sz="quarter" idx="5"/>
          </p:nvPr>
        </p:nvSpPr>
        <p:spPr/>
        <p:txBody>
          <a:bodyPr/>
          <a:lstStyle/>
          <a:p>
            <a:fld id="{FF1D134B-5E32-473B-9ACB-9505114C61A7}" type="slidenum">
              <a:rPr lang="en-GB" smtClean="0"/>
              <a:t>6</a:t>
            </a:fld>
            <a:endParaRPr lang="en-GB"/>
          </a:p>
        </p:txBody>
      </p:sp>
    </p:spTree>
    <p:extLst>
      <p:ext uri="{BB962C8B-B14F-4D97-AF65-F5344CB8AC3E}">
        <p14:creationId xmlns:p14="http://schemas.microsoft.com/office/powerpoint/2010/main" val="290912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5/25/2022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55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5/25/2022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6794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5/25/2022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44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5/25/2022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6458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5/25/2022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8714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5/25/2022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897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5/25/2022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6297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5/25/2022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8686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5/25/2022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9762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5/25/2022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7469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5/25/2022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1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5/25/2022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9268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hyperlink" Target="https://www.who.int/news-room/fact-sheets/detail/healthy-diet" TargetMode="External"/><Relationship Id="rId4" Type="http://schemas.openxmlformats.org/officeDocument/2006/relationships/image" Target="../media/image6.png"/><Relationship Id="rId9" Type="http://schemas.openxmlformats.org/officeDocument/2006/relationships/hyperlink" Target="https://www.kaggle.com/datasets/mcdonalds/nutrition-fac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9FAEB5-D20D-48E2-B67F-57D161AE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BFBFB2-7F8D-6F0E-4865-8EB660B33B42}"/>
              </a:ext>
            </a:extLst>
          </p:cNvPr>
          <p:cNvSpPr>
            <a:spLocks noGrp="1"/>
          </p:cNvSpPr>
          <p:nvPr>
            <p:ph type="ctrTitle"/>
          </p:nvPr>
        </p:nvSpPr>
        <p:spPr>
          <a:xfrm>
            <a:off x="6652948" y="971397"/>
            <a:ext cx="5040784" cy="2333778"/>
          </a:xfrm>
        </p:spPr>
        <p:txBody>
          <a:bodyPr anchor="t">
            <a:normAutofit/>
          </a:bodyPr>
          <a:lstStyle/>
          <a:p>
            <a:pPr>
              <a:lnSpc>
                <a:spcPct val="90000"/>
              </a:lnSpc>
            </a:pPr>
            <a:r>
              <a:rPr lang="en-GB" sz="4600" b="1">
                <a:effectLst/>
                <a:latin typeface="Trade Gothic Next" panose="020B0604020202020204" pitchFamily="34" charset="0"/>
                <a:ea typeface="Calibri" panose="020F0502020204030204" pitchFamily="34" charset="0"/>
                <a:cs typeface="Cavolini" panose="020B0502040204020203" pitchFamily="66" charset="0"/>
              </a:rPr>
              <a:t>Customized Optimizing McDonald’s meal </a:t>
            </a:r>
            <a:endParaRPr lang="en-GB" sz="4600" b="1">
              <a:latin typeface="Trade Gothic Next" panose="020B0604020202020204" pitchFamily="34" charset="0"/>
              <a:cs typeface="Cavolini" panose="020B0502040204020203" pitchFamily="66" charset="0"/>
            </a:endParaRPr>
          </a:p>
        </p:txBody>
      </p:sp>
      <p:sp>
        <p:nvSpPr>
          <p:cNvPr id="3" name="Subtitle 2">
            <a:extLst>
              <a:ext uri="{FF2B5EF4-FFF2-40B4-BE49-F238E27FC236}">
                <a16:creationId xmlns:a16="http://schemas.microsoft.com/office/drawing/2014/main" id="{2074034C-3DEB-F63C-86BF-C15D2D46481E}"/>
              </a:ext>
            </a:extLst>
          </p:cNvPr>
          <p:cNvSpPr>
            <a:spLocks noGrp="1"/>
          </p:cNvSpPr>
          <p:nvPr>
            <p:ph type="subTitle" idx="1"/>
          </p:nvPr>
        </p:nvSpPr>
        <p:spPr>
          <a:xfrm>
            <a:off x="6652947" y="4044784"/>
            <a:ext cx="5040785" cy="2246371"/>
          </a:xfrm>
        </p:spPr>
        <p:txBody>
          <a:bodyPr anchor="t">
            <a:normAutofit lnSpcReduction="10000"/>
          </a:bodyPr>
          <a:lstStyle/>
          <a:p>
            <a:pPr algn="r"/>
            <a:r>
              <a:rPr lang="en-GB" sz="1800" dirty="0">
                <a:solidFill>
                  <a:srgbClr val="000000"/>
                </a:solidFill>
                <a:latin typeface="Calibri" panose="020F0502020204030204" pitchFamily="34" charset="0"/>
                <a:ea typeface="Calibri" panose="020F0502020204030204" pitchFamily="34" charset="0"/>
              </a:rPr>
              <a:t>Programming project </a:t>
            </a:r>
          </a:p>
          <a:p>
            <a:pPr algn="r"/>
            <a:r>
              <a:rPr lang="en-GB" sz="1800" dirty="0">
                <a:solidFill>
                  <a:srgbClr val="000000"/>
                </a:solidFill>
                <a:latin typeface="Calibri" panose="020F0502020204030204" pitchFamily="34" charset="0"/>
                <a:ea typeface="Calibri" panose="020F0502020204030204" pitchFamily="34" charset="0"/>
              </a:rPr>
              <a:t>for Advance Programming Spring 2022 </a:t>
            </a:r>
          </a:p>
          <a:p>
            <a:pPr algn="r"/>
            <a:r>
              <a:rPr lang="en-GB" sz="1800" dirty="0">
                <a:solidFill>
                  <a:srgbClr val="000000"/>
                </a:solidFill>
                <a:latin typeface="Calibri" panose="020F0502020204030204" pitchFamily="34" charset="0"/>
                <a:ea typeface="Calibri" panose="020F0502020204030204" pitchFamily="34" charset="0"/>
              </a:rPr>
              <a:t> </a:t>
            </a:r>
            <a:endParaRPr lang="en-GB" sz="1800" dirty="0">
              <a:solidFill>
                <a:srgbClr val="000000"/>
              </a:solidFill>
              <a:effectLst/>
              <a:latin typeface="Calibri" panose="020F0502020204030204" pitchFamily="34" charset="0"/>
              <a:ea typeface="Calibri" panose="020F0502020204030204" pitchFamily="34" charset="0"/>
            </a:endParaRPr>
          </a:p>
          <a:p>
            <a:pPr algn="r"/>
            <a:r>
              <a:rPr lang="en-GB" sz="1800" dirty="0">
                <a:solidFill>
                  <a:srgbClr val="000000"/>
                </a:solidFill>
                <a:effectLst/>
                <a:latin typeface="Calibri" panose="020F0502020204030204" pitchFamily="34" charset="0"/>
                <a:ea typeface="Calibri" panose="020F0502020204030204" pitchFamily="34" charset="0"/>
              </a:rPr>
              <a:t>Jiaming Huang </a:t>
            </a:r>
          </a:p>
          <a:p>
            <a:pPr algn="r"/>
            <a:r>
              <a:rPr lang="en-GB" sz="1800" dirty="0">
                <a:solidFill>
                  <a:srgbClr val="000000"/>
                </a:solidFill>
                <a:effectLst/>
                <a:latin typeface="Calibri" panose="020F0502020204030204" pitchFamily="34" charset="0"/>
                <a:ea typeface="Calibri" panose="020F0502020204030204" pitchFamily="34" charset="0"/>
              </a:rPr>
              <a:t>Ting Yang  </a:t>
            </a:r>
          </a:p>
          <a:p>
            <a:pPr algn="r"/>
            <a:r>
              <a:rPr lang="en-GB" sz="1800" dirty="0">
                <a:solidFill>
                  <a:srgbClr val="000000"/>
                </a:solidFill>
                <a:effectLst/>
                <a:latin typeface="Calibri" panose="020F0502020204030204" pitchFamily="34" charset="0"/>
                <a:ea typeface="Calibri" panose="020F0502020204030204" pitchFamily="34" charset="0"/>
              </a:rPr>
              <a:t>Manunpat Sirijaturaporn</a:t>
            </a:r>
            <a:endParaRPr lang="en-GB" dirty="0"/>
          </a:p>
        </p:txBody>
      </p:sp>
      <p:sp>
        <p:nvSpPr>
          <p:cNvPr id="19" name="Rectangle 1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late of food&#10;&#10;Description automatically generated with low confidence">
            <a:extLst>
              <a:ext uri="{FF2B5EF4-FFF2-40B4-BE49-F238E27FC236}">
                <a16:creationId xmlns:a16="http://schemas.microsoft.com/office/drawing/2014/main" id="{8D40F5CB-283B-8D32-C57C-64AD38D478B2}"/>
              </a:ext>
            </a:extLst>
          </p:cNvPr>
          <p:cNvPicPr>
            <a:picLocks noChangeAspect="1"/>
          </p:cNvPicPr>
          <p:nvPr/>
        </p:nvPicPr>
        <p:blipFill>
          <a:blip r:embed="rId2"/>
          <a:stretch>
            <a:fillRect/>
          </a:stretch>
        </p:blipFill>
        <p:spPr>
          <a:xfrm>
            <a:off x="517869" y="881983"/>
            <a:ext cx="5021183" cy="5163171"/>
          </a:xfrm>
          <a:prstGeom prst="rect">
            <a:avLst/>
          </a:prstGeom>
        </p:spPr>
      </p:pic>
      <p:sp>
        <p:nvSpPr>
          <p:cNvPr id="25" name="Rectangle 20">
            <a:extLst>
              <a:ext uri="{FF2B5EF4-FFF2-40B4-BE49-F238E27FC236}">
                <a16:creationId xmlns:a16="http://schemas.microsoft.com/office/drawing/2014/main" id="{77632950-D278-4CFA-808C-361D65D66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 Université de Lauranne - UNIL">
            <a:extLst>
              <a:ext uri="{FF2B5EF4-FFF2-40B4-BE49-F238E27FC236}">
                <a16:creationId xmlns:a16="http://schemas.microsoft.com/office/drawing/2014/main" id="{09670C7B-3C71-C43F-4F23-8071D96D3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475" y="5604150"/>
            <a:ext cx="1666530" cy="58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17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90A9-AFB0-B979-B1D8-908736E1DC4F}"/>
              </a:ext>
            </a:extLst>
          </p:cNvPr>
          <p:cNvSpPr>
            <a:spLocks noGrp="1"/>
          </p:cNvSpPr>
          <p:nvPr>
            <p:ph type="title"/>
          </p:nvPr>
        </p:nvSpPr>
        <p:spPr>
          <a:xfrm>
            <a:off x="517870" y="731814"/>
            <a:ext cx="5021182" cy="1917192"/>
          </a:xfrm>
        </p:spPr>
        <p:txBody>
          <a:bodyPr>
            <a:normAutofit/>
          </a:bodyPr>
          <a:lstStyle/>
          <a:p>
            <a:r>
              <a:rPr lang="en-GB" sz="4800" dirty="0"/>
              <a:t>Motivation and Objective</a:t>
            </a:r>
          </a:p>
        </p:txBody>
      </p:sp>
      <p:pic>
        <p:nvPicPr>
          <p:cNvPr id="4" name="Picture 2" descr="Logo Université de Lauranne - UNIL">
            <a:extLst>
              <a:ext uri="{FF2B5EF4-FFF2-40B4-BE49-F238E27FC236}">
                <a16:creationId xmlns:a16="http://schemas.microsoft.com/office/drawing/2014/main" id="{6196FE96-DFB9-80EF-42E1-48D3003B1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142" y="109282"/>
            <a:ext cx="1666530" cy="5888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ast food slows down Children's brains | RRMCH">
            <a:extLst>
              <a:ext uri="{FF2B5EF4-FFF2-40B4-BE49-F238E27FC236}">
                <a16:creationId xmlns:a16="http://schemas.microsoft.com/office/drawing/2014/main" id="{33DA37DC-EF80-3B64-FEAD-28F1B28B2A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261" y="817557"/>
            <a:ext cx="6040411" cy="24389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B7C377AA-55D5-BC56-EC67-0A6E6C18572C}"/>
              </a:ext>
            </a:extLst>
          </p:cNvPr>
          <p:cNvSpPr>
            <a:spLocks noGrp="1"/>
          </p:cNvSpPr>
          <p:nvPr>
            <p:ph idx="1"/>
          </p:nvPr>
        </p:nvSpPr>
        <p:spPr>
          <a:xfrm>
            <a:off x="5842000" y="5833531"/>
            <a:ext cx="6262764" cy="847451"/>
          </a:xfrm>
        </p:spPr>
        <p:txBody>
          <a:bodyPr>
            <a:noAutofit/>
          </a:bodyPr>
          <a:lstStyle/>
          <a:p>
            <a:pPr algn="ctr"/>
            <a:r>
              <a:rPr lang="en-GB" sz="2400" b="1" i="1" dirty="0">
                <a:solidFill>
                  <a:srgbClr val="000000"/>
                </a:solidFill>
                <a:latin typeface="Calibri" panose="020F0502020204030204" pitchFamily="34" charset="0"/>
              </a:rPr>
              <a:t>“We aim to optimize McDonald’s intake given the minimum daily nutrition requirement”</a:t>
            </a:r>
          </a:p>
        </p:txBody>
      </p:sp>
      <p:pic>
        <p:nvPicPr>
          <p:cNvPr id="2056" name="Picture 8" descr="What are the Effects of Eating Junk Food? (with pictures)">
            <a:extLst>
              <a:ext uri="{FF2B5EF4-FFF2-40B4-BE49-F238E27FC236}">
                <a16:creationId xmlns:a16="http://schemas.microsoft.com/office/drawing/2014/main" id="{EC1939B9-7F24-98C4-5EEE-CEF3C6F8E9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934" y="2427603"/>
            <a:ext cx="4346687" cy="40767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09B383C-41A5-9204-7944-E3663F2A5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723" y="3480802"/>
            <a:ext cx="5213222" cy="221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59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D578-BAFD-C688-844A-05D903F2DB94}"/>
              </a:ext>
            </a:extLst>
          </p:cNvPr>
          <p:cNvSpPr>
            <a:spLocks noGrp="1"/>
          </p:cNvSpPr>
          <p:nvPr>
            <p:ph type="title"/>
          </p:nvPr>
        </p:nvSpPr>
        <p:spPr>
          <a:xfrm>
            <a:off x="441666" y="758266"/>
            <a:ext cx="5180202" cy="918125"/>
          </a:xfrm>
        </p:spPr>
        <p:txBody>
          <a:bodyPr>
            <a:normAutofit/>
          </a:bodyPr>
          <a:lstStyle/>
          <a:p>
            <a:r>
              <a:rPr lang="en-GB" sz="5000" dirty="0"/>
              <a:t>Data preparation</a:t>
            </a:r>
          </a:p>
        </p:txBody>
      </p:sp>
      <p:pic>
        <p:nvPicPr>
          <p:cNvPr id="4" name="Picture 2" descr="Logo Université de Lauranne - UNIL">
            <a:extLst>
              <a:ext uri="{FF2B5EF4-FFF2-40B4-BE49-F238E27FC236}">
                <a16:creationId xmlns:a16="http://schemas.microsoft.com/office/drawing/2014/main" id="{380F151E-7AA0-3FAE-6DE2-11D166A7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142" y="109282"/>
            <a:ext cx="1666530" cy="5888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1597D9E-35B8-776B-47C4-3D92488CB5EB}"/>
              </a:ext>
            </a:extLst>
          </p:cNvPr>
          <p:cNvPicPr>
            <a:picLocks noChangeAspect="1"/>
          </p:cNvPicPr>
          <p:nvPr/>
        </p:nvPicPr>
        <p:blipFill>
          <a:blip r:embed="rId4"/>
          <a:stretch>
            <a:fillRect/>
          </a:stretch>
        </p:blipFill>
        <p:spPr>
          <a:xfrm>
            <a:off x="629903" y="1625589"/>
            <a:ext cx="4803728" cy="4846524"/>
          </a:xfrm>
          <a:prstGeom prst="rect">
            <a:avLst/>
          </a:prstGeom>
        </p:spPr>
      </p:pic>
      <p:pic>
        <p:nvPicPr>
          <p:cNvPr id="5" name="Picture 4">
            <a:extLst>
              <a:ext uri="{FF2B5EF4-FFF2-40B4-BE49-F238E27FC236}">
                <a16:creationId xmlns:a16="http://schemas.microsoft.com/office/drawing/2014/main" id="{1015F92C-BF39-AFA9-D69C-D1E1EB85F767}"/>
              </a:ext>
            </a:extLst>
          </p:cNvPr>
          <p:cNvPicPr>
            <a:picLocks noChangeAspect="1"/>
          </p:cNvPicPr>
          <p:nvPr/>
        </p:nvPicPr>
        <p:blipFill>
          <a:blip r:embed="rId5"/>
          <a:stretch>
            <a:fillRect/>
          </a:stretch>
        </p:blipFill>
        <p:spPr>
          <a:xfrm>
            <a:off x="6036734" y="2592587"/>
            <a:ext cx="5874033" cy="13885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102" name="Picture 6" descr="Download Dataset from kaggle and access it in Python(CSV) | by Pranav  Dhumal | Medium">
            <a:extLst>
              <a:ext uri="{FF2B5EF4-FFF2-40B4-BE49-F238E27FC236}">
                <a16:creationId xmlns:a16="http://schemas.microsoft.com/office/drawing/2014/main" id="{BCC4CCC7-27D8-205E-3F78-7F25AB7E45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4865" y="1683125"/>
            <a:ext cx="1907523" cy="644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84F762C-7024-BFA4-DAA9-C61DDB946E7F}"/>
              </a:ext>
            </a:extLst>
          </p:cNvPr>
          <p:cNvPicPr>
            <a:picLocks noChangeAspect="1"/>
          </p:cNvPicPr>
          <p:nvPr/>
        </p:nvPicPr>
        <p:blipFill>
          <a:blip r:embed="rId7"/>
          <a:stretch>
            <a:fillRect/>
          </a:stretch>
        </p:blipFill>
        <p:spPr>
          <a:xfrm>
            <a:off x="7870489" y="4399013"/>
            <a:ext cx="4091785" cy="17652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9172C24F-77DD-A14C-555B-F29C5B72B08B}"/>
              </a:ext>
            </a:extLst>
          </p:cNvPr>
          <p:cNvPicPr>
            <a:picLocks noChangeAspect="1"/>
          </p:cNvPicPr>
          <p:nvPr/>
        </p:nvPicPr>
        <p:blipFill rotWithShape="1">
          <a:blip r:embed="rId8"/>
          <a:srcRect l="-185" b="7856"/>
          <a:stretch/>
        </p:blipFill>
        <p:spPr>
          <a:xfrm>
            <a:off x="6053668" y="5059911"/>
            <a:ext cx="1617140" cy="5958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703B201B-392D-952D-C064-0CD77B51B2E9}"/>
              </a:ext>
            </a:extLst>
          </p:cNvPr>
          <p:cNvSpPr txBox="1"/>
          <p:nvPr/>
        </p:nvSpPr>
        <p:spPr>
          <a:xfrm>
            <a:off x="230419" y="6510867"/>
            <a:ext cx="9218381" cy="276553"/>
          </a:xfrm>
          <a:prstGeom prst="rect">
            <a:avLst/>
          </a:prstGeom>
          <a:noFill/>
        </p:spPr>
        <p:txBody>
          <a:bodyPr wrap="square" rtlCol="0">
            <a:spAutoFit/>
          </a:bodyPr>
          <a:lstStyle/>
          <a:p>
            <a:r>
              <a:rPr lang="en-GB" sz="1200" dirty="0"/>
              <a:t>Reference: </a:t>
            </a:r>
            <a:r>
              <a:rPr lang="en-GB" sz="1200" dirty="0">
                <a:hlinkClick r:id="rId9"/>
              </a:rPr>
              <a:t>https://www.kaggle.com/datasets/mcdonalds/nutrition-facts</a:t>
            </a:r>
            <a:r>
              <a:rPr lang="en-GB" sz="1200" dirty="0"/>
              <a:t>, </a:t>
            </a:r>
            <a:r>
              <a:rPr lang="en-GB" sz="1200" dirty="0">
                <a:hlinkClick r:id="rId10"/>
              </a:rPr>
              <a:t>https://www.who.int/news-room/fact-sheets/detail/healthy-diet</a:t>
            </a:r>
            <a:r>
              <a:rPr lang="en-GB" sz="1200" dirty="0"/>
              <a:t> </a:t>
            </a:r>
          </a:p>
        </p:txBody>
      </p:sp>
    </p:spTree>
    <p:extLst>
      <p:ext uri="{BB962C8B-B14F-4D97-AF65-F5344CB8AC3E}">
        <p14:creationId xmlns:p14="http://schemas.microsoft.com/office/powerpoint/2010/main" val="99681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6A5391-0081-3F01-27AF-C4A7BCD903DB}"/>
              </a:ext>
            </a:extLst>
          </p:cNvPr>
          <p:cNvPicPr>
            <a:picLocks noChangeAspect="1"/>
          </p:cNvPicPr>
          <p:nvPr/>
        </p:nvPicPr>
        <p:blipFill>
          <a:blip r:embed="rId3"/>
          <a:stretch>
            <a:fillRect/>
          </a:stretch>
        </p:blipFill>
        <p:spPr>
          <a:xfrm>
            <a:off x="2836334" y="1930846"/>
            <a:ext cx="9142178" cy="4072021"/>
          </a:xfrm>
          <a:prstGeom prst="rect">
            <a:avLst/>
          </a:prstGeom>
        </p:spPr>
      </p:pic>
      <p:sp>
        <p:nvSpPr>
          <p:cNvPr id="13" name="TextBox 12">
            <a:extLst>
              <a:ext uri="{FF2B5EF4-FFF2-40B4-BE49-F238E27FC236}">
                <a16:creationId xmlns:a16="http://schemas.microsoft.com/office/drawing/2014/main" id="{5AED6735-F6A7-C056-E143-20407925E22D}"/>
              </a:ext>
            </a:extLst>
          </p:cNvPr>
          <p:cNvSpPr txBox="1"/>
          <p:nvPr/>
        </p:nvSpPr>
        <p:spPr>
          <a:xfrm>
            <a:off x="2836334" y="2051289"/>
            <a:ext cx="9142178" cy="431800"/>
          </a:xfrm>
          <a:prstGeom prst="rect">
            <a:avLst/>
          </a:prstGeom>
          <a:solidFill>
            <a:schemeClr val="lt1">
              <a:alpha val="0"/>
            </a:schemeClr>
          </a:solidFill>
          <a:ln w="38100">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GB" dirty="0"/>
          </a:p>
        </p:txBody>
      </p:sp>
      <p:sp>
        <p:nvSpPr>
          <p:cNvPr id="2" name="Title 1">
            <a:extLst>
              <a:ext uri="{FF2B5EF4-FFF2-40B4-BE49-F238E27FC236}">
                <a16:creationId xmlns:a16="http://schemas.microsoft.com/office/drawing/2014/main" id="{8C05D578-BAFD-C688-844A-05D903F2DB94}"/>
              </a:ext>
            </a:extLst>
          </p:cNvPr>
          <p:cNvSpPr>
            <a:spLocks noGrp="1"/>
          </p:cNvSpPr>
          <p:nvPr>
            <p:ph type="title"/>
          </p:nvPr>
        </p:nvSpPr>
        <p:spPr>
          <a:xfrm>
            <a:off x="441666" y="758266"/>
            <a:ext cx="5180202" cy="918125"/>
          </a:xfrm>
        </p:spPr>
        <p:txBody>
          <a:bodyPr>
            <a:normAutofit/>
          </a:bodyPr>
          <a:lstStyle/>
          <a:p>
            <a:r>
              <a:rPr lang="en-GB" sz="5000" dirty="0"/>
              <a:t>Data preparation</a:t>
            </a:r>
          </a:p>
        </p:txBody>
      </p:sp>
      <p:pic>
        <p:nvPicPr>
          <p:cNvPr id="4" name="Picture 2" descr="Logo Université de Lauranne - UNIL">
            <a:extLst>
              <a:ext uri="{FF2B5EF4-FFF2-40B4-BE49-F238E27FC236}">
                <a16:creationId xmlns:a16="http://schemas.microsoft.com/office/drawing/2014/main" id="{380F151E-7AA0-3FAE-6DE2-11D166A7E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7142" y="109282"/>
            <a:ext cx="1666530" cy="588841"/>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McDonald's Logo PNG Transparent &amp; SVG Vector - Freebie Supply">
            <a:extLst>
              <a:ext uri="{FF2B5EF4-FFF2-40B4-BE49-F238E27FC236}">
                <a16:creationId xmlns:a16="http://schemas.microsoft.com/office/drawing/2014/main" id="{8EA87092-4EF2-2B21-B80F-44D4F3634D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66" y="2777066"/>
            <a:ext cx="2243667" cy="224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5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D578-BAFD-C688-844A-05D903F2DB94}"/>
              </a:ext>
            </a:extLst>
          </p:cNvPr>
          <p:cNvSpPr>
            <a:spLocks noGrp="1"/>
          </p:cNvSpPr>
          <p:nvPr>
            <p:ph type="title"/>
          </p:nvPr>
        </p:nvSpPr>
        <p:spPr>
          <a:xfrm>
            <a:off x="441666" y="758266"/>
            <a:ext cx="5180202" cy="1637801"/>
          </a:xfrm>
        </p:spPr>
        <p:txBody>
          <a:bodyPr>
            <a:normAutofit/>
          </a:bodyPr>
          <a:lstStyle/>
          <a:p>
            <a:r>
              <a:rPr lang="en-GB" sz="5000" dirty="0"/>
              <a:t>Package preparation</a:t>
            </a:r>
          </a:p>
        </p:txBody>
      </p:sp>
      <p:pic>
        <p:nvPicPr>
          <p:cNvPr id="4" name="Picture 2" descr="Logo Université de Lauranne - UNIL">
            <a:extLst>
              <a:ext uri="{FF2B5EF4-FFF2-40B4-BE49-F238E27FC236}">
                <a16:creationId xmlns:a16="http://schemas.microsoft.com/office/drawing/2014/main" id="{380F151E-7AA0-3FAE-6DE2-11D166A7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142" y="109282"/>
            <a:ext cx="1666530" cy="58884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3D23B186-1840-C84D-2F50-58C95949D2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66" y="3525307"/>
            <a:ext cx="4470399" cy="7189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6" name="Picture 6" descr="Matplotlib: Quick and pretty (enough) to get you started. | by Dorjey  Sherpa | Medium">
            <a:extLst>
              <a:ext uri="{FF2B5EF4-FFF2-40B4-BE49-F238E27FC236}">
                <a16:creationId xmlns:a16="http://schemas.microsoft.com/office/drawing/2014/main" id="{75D63CA2-6E53-F35D-1FBD-6BCD4977CB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14" t="21889" r="9299" b="18889"/>
          <a:stretch/>
        </p:blipFill>
        <p:spPr bwMode="auto">
          <a:xfrm>
            <a:off x="6477753" y="2270938"/>
            <a:ext cx="3133420" cy="8878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8" name="Picture 8" descr="5 Ways to Create Pandas DataFrame in Python | by Nada Alay | Analytics  Vidhya | Medium">
            <a:extLst>
              <a:ext uri="{FF2B5EF4-FFF2-40B4-BE49-F238E27FC236}">
                <a16:creationId xmlns:a16="http://schemas.microsoft.com/office/drawing/2014/main" id="{D5F7644A-4B56-94D3-FFB9-1C8E447B69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566" y="4329166"/>
            <a:ext cx="3092983" cy="12516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30" name="Picture 10" descr="How to create NumPy arrays from scratch? | by Tanu N Prabhu | Towards Data  Science">
            <a:extLst>
              <a:ext uri="{FF2B5EF4-FFF2-40B4-BE49-F238E27FC236}">
                <a16:creationId xmlns:a16="http://schemas.microsoft.com/office/drawing/2014/main" id="{734B5521-9245-A8E9-DE89-5B90A6B9DD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566" y="5490981"/>
            <a:ext cx="2728914" cy="10915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699B5E-4093-5FC6-31B7-3D7A76A70444}"/>
              </a:ext>
            </a:extLst>
          </p:cNvPr>
          <p:cNvSpPr txBox="1"/>
          <p:nvPr/>
        </p:nvSpPr>
        <p:spPr>
          <a:xfrm>
            <a:off x="542566" y="2676706"/>
            <a:ext cx="381000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GB" sz="2800" b="1" dirty="0">
                <a:solidFill>
                  <a:srgbClr val="000000"/>
                </a:solidFill>
                <a:latin typeface="Calibri" panose="020F0502020204030204" pitchFamily="34" charset="0"/>
              </a:rPr>
              <a:t>Optimization problem</a:t>
            </a:r>
          </a:p>
        </p:txBody>
      </p:sp>
      <p:sp>
        <p:nvSpPr>
          <p:cNvPr id="14" name="TextBox 13">
            <a:extLst>
              <a:ext uri="{FF2B5EF4-FFF2-40B4-BE49-F238E27FC236}">
                <a16:creationId xmlns:a16="http://schemas.microsoft.com/office/drawing/2014/main" id="{44390909-09B7-4060-D39F-C880A33938D9}"/>
              </a:ext>
            </a:extLst>
          </p:cNvPr>
          <p:cNvSpPr txBox="1"/>
          <p:nvPr/>
        </p:nvSpPr>
        <p:spPr>
          <a:xfrm>
            <a:off x="6477753" y="1353641"/>
            <a:ext cx="440116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GB" sz="2800" b="1" dirty="0">
                <a:solidFill>
                  <a:srgbClr val="000000"/>
                </a:solidFill>
                <a:latin typeface="Calibri" panose="020F0502020204030204" pitchFamily="34" charset="0"/>
              </a:rPr>
              <a:t>Plotting nutrition each meal</a:t>
            </a:r>
          </a:p>
        </p:txBody>
      </p:sp>
      <p:sp>
        <p:nvSpPr>
          <p:cNvPr id="15" name="TextBox 14">
            <a:extLst>
              <a:ext uri="{FF2B5EF4-FFF2-40B4-BE49-F238E27FC236}">
                <a16:creationId xmlns:a16="http://schemas.microsoft.com/office/drawing/2014/main" id="{7ABB62B1-4E49-5C58-B855-FB50A7A12981}"/>
              </a:ext>
            </a:extLst>
          </p:cNvPr>
          <p:cNvSpPr txBox="1"/>
          <p:nvPr/>
        </p:nvSpPr>
        <p:spPr>
          <a:xfrm>
            <a:off x="6477753" y="3805946"/>
            <a:ext cx="4113899"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GB" sz="2800" b="1" dirty="0">
                <a:solidFill>
                  <a:srgbClr val="000000"/>
                </a:solidFill>
                <a:latin typeface="Calibri" panose="020F0502020204030204" pitchFamily="34" charset="0"/>
              </a:rPr>
              <a:t>Interface and visualization</a:t>
            </a:r>
          </a:p>
        </p:txBody>
      </p:sp>
      <p:pic>
        <p:nvPicPr>
          <p:cNvPr id="6" name="Picture 5">
            <a:extLst>
              <a:ext uri="{FF2B5EF4-FFF2-40B4-BE49-F238E27FC236}">
                <a16:creationId xmlns:a16="http://schemas.microsoft.com/office/drawing/2014/main" id="{CBD9F231-BCA1-99EC-779E-E90859D31F44}"/>
              </a:ext>
            </a:extLst>
          </p:cNvPr>
          <p:cNvPicPr>
            <a:picLocks noChangeAspect="1"/>
          </p:cNvPicPr>
          <p:nvPr/>
        </p:nvPicPr>
        <p:blipFill>
          <a:blip r:embed="rId8"/>
          <a:stretch>
            <a:fillRect/>
          </a:stretch>
        </p:blipFill>
        <p:spPr>
          <a:xfrm>
            <a:off x="6477753" y="4768900"/>
            <a:ext cx="1432562" cy="1444161"/>
          </a:xfrm>
          <a:prstGeom prst="rect">
            <a:avLst/>
          </a:prstGeom>
          <a:ln>
            <a:noFill/>
          </a:ln>
          <a:effectLst>
            <a:outerShdw blurRad="292100" dist="139700" dir="2700000" algn="tl" rotWithShape="0">
              <a:srgbClr val="333333">
                <a:alpha val="65000"/>
              </a:srgbClr>
            </a:outerShdw>
          </a:effectLst>
        </p:spPr>
      </p:pic>
      <p:pic>
        <p:nvPicPr>
          <p:cNvPr id="5134" name="Picture 14" descr="GitHub - israel-dryer/ttkbootstrap: A supercharged theme extension for  tkinter that enables on-demand modern flat style themes inspired by  Bootstrap.">
            <a:extLst>
              <a:ext uri="{FF2B5EF4-FFF2-40B4-BE49-F238E27FC236}">
                <a16:creationId xmlns:a16="http://schemas.microsoft.com/office/drawing/2014/main" id="{42E97402-C9AF-68CD-9464-F5BDF7EE6F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3592" y="4726465"/>
            <a:ext cx="3058060" cy="15290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36" name="Picture 16" descr="Tkinter based GUI- Application form - IoTEDU">
            <a:extLst>
              <a:ext uri="{FF2B5EF4-FFF2-40B4-BE49-F238E27FC236}">
                <a16:creationId xmlns:a16="http://schemas.microsoft.com/office/drawing/2014/main" id="{466A107B-ABBB-653B-DAF3-AE6DEEA89A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4077" y="4726465"/>
            <a:ext cx="1358735" cy="15290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68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D578-BAFD-C688-844A-05D903F2DB94}"/>
              </a:ext>
            </a:extLst>
          </p:cNvPr>
          <p:cNvSpPr>
            <a:spLocks noGrp="1"/>
          </p:cNvSpPr>
          <p:nvPr>
            <p:ph type="title"/>
          </p:nvPr>
        </p:nvSpPr>
        <p:spPr>
          <a:xfrm>
            <a:off x="441666" y="758266"/>
            <a:ext cx="5180202" cy="1637801"/>
          </a:xfrm>
        </p:spPr>
        <p:txBody>
          <a:bodyPr>
            <a:normAutofit/>
          </a:bodyPr>
          <a:lstStyle/>
          <a:p>
            <a:r>
              <a:rPr lang="en-GB" sz="5000" dirty="0"/>
              <a:t>Output</a:t>
            </a:r>
          </a:p>
        </p:txBody>
      </p:sp>
      <p:pic>
        <p:nvPicPr>
          <p:cNvPr id="4" name="Picture 2" descr="Logo Université de Lauranne - UNIL">
            <a:extLst>
              <a:ext uri="{FF2B5EF4-FFF2-40B4-BE49-F238E27FC236}">
                <a16:creationId xmlns:a16="http://schemas.microsoft.com/office/drawing/2014/main" id="{380F151E-7AA0-3FAE-6DE2-11D166A7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142" y="109282"/>
            <a:ext cx="1666530" cy="58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01112"/>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526</Words>
  <Application>Microsoft Office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Bierstadt</vt:lpstr>
      <vt:lpstr>Calibri</vt:lpstr>
      <vt:lpstr>Trade Gothic Next</vt:lpstr>
      <vt:lpstr>GestaltVTI</vt:lpstr>
      <vt:lpstr>Customized Optimizing McDonald’s meal </vt:lpstr>
      <vt:lpstr>Motivation and Objective</vt:lpstr>
      <vt:lpstr>Data preparation</vt:lpstr>
      <vt:lpstr>Data preparation</vt:lpstr>
      <vt:lpstr>Package preparation</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Optimizing McDonald’s meal </dc:title>
  <dc:creator>Manunpat Sirijaturaporn</dc:creator>
  <cp:lastModifiedBy>Manunpat Sirijaturaporn</cp:lastModifiedBy>
  <cp:revision>1</cp:revision>
  <dcterms:created xsi:type="dcterms:W3CDTF">2022-05-25T13:07:39Z</dcterms:created>
  <dcterms:modified xsi:type="dcterms:W3CDTF">2022-05-25T16:32:19Z</dcterms:modified>
</cp:coreProperties>
</file>