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8" r:id="rId5"/>
    <p:sldId id="257" r:id="rId6"/>
    <p:sldId id="259" r:id="rId7"/>
    <p:sldId id="260" r:id="rId8"/>
    <p:sldId id="268" r:id="rId9"/>
    <p:sldId id="261" r:id="rId10"/>
    <p:sldId id="267" r:id="rId11"/>
    <p:sldId id="262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12" y="-1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1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0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2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5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8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7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8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0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jflynn/rmd_labmeeti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oi2bib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wp-content/uploads/2015/03/rmarkdown-reference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RMarkdown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Kaitlin Flynn</a:t>
            </a:r>
          </a:p>
          <a:p>
            <a:r>
              <a:rPr lang="en-US" dirty="0" err="1" smtClean="0"/>
              <a:t>Schloss</a:t>
            </a:r>
            <a:r>
              <a:rPr lang="en-US" dirty="0" smtClean="0"/>
              <a:t> lab meeting</a:t>
            </a:r>
          </a:p>
          <a:p>
            <a:r>
              <a:rPr lang="en-US" dirty="0" smtClean="0"/>
              <a:t>1-25-16</a:t>
            </a:r>
          </a:p>
        </p:txBody>
      </p:sp>
    </p:spTree>
    <p:extLst>
      <p:ext uri="{BB962C8B-B14F-4D97-AF65-F5344CB8AC3E}">
        <p14:creationId xmlns:p14="http://schemas.microsoft.com/office/powerpoint/2010/main" val="1361187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 basic RMD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8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https://github.com/kjflynn/rmd_labmeeting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7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tricks from senior members of the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bibliography for your report using </a:t>
            </a:r>
            <a:r>
              <a:rPr lang="en-US" dirty="0" err="1" smtClean="0"/>
              <a:t>bibtex</a:t>
            </a:r>
            <a:endParaRPr lang="en-US" dirty="0" smtClean="0"/>
          </a:p>
          <a:p>
            <a:r>
              <a:rPr lang="en-US" dirty="0" smtClean="0"/>
              <a:t>Cite a paper about diamonds</a:t>
            </a:r>
          </a:p>
          <a:p>
            <a:r>
              <a:rPr lang="en-US" dirty="0" smtClean="0"/>
              <a:t>Create a file called </a:t>
            </a:r>
            <a:r>
              <a:rPr lang="en-US" dirty="0" err="1" smtClean="0"/>
              <a:t>references.bib</a:t>
            </a:r>
            <a:r>
              <a:rPr lang="en-US" dirty="0" smtClean="0"/>
              <a:t> in the repo</a:t>
            </a:r>
          </a:p>
          <a:p>
            <a:r>
              <a:rPr lang="en-US" dirty="0" smtClean="0"/>
              <a:t>Put the </a:t>
            </a:r>
            <a:r>
              <a:rPr lang="en-US" dirty="0" err="1" smtClean="0"/>
              <a:t>bibtex</a:t>
            </a:r>
            <a:r>
              <a:rPr lang="en-US" dirty="0" smtClean="0"/>
              <a:t> citation in there</a:t>
            </a:r>
          </a:p>
          <a:p>
            <a:r>
              <a:rPr lang="en-US" dirty="0" smtClean="0">
                <a:hlinkClick r:id="rId2"/>
              </a:rPr>
              <a:t>https://www.doi2bib.org/</a:t>
            </a:r>
            <a:endParaRPr lang="en-US" dirty="0" smtClean="0"/>
          </a:p>
          <a:p>
            <a:r>
              <a:rPr lang="en-US" dirty="0" smtClean="0"/>
              <a:t>Reference in the text using [@paper]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983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Old school: research reports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7" y="2053501"/>
            <a:ext cx="2775205" cy="1734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775" y="2053501"/>
            <a:ext cx="3503304" cy="1839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329" y="1731921"/>
            <a:ext cx="2563039" cy="25630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7762" y="4522099"/>
            <a:ext cx="5647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what if something changes? What if you repeat an experiment? What if you find out your values were calculated improperly?</a:t>
            </a:r>
          </a:p>
          <a:p>
            <a:endParaRPr lang="en-US" dirty="0"/>
          </a:p>
          <a:p>
            <a:r>
              <a:rPr lang="en-US" dirty="0" smtClean="0"/>
              <a:t>What if someone wants to use your data? See how you did something? Are you going to have your PI send them Excel formulas??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8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school: reproducible reports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035" y="2859866"/>
            <a:ext cx="3329325" cy="1664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6" y="2570784"/>
            <a:ext cx="2468116" cy="19124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0361" y="5017667"/>
            <a:ext cx="6886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If you need to change a value – do it once in 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Report generated through </a:t>
            </a:r>
            <a:r>
              <a:rPr lang="en-US" dirty="0" err="1" smtClean="0"/>
              <a:t>RMarkdown</a:t>
            </a:r>
            <a:r>
              <a:rPr lang="en-US" dirty="0" smtClean="0"/>
              <a:t> will incorporate the new value into calculations and reports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Need to add a figure? Can do that without renumbering by hand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Someone wants your data or formulas? Easy!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166" y="1728885"/>
            <a:ext cx="3173360" cy="31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5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508000"/>
            <a:ext cx="5842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0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482"/>
            <a:ext cx="8229600" cy="1143000"/>
          </a:xfrm>
        </p:spPr>
        <p:txBody>
          <a:bodyPr/>
          <a:lstStyle/>
          <a:p>
            <a:r>
              <a:rPr lang="en-US" dirty="0" smtClean="0"/>
              <a:t>R + Markdown = </a:t>
            </a:r>
            <a:r>
              <a:rPr lang="en-US" dirty="0" err="1" smtClean="0"/>
              <a:t>RMarkdown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40" y="1168046"/>
            <a:ext cx="6729552" cy="56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03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bones of an .</a:t>
            </a:r>
            <a:r>
              <a:rPr lang="en-US" dirty="0" err="1" smtClean="0"/>
              <a:t>Rmd</a:t>
            </a:r>
            <a:r>
              <a:rPr lang="en-US" dirty="0" smtClean="0"/>
              <a:t>- Header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984" y="2281697"/>
            <a:ext cx="6803113" cy="4091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4" y="1306461"/>
            <a:ext cx="45466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37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Chunks and parameters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84400"/>
            <a:ext cx="85344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tons</a:t>
            </a:r>
          </a:p>
          <a:p>
            <a:pPr lvl="1"/>
            <a:r>
              <a:rPr lang="en-US" dirty="0" smtClean="0"/>
              <a:t>Code evaluation</a:t>
            </a:r>
          </a:p>
          <a:p>
            <a:pPr lvl="1"/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Plots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https://www.rstudio.com/wp-content/uploads/2015/03/rmarkdown-reference.pdf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and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Headers, bullets, bold, italics</a:t>
            </a:r>
          </a:p>
          <a:p>
            <a:pPr lvl="1"/>
            <a:r>
              <a:rPr lang="en-US" dirty="0" smtClean="0"/>
              <a:t># Header</a:t>
            </a:r>
          </a:p>
          <a:p>
            <a:pPr lvl="2"/>
            <a:r>
              <a:rPr lang="en-US" dirty="0" smtClean="0"/>
              <a:t>## smaller header</a:t>
            </a:r>
          </a:p>
          <a:p>
            <a:pPr lvl="1"/>
            <a:r>
              <a:rPr lang="en-US" dirty="0" smtClean="0"/>
              <a:t>* bullet</a:t>
            </a:r>
          </a:p>
          <a:p>
            <a:pPr lvl="2"/>
            <a:r>
              <a:rPr lang="en-US" dirty="0" smtClean="0"/>
              <a:t>+ sub bullet</a:t>
            </a:r>
          </a:p>
          <a:p>
            <a:pPr lvl="1"/>
            <a:r>
              <a:rPr lang="en-US" dirty="0" smtClean="0"/>
              <a:t>**bold**, _italic_</a:t>
            </a:r>
          </a:p>
          <a:p>
            <a:r>
              <a:rPr lang="en-US" dirty="0" smtClean="0"/>
              <a:t>Inline values </a:t>
            </a:r>
          </a:p>
          <a:p>
            <a:pPr lvl="1"/>
            <a:r>
              <a:rPr lang="en-US" dirty="0" smtClean="0"/>
              <a:t>“There were `r length(thing)` things in the room”</a:t>
            </a:r>
          </a:p>
          <a:p>
            <a:pPr lvl="1"/>
            <a:r>
              <a:rPr lang="en-US" dirty="0" smtClean="0"/>
              <a:t>“There were 8 things in the room”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6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290</Words>
  <Application>Microsoft Macintosh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 to RMarkdown</vt:lpstr>
      <vt:lpstr>Old school: research reports</vt:lpstr>
      <vt:lpstr>New school: reproducible reports</vt:lpstr>
      <vt:lpstr>PowerPoint Presentation</vt:lpstr>
      <vt:lpstr>R + Markdown = RMarkdown</vt:lpstr>
      <vt:lpstr>The bones of an .Rmd- Header</vt:lpstr>
      <vt:lpstr>Chunks and parameters</vt:lpstr>
      <vt:lpstr>Chunk parameters</vt:lpstr>
      <vt:lpstr>Text and formatting</vt:lpstr>
      <vt:lpstr>Demo a basic RMD</vt:lpstr>
      <vt:lpstr>Exercises!</vt:lpstr>
      <vt:lpstr>Advanced tricks from senior members of the lab</vt:lpstr>
      <vt:lpstr>Advanced 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RMarkdown</dc:title>
  <dc:creator>kaitlin</dc:creator>
  <cp:lastModifiedBy>kaitlin</cp:lastModifiedBy>
  <cp:revision>15</cp:revision>
  <dcterms:created xsi:type="dcterms:W3CDTF">2018-01-24T18:11:13Z</dcterms:created>
  <dcterms:modified xsi:type="dcterms:W3CDTF">2018-01-24T22:37:32Z</dcterms:modified>
</cp:coreProperties>
</file>