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3" r:id="rId4"/>
    <p:sldId id="258" r:id="rId5"/>
    <p:sldId id="257" r:id="rId6"/>
    <p:sldId id="259" r:id="rId7"/>
    <p:sldId id="260" r:id="rId8"/>
    <p:sldId id="261" r:id="rId9"/>
    <p:sldId id="262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112" y="-1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165-BCD5-0741-955A-CBB9A1008079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E7A1-370B-DB43-9B35-77E27741A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1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165-BCD5-0741-955A-CBB9A1008079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E7A1-370B-DB43-9B35-77E27741A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0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165-BCD5-0741-955A-CBB9A1008079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E7A1-370B-DB43-9B35-77E27741A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2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165-BCD5-0741-955A-CBB9A1008079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E7A1-370B-DB43-9B35-77E27741A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8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165-BCD5-0741-955A-CBB9A1008079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E7A1-370B-DB43-9B35-77E27741A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6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165-BCD5-0741-955A-CBB9A1008079}" type="datetimeFigureOut">
              <a:rPr lang="en-US" smtClean="0"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E7A1-370B-DB43-9B35-77E27741A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5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165-BCD5-0741-955A-CBB9A1008079}" type="datetimeFigureOut">
              <a:rPr lang="en-US" smtClean="0"/>
              <a:t>1/24/18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E7A1-370B-DB43-9B35-77E27741A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165-BCD5-0741-955A-CBB9A1008079}" type="datetimeFigureOut">
              <a:rPr lang="en-US" smtClean="0"/>
              <a:t>1/24/18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E7A1-370B-DB43-9B35-77E27741A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8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165-BCD5-0741-955A-CBB9A1008079}" type="datetimeFigureOut">
              <a:rPr lang="en-US" smtClean="0"/>
              <a:t>1/24/18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E7A1-370B-DB43-9B35-77E27741A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7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165-BCD5-0741-955A-CBB9A1008079}" type="datetimeFigureOut">
              <a:rPr lang="en-US" smtClean="0"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E7A1-370B-DB43-9B35-77E27741A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8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165-BCD5-0741-955A-CBB9A1008079}" type="datetimeFigureOut">
              <a:rPr lang="en-US" smtClean="0"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E7A1-370B-DB43-9B35-77E27741A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57165-BCD5-0741-955A-CBB9A1008079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4E7A1-370B-DB43-9B35-77E27741A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0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oi2bib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RMarkdown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Kaitlin Flynn</a:t>
            </a:r>
          </a:p>
          <a:p>
            <a:r>
              <a:rPr lang="en-US" dirty="0" err="1" smtClean="0"/>
              <a:t>Schloss</a:t>
            </a:r>
            <a:r>
              <a:rPr lang="en-US" dirty="0" smtClean="0"/>
              <a:t> lab meeting</a:t>
            </a:r>
          </a:p>
          <a:p>
            <a:r>
              <a:rPr lang="en-US" dirty="0" smtClean="0"/>
              <a:t>1-25-18</a:t>
            </a:r>
          </a:p>
        </p:txBody>
      </p:sp>
    </p:spTree>
    <p:extLst>
      <p:ext uri="{BB962C8B-B14F-4D97-AF65-F5344CB8AC3E}">
        <p14:creationId xmlns:p14="http://schemas.microsoft.com/office/powerpoint/2010/main" val="1361187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tricks from senior members of the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7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Advanced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bibliography for your report using </a:t>
            </a:r>
            <a:r>
              <a:rPr lang="en-US" dirty="0" err="1" smtClean="0"/>
              <a:t>bibtex</a:t>
            </a:r>
            <a:endParaRPr lang="en-US" dirty="0" smtClean="0"/>
          </a:p>
          <a:p>
            <a:r>
              <a:rPr lang="en-US" dirty="0" smtClean="0"/>
              <a:t>Cite these papers:</a:t>
            </a:r>
          </a:p>
          <a:p>
            <a:r>
              <a:rPr lang="en-US" dirty="0" smtClean="0">
                <a:hlinkClick r:id="rId2"/>
              </a:rPr>
              <a:t>https://www.doi2bib.org/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9834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Old school: research reports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7" y="2053501"/>
            <a:ext cx="2775205" cy="17345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775" y="2053501"/>
            <a:ext cx="3503304" cy="18398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329" y="1731921"/>
            <a:ext cx="2563039" cy="25630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17762" y="4522099"/>
            <a:ext cx="56477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what if something changes? What if you repeat an experiment? What if you find out your values were calculated improperly?</a:t>
            </a:r>
          </a:p>
          <a:p>
            <a:endParaRPr lang="en-US" dirty="0"/>
          </a:p>
          <a:p>
            <a:r>
              <a:rPr lang="en-US" dirty="0" smtClean="0"/>
              <a:t>What if someone wants to use your data? See how you did something? Are you going to have your PI send them Excel formulas??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385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school: reproducible reports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035" y="2859866"/>
            <a:ext cx="3329325" cy="16646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76" y="2570784"/>
            <a:ext cx="2468116" cy="19124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00361" y="5017667"/>
            <a:ext cx="68867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If you need to change a value – do it once in 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Report generated through </a:t>
            </a:r>
            <a:r>
              <a:rPr lang="en-US" dirty="0" err="1" smtClean="0"/>
              <a:t>RMarkdown</a:t>
            </a:r>
            <a:r>
              <a:rPr lang="en-US" dirty="0" smtClean="0"/>
              <a:t> will incorporate the new value into calculations and reports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Need to add a figure? Can do that without renumbering by hand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Someone wants your data or formulas? Easy!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1166" y="1728885"/>
            <a:ext cx="3173360" cy="319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52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508000"/>
            <a:ext cx="58420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00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+ Markdown = </a:t>
            </a:r>
            <a:r>
              <a:rPr lang="en-US" dirty="0" err="1" smtClean="0"/>
              <a:t>RMarkdown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340" y="1168046"/>
            <a:ext cx="6729552" cy="568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03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bones of an .</a:t>
            </a:r>
            <a:r>
              <a:rPr lang="en-US" dirty="0" err="1" smtClean="0"/>
              <a:t>Rmd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337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Chunks and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0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stuff and </a:t>
            </a:r>
            <a:r>
              <a:rPr lang="en-US" dirty="0" err="1" smtClean="0"/>
              <a:t>cheatsheet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64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72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171</Words>
  <Application>Microsoft Macintosh PowerPoint</Application>
  <PresentationFormat>On-screen Show (4:3)</PresentationFormat>
  <Paragraphs>23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Intro to RMarkdown</vt:lpstr>
      <vt:lpstr>Old school: research reports</vt:lpstr>
      <vt:lpstr>New school: reproducible reports</vt:lpstr>
      <vt:lpstr>PowerPoint Presentation</vt:lpstr>
      <vt:lpstr>R + Markdown = RMarkdown</vt:lpstr>
      <vt:lpstr>The bones of an .Rmd</vt:lpstr>
      <vt:lpstr>Chunks and parameters</vt:lpstr>
      <vt:lpstr>Formatting stuff and cheatsheet</vt:lpstr>
      <vt:lpstr>Exercises!</vt:lpstr>
      <vt:lpstr>Advanced tricks from senior members of the lab</vt:lpstr>
      <vt:lpstr>Advanced exercise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RMarkdown</dc:title>
  <dc:creator>kaitlin</dc:creator>
  <cp:lastModifiedBy>kaitlin</cp:lastModifiedBy>
  <cp:revision>6</cp:revision>
  <dcterms:created xsi:type="dcterms:W3CDTF">2018-01-24T18:11:13Z</dcterms:created>
  <dcterms:modified xsi:type="dcterms:W3CDTF">2018-01-24T20:38:55Z</dcterms:modified>
</cp:coreProperties>
</file>