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58A36-3C34-4F90-AD5A-51C0B777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24D51-BE5C-4950-B04D-AD3E2E87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41253-85B4-448B-9A0A-675E41A6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12F206-715F-4765-9724-7C81F7D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BF002-271A-4884-A5AA-BAB13F69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8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1F541-F4E7-4217-BB0E-9BA8EC7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CFCE0D-363F-459E-8369-D04CFAB0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F304B-8975-400B-913C-E88776E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5B6BB-2CC4-43D2-9D0F-9A8DD033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A2B2C-0D8F-424F-89A8-92626D5C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2311AA-0AD7-4940-8854-6B988311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9BEB2-EBDD-4E80-B43C-4576F3E4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11449-D18A-4FA3-80D6-B8441082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997F0-2F5D-4501-A105-317AFA8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1FF41-804D-4E57-B5AA-694C6479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FE02-5086-497F-A5C0-FFE83FD2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A3BF6-5DB2-4C12-9BFC-10F9EF49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A7A31-E18F-4545-9DDC-60D4488A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B86A6-4D19-475A-A72C-C4D75248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7BC0C-07E9-4983-89B6-37DC75EB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0A811-A25D-42CE-BBE2-E1A29C52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764B10-0363-43C7-A482-BAEC4AB1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094B5-C0F6-41AB-BC60-09B50D85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2DD47-E6E0-4C49-A3A6-8228F50F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707E0-7A1A-4109-A21E-EE6E95EE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1AFB-A47A-4D63-B73F-929868B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DFB28-84E2-4BB5-B898-99191873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C171F2-A74B-42AE-B187-9B5EF1EB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30B1A-829D-46AC-80A8-C07F7E20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3C78E-0B57-4725-B020-E2476A3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EB7FC2-87EC-485E-901B-2D5EBEB7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27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0FE01-E580-4F12-9866-BB5019D0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B4FB8-DBD7-4084-BEFB-0402C4F3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D8E29-ACCB-4546-BF1A-2F4DB7B6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420FB6-F2E1-42CC-80F1-D7966A201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C65A71-D434-4CB5-8E93-2220BA778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CBF8CC-4CF6-4AAB-BFFC-A7C60805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D6C4B6-4697-4379-803C-B0638F24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3E3AB9-D30F-42DC-8CC3-D1D9DF6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75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56E5-C4AE-4CD9-A47B-65402C3C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6D3667-B421-47AE-8C86-4B45C0C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849ED1-216F-4BE0-9976-47641A23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CDC97D-A7FE-48D8-B74A-74781FE2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E73A2B-D6EC-4A5F-BDED-DAC2A10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4AFE34-283C-4420-ADDC-A4C23FF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B220-3092-4004-9419-C1453E8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4D244-F332-43DE-8A06-AFD188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5CAEF-374D-4A44-B27E-9B67BA96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DBCE29-CEA3-4F1D-9B53-A89DEFF7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6F538-FBA2-4D0E-80A7-003A977F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303F2-1AB9-4307-9A6B-AA1AD81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12F7F-638B-45CC-AF63-495A2EE9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04FDF-7567-4DAE-A775-AC313D6D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9A7051-F4FE-41FB-BF1A-CCD705D34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CD5055-4615-4812-9D55-44EDCFC4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6C23F-290A-4798-9625-4087454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304FCD-DACC-4A36-BE46-A4C062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C9BB3-AF18-4F65-B3BE-94D98EA9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A68894-8A2D-4315-8B17-0EC0AF76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2CB09-44B3-4FB2-BDE4-10B9748C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1C173-94B8-428F-BCBB-40B4B874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E8C6C6-8814-4796-A435-E5CCA481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24F2A-573B-40CE-B633-EF88D959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420E5-98F1-4B35-952A-348083D92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 r="1" b="1"/>
          <a:stretch/>
        </p:blipFill>
        <p:spPr>
          <a:xfrm>
            <a:off x="3494762" y="10"/>
            <a:ext cx="8697237" cy="6857990"/>
          </a:xfrm>
          <a:prstGeom prst="rect">
            <a:avLst/>
          </a:prstGeom>
        </p:spPr>
      </p:pic>
      <p:sp>
        <p:nvSpPr>
          <p:cNvPr id="54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1BF2CF-8163-4D4A-9765-7637F8D3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 Pet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1B942-108F-49B7-A107-F3EBA0A9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67687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Gerenciamento para seu PET!</a:t>
            </a: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Data 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Pet</dc:title>
  <dc:creator>JOAO MARCOS AFRICO DA SILVA</dc:creator>
  <cp:lastModifiedBy>JOAO MARCOS AFRICO DA SILVA</cp:lastModifiedBy>
  <cp:revision>1</cp:revision>
  <dcterms:created xsi:type="dcterms:W3CDTF">2020-11-18T17:27:57Z</dcterms:created>
  <dcterms:modified xsi:type="dcterms:W3CDTF">2020-11-18T17:32:52Z</dcterms:modified>
</cp:coreProperties>
</file>