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8AE0"/>
    <a:srgbClr val="FFFFFF"/>
    <a:srgbClr val="32A505"/>
    <a:srgbClr val="F2F2F2"/>
    <a:srgbClr val="2C3C4E"/>
    <a:srgbClr val="1965AA"/>
    <a:srgbClr val="388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varScale="1">
        <p:scale>
          <a:sx n="65" d="100"/>
          <a:sy n="65"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08/06/2022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08/06/2022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08/06/2022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08/06/2022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08/06/2022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08/06/2022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08/06/2022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08/06/2022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08/06/2022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08/06/2022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08/06/2022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08/06/2022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544922862"/>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569660"/>
          </a:xfrm>
          <a:prstGeom prst="rect">
            <a:avLst/>
          </a:prstGeom>
          <a:noFill/>
        </p:spPr>
        <p:txBody>
          <a:bodyPr wrap="square" rtlCol="0">
            <a:spAutoFit/>
          </a:bodyPr>
          <a:lstStyle/>
          <a:p>
            <a:pPr algn="just">
              <a:spcAft>
                <a:spcPts val="600"/>
              </a:spcAft>
            </a:pPr>
            <a:r>
              <a:rPr lang="es-ES" sz="1300" dirty="0">
                <a:solidFill>
                  <a:schemeClr val="bg1"/>
                </a:solidFill>
                <a:latin typeface="Abadi" panose="020B0604020104020204" pitchFamily="34" charset="0"/>
              </a:rPr>
              <a:t>Se trata de un programa de promoción del desarrollo cognitivo en la primera infancia. El programa, conocido como </a:t>
            </a:r>
            <a:r>
              <a:rPr lang="es-ES" sz="1300" i="1" dirty="0">
                <a:solidFill>
                  <a:schemeClr val="bg1"/>
                </a:solidFill>
                <a:latin typeface="Abadi" panose="020B0604020104020204" pitchFamily="34" charset="0"/>
              </a:rPr>
              <a:t>Atención a Crisis</a:t>
            </a:r>
            <a:r>
              <a:rPr lang="es-ES" sz="1300" dirty="0">
                <a:solidFill>
                  <a:schemeClr val="bg1"/>
                </a:solidFill>
                <a:latin typeface="Abadi" panose="020B0604020104020204" pitchFamily="34" charset="0"/>
              </a:rPr>
              <a:t>, consistió en ayudas económicas considerables a hogares pobres entre noviembre de 2005 y diciembre de 2006 y fue implementado por el Ministerio de la Familia en seis municipios de la zona rural de Nicaragua.</a:t>
            </a:r>
          </a:p>
          <a:p>
            <a:pPr algn="just">
              <a:spcAft>
                <a:spcPts val="600"/>
              </a:spcAft>
            </a:pPr>
            <a:r>
              <a:rPr lang="es-ES" sz="1300" dirty="0">
                <a:solidFill>
                  <a:schemeClr val="bg1"/>
                </a:solidFill>
                <a:latin typeface="Abadi" panose="020B0604020104020204" pitchFamily="34" charset="0"/>
              </a:rPr>
              <a:t>Este programa se enmarcó dentro de un estudio de su impacto en las familias. La base del estudio consistía en la recopilación de datos económicos, </a:t>
            </a:r>
            <a:r>
              <a:rPr lang="es-ES" sz="1300" dirty="0" err="1">
                <a:solidFill>
                  <a:schemeClr val="bg1"/>
                </a:solidFill>
                <a:latin typeface="Abadi" panose="020B0604020104020204" pitchFamily="34" charset="0"/>
              </a:rPr>
              <a:t>sociopersonales</a:t>
            </a:r>
            <a:r>
              <a:rPr lang="es-ES" sz="1300" dirty="0">
                <a:solidFill>
                  <a:schemeClr val="bg1"/>
                </a:solidFill>
                <a:latin typeface="Abadi" panose="020B0604020104020204" pitchFamily="34" charset="0"/>
              </a:rPr>
              <a:t>, de hábitos de vida y de desarrollo psicomotriz de los niños de las más de 4000 familias participantes. Al cabo de aproximadamente 10 meses del inicio de las ayudas económicas, se realizó una encuesta de seguimiento evaluando con especial atención el desarrollo de los niños.</a:t>
            </a:r>
            <a:endParaRPr lang="es-ES" sz="13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373</Words>
  <Application>Microsoft Office PowerPoint</Application>
  <PresentationFormat>Custom</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Abadi</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11</cp:revision>
  <dcterms:created xsi:type="dcterms:W3CDTF">2022-06-06T14:14:06Z</dcterms:created>
  <dcterms:modified xsi:type="dcterms:W3CDTF">2022-06-08T14:09:20Z</dcterms:modified>
</cp:coreProperties>
</file>