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9" r:id="rId3"/>
    <p:sldId id="257" r:id="rId4"/>
  </p:sldIdLst>
  <p:sldSz cx="12801600" cy="98647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C4E"/>
    <a:srgbClr val="5BA4E7"/>
    <a:srgbClr val="41D406"/>
    <a:srgbClr val="32A505"/>
    <a:srgbClr val="2C8AE0"/>
    <a:srgbClr val="394451"/>
    <a:srgbClr val="455362"/>
    <a:srgbClr val="A3B6CB"/>
    <a:srgbClr val="748EAA"/>
    <a:srgbClr val="4E6A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p:scale>
          <a:sx n="66" d="100"/>
          <a:sy n="66" d="100"/>
        </p:scale>
        <p:origin x="1968"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614436"/>
            <a:ext cx="10881360" cy="3434386"/>
          </a:xfrm>
        </p:spPr>
        <p:txBody>
          <a:bodyPr anchor="b"/>
          <a:lstStyle>
            <a:lvl1pPr algn="ctr">
              <a:defRPr sz="8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00200" y="5181265"/>
            <a:ext cx="9601200" cy="2381691"/>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99522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54617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25205"/>
            <a:ext cx="2760345" cy="83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80111" y="525205"/>
            <a:ext cx="8121015" cy="83598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308401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349960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73443" y="2459334"/>
            <a:ext cx="11041380" cy="4103451"/>
          </a:xfrm>
        </p:spPr>
        <p:txBody>
          <a:bodyPr anchor="b"/>
          <a:lstStyle>
            <a:lvl1pPr>
              <a:defRPr sz="8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73443" y="6601605"/>
            <a:ext cx="11041380" cy="2157908"/>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124958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80110" y="2626027"/>
            <a:ext cx="5440680" cy="625907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80810" y="2626027"/>
            <a:ext cx="5440680" cy="625907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417512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81777" y="525208"/>
            <a:ext cx="11041380" cy="190672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1779" y="2418229"/>
            <a:ext cx="5415676" cy="1185136"/>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s-ES"/>
              <a:t>Haga clic para modificar los estilos de texto del patrón</a:t>
            </a:r>
          </a:p>
        </p:txBody>
      </p:sp>
      <p:sp>
        <p:nvSpPr>
          <p:cNvPr id="4" name="Content Placeholder 3"/>
          <p:cNvSpPr>
            <a:spLocks noGrp="1"/>
          </p:cNvSpPr>
          <p:nvPr>
            <p:ph sz="half" idx="2"/>
          </p:nvPr>
        </p:nvSpPr>
        <p:spPr>
          <a:xfrm>
            <a:off x="881779" y="3603365"/>
            <a:ext cx="5415676" cy="53000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80811" y="2418229"/>
            <a:ext cx="5442347" cy="1185136"/>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s-ES"/>
              <a:t>Haga clic para modificar los estilos de texto del patrón</a:t>
            </a:r>
          </a:p>
        </p:txBody>
      </p:sp>
      <p:sp>
        <p:nvSpPr>
          <p:cNvPr id="6" name="Content Placeholder 5"/>
          <p:cNvSpPr>
            <a:spLocks noGrp="1"/>
          </p:cNvSpPr>
          <p:nvPr>
            <p:ph sz="quarter" idx="4"/>
          </p:nvPr>
        </p:nvSpPr>
        <p:spPr>
          <a:xfrm>
            <a:off x="6480811" y="3603365"/>
            <a:ext cx="5442347" cy="53000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13/06/2022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9434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13/06/2022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123285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13/06/2022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136992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81778" y="657648"/>
            <a:ext cx="4128849" cy="2301769"/>
          </a:xfrm>
        </p:spPr>
        <p:txBody>
          <a:bodyPr anchor="b"/>
          <a:lstStyle>
            <a:lvl1pPr>
              <a:defRPr sz="448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42347" y="1420340"/>
            <a:ext cx="6480810" cy="7010349"/>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1778" y="2959417"/>
            <a:ext cx="4128849" cy="5482687"/>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41040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81778" y="657648"/>
            <a:ext cx="4128849" cy="2301769"/>
          </a:xfrm>
        </p:spPr>
        <p:txBody>
          <a:bodyPr anchor="b"/>
          <a:lstStyle>
            <a:lvl1pPr>
              <a:defRPr sz="448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42347" y="1420340"/>
            <a:ext cx="6480810" cy="7010349"/>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81778" y="2959417"/>
            <a:ext cx="4128849" cy="5482687"/>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132279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25208"/>
            <a:ext cx="11041380" cy="190672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0110" y="2626027"/>
            <a:ext cx="11041380" cy="625907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0110" y="9143141"/>
            <a:ext cx="2880360" cy="525205"/>
          </a:xfrm>
          <a:prstGeom prst="rect">
            <a:avLst/>
          </a:prstGeom>
        </p:spPr>
        <p:txBody>
          <a:bodyPr vert="horz" lIns="91440" tIns="45720" rIns="91440" bIns="45720" rtlCol="0" anchor="ctr"/>
          <a:lstStyle>
            <a:lvl1pPr algn="l">
              <a:defRPr sz="1680">
                <a:solidFill>
                  <a:schemeClr val="tx1">
                    <a:tint val="75000"/>
                  </a:schemeClr>
                </a:solidFill>
              </a:defRPr>
            </a:lvl1pPr>
          </a:lstStyle>
          <a:p>
            <a:fld id="{3D6DEB8E-57A5-4E24-A79E-0156C7376F47}" type="datetimeFigureOut">
              <a:rPr lang="es-ES" smtClean="0"/>
              <a:t>13/06/2022</a:t>
            </a:fld>
            <a:endParaRPr lang="es-ES"/>
          </a:p>
        </p:txBody>
      </p:sp>
      <p:sp>
        <p:nvSpPr>
          <p:cNvPr id="5" name="Footer Placeholder 4"/>
          <p:cNvSpPr>
            <a:spLocks noGrp="1"/>
          </p:cNvSpPr>
          <p:nvPr>
            <p:ph type="ftr" sz="quarter" idx="3"/>
          </p:nvPr>
        </p:nvSpPr>
        <p:spPr>
          <a:xfrm>
            <a:off x="4240530" y="9143141"/>
            <a:ext cx="4320540" cy="52520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9143141"/>
            <a:ext cx="2880360" cy="525205"/>
          </a:xfrm>
          <a:prstGeom prst="rect">
            <a:avLst/>
          </a:prstGeom>
        </p:spPr>
        <p:txBody>
          <a:bodyPr vert="horz" lIns="91440" tIns="45720" rIns="91440" bIns="45720" rtlCol="0" anchor="ctr"/>
          <a:lstStyle>
            <a:lvl1pPr algn="r">
              <a:defRPr sz="1680">
                <a:solidFill>
                  <a:schemeClr val="tx1">
                    <a:tint val="75000"/>
                  </a:schemeClr>
                </a:solidFill>
              </a:defRPr>
            </a:lvl1pPr>
          </a:lstStyle>
          <a:p>
            <a:fld id="{AFF29D6C-17C6-483F-AAC9-ACEBBBC03CEC}" type="slidenum">
              <a:rPr lang="es-ES" smtClean="0"/>
              <a:t>‹Nº›</a:t>
            </a:fld>
            <a:endParaRPr lang="es-ES"/>
          </a:p>
        </p:txBody>
      </p:sp>
    </p:spTree>
    <p:extLst>
      <p:ext uri="{BB962C8B-B14F-4D97-AF65-F5344CB8AC3E}">
        <p14:creationId xmlns:p14="http://schemas.microsoft.com/office/powerpoint/2010/main" val="38971042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57" name="TextBox 44">
            <a:extLst>
              <a:ext uri="{FF2B5EF4-FFF2-40B4-BE49-F238E27FC236}">
                <a16:creationId xmlns:a16="http://schemas.microsoft.com/office/drawing/2014/main" id="{14689A84-223E-0A25-6AC1-CFF7837EF57D}"/>
              </a:ext>
            </a:extLst>
          </p:cNvPr>
          <p:cNvSpPr txBox="1"/>
          <p:nvPr/>
        </p:nvSpPr>
        <p:spPr>
          <a:xfrm>
            <a:off x="1038603" y="525082"/>
            <a:ext cx="2072899" cy="423834"/>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154" dirty="0"/>
              <a:t>METODOLOGÍA</a:t>
            </a:r>
          </a:p>
        </p:txBody>
      </p:sp>
      <p:pic>
        <p:nvPicPr>
          <p:cNvPr id="6" name="Gráfico 5" descr="Flujo de trabajo con relleno sólido">
            <a:extLst>
              <a:ext uri="{FF2B5EF4-FFF2-40B4-BE49-F238E27FC236}">
                <a16:creationId xmlns:a16="http://schemas.microsoft.com/office/drawing/2014/main" id="{6698D598-7CD6-2FDA-D5B2-9E4FE9FFF3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613" y="459504"/>
            <a:ext cx="554989" cy="554989"/>
          </a:xfrm>
          <a:prstGeom prst="rect">
            <a:avLst/>
          </a:prstGeom>
        </p:spPr>
      </p:pic>
      <p:sp>
        <p:nvSpPr>
          <p:cNvPr id="236" name="Rectángulo: esquinas redondeadas 235">
            <a:extLst>
              <a:ext uri="{FF2B5EF4-FFF2-40B4-BE49-F238E27FC236}">
                <a16:creationId xmlns:a16="http://schemas.microsoft.com/office/drawing/2014/main" id="{D0BA64FC-D110-3449-00E9-9BC40F42552C}"/>
              </a:ext>
            </a:extLst>
          </p:cNvPr>
          <p:cNvSpPr/>
          <p:nvPr/>
        </p:nvSpPr>
        <p:spPr>
          <a:xfrm>
            <a:off x="6469575" y="4905711"/>
            <a:ext cx="5707233" cy="3471074"/>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 name="Rectángulo: esquinas redondeadas 104">
            <a:extLst>
              <a:ext uri="{FF2B5EF4-FFF2-40B4-BE49-F238E27FC236}">
                <a16:creationId xmlns:a16="http://schemas.microsoft.com/office/drawing/2014/main" id="{42FB741A-E934-D5B2-F323-C5F5296E6BFB}"/>
              </a:ext>
            </a:extLst>
          </p:cNvPr>
          <p:cNvSpPr/>
          <p:nvPr/>
        </p:nvSpPr>
        <p:spPr>
          <a:xfrm>
            <a:off x="752528" y="1797310"/>
            <a:ext cx="2933700" cy="2122519"/>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esquinas redondeadas 29">
            <a:extLst>
              <a:ext uri="{FF2B5EF4-FFF2-40B4-BE49-F238E27FC236}">
                <a16:creationId xmlns:a16="http://schemas.microsoft.com/office/drawing/2014/main" id="{DA968CB1-9B2D-93D7-CF27-99CFE9488398}"/>
              </a:ext>
            </a:extLst>
          </p:cNvPr>
          <p:cNvSpPr/>
          <p:nvPr/>
        </p:nvSpPr>
        <p:spPr>
          <a:xfrm>
            <a:off x="6802388" y="673701"/>
            <a:ext cx="2933700" cy="1857375"/>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TextBox 6">
            <a:extLst>
              <a:ext uri="{FF2B5EF4-FFF2-40B4-BE49-F238E27FC236}">
                <a16:creationId xmlns:a16="http://schemas.microsoft.com/office/drawing/2014/main" id="{2619969D-3E98-CF93-0BA5-B9B4456CE717}"/>
              </a:ext>
            </a:extLst>
          </p:cNvPr>
          <p:cNvSpPr txBox="1"/>
          <p:nvPr/>
        </p:nvSpPr>
        <p:spPr>
          <a:xfrm>
            <a:off x="7190912" y="760746"/>
            <a:ext cx="1294278" cy="307777"/>
          </a:xfrm>
          <a:prstGeom prst="rect">
            <a:avLst/>
          </a:prstGeom>
          <a:noFill/>
        </p:spPr>
        <p:txBody>
          <a:bodyPr wrap="square" rtlCol="0">
            <a:spAutoFit/>
          </a:bodyPr>
          <a:lstStyle/>
          <a:p>
            <a:pPr algn="ctr"/>
            <a:r>
              <a:rPr lang="es-ES" sz="1400" dirty="0">
                <a:solidFill>
                  <a:srgbClr val="5BA4E7"/>
                </a:solidFill>
                <a:latin typeface="Abadi" panose="020B0604020104020204" pitchFamily="34" charset="0"/>
              </a:rPr>
              <a:t>Tratamiento</a:t>
            </a:r>
          </a:p>
        </p:txBody>
      </p:sp>
      <p:pic>
        <p:nvPicPr>
          <p:cNvPr id="9" name="Gráfico 8" descr="Engranajes con relleno sólido">
            <a:extLst>
              <a:ext uri="{FF2B5EF4-FFF2-40B4-BE49-F238E27FC236}">
                <a16:creationId xmlns:a16="http://schemas.microsoft.com/office/drawing/2014/main" id="{D82FDF8C-E071-80AC-EB46-D3C3EE3A5B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7144">
            <a:off x="2078352" y="2847809"/>
            <a:ext cx="500860" cy="500860"/>
          </a:xfrm>
          <a:prstGeom prst="rect">
            <a:avLst/>
          </a:prstGeom>
        </p:spPr>
      </p:pic>
      <p:grpSp>
        <p:nvGrpSpPr>
          <p:cNvPr id="23" name="Grupo 22">
            <a:extLst>
              <a:ext uri="{FF2B5EF4-FFF2-40B4-BE49-F238E27FC236}">
                <a16:creationId xmlns:a16="http://schemas.microsoft.com/office/drawing/2014/main" id="{3015BDC7-4D53-81E2-4748-6EE75C697CED}"/>
              </a:ext>
            </a:extLst>
          </p:cNvPr>
          <p:cNvGrpSpPr/>
          <p:nvPr/>
        </p:nvGrpSpPr>
        <p:grpSpPr>
          <a:xfrm>
            <a:off x="8649639" y="1142678"/>
            <a:ext cx="610443" cy="592294"/>
            <a:chOff x="6895499" y="1538952"/>
            <a:chExt cx="610443" cy="592295"/>
          </a:xfrm>
          <a:solidFill>
            <a:srgbClr val="32A505"/>
          </a:solidFill>
        </p:grpSpPr>
        <p:sp>
          <p:nvSpPr>
            <p:cNvPr id="76" name="Forma libre: forma 75">
              <a:extLst>
                <a:ext uri="{FF2B5EF4-FFF2-40B4-BE49-F238E27FC236}">
                  <a16:creationId xmlns:a16="http://schemas.microsoft.com/office/drawing/2014/main" id="{59C1AFBA-2441-C9D5-2D05-F88F436923B6}"/>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7" name="Forma libre: forma 76">
              <a:extLst>
                <a:ext uri="{FF2B5EF4-FFF2-40B4-BE49-F238E27FC236}">
                  <a16:creationId xmlns:a16="http://schemas.microsoft.com/office/drawing/2014/main" id="{9CE29A30-3FEC-6FC5-F446-2DE6AFCB853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8" name="Forma libre: forma 77">
              <a:extLst>
                <a:ext uri="{FF2B5EF4-FFF2-40B4-BE49-F238E27FC236}">
                  <a16:creationId xmlns:a16="http://schemas.microsoft.com/office/drawing/2014/main" id="{C52397C2-E209-43A0-129A-EB6642F1D225}"/>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21" name="Grupo 20">
            <a:extLst>
              <a:ext uri="{FF2B5EF4-FFF2-40B4-BE49-F238E27FC236}">
                <a16:creationId xmlns:a16="http://schemas.microsoft.com/office/drawing/2014/main" id="{7F9B0C5C-ED39-A480-CA4E-CCADEF8DB91F}"/>
              </a:ext>
            </a:extLst>
          </p:cNvPr>
          <p:cNvGrpSpPr/>
          <p:nvPr/>
        </p:nvGrpSpPr>
        <p:grpSpPr>
          <a:xfrm>
            <a:off x="7241470" y="1142678"/>
            <a:ext cx="1220886" cy="592294"/>
            <a:chOff x="5487332" y="1538952"/>
            <a:chExt cx="1220886" cy="592295"/>
          </a:xfrm>
          <a:solidFill>
            <a:srgbClr val="2C8AE0"/>
          </a:solidFill>
        </p:grpSpPr>
        <p:sp>
          <p:nvSpPr>
            <p:cNvPr id="71" name="Forma libre: forma 70">
              <a:extLst>
                <a:ext uri="{FF2B5EF4-FFF2-40B4-BE49-F238E27FC236}">
                  <a16:creationId xmlns:a16="http://schemas.microsoft.com/office/drawing/2014/main" id="{A5820542-69E9-F677-1C00-356EC92D9228}"/>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2" name="Forma libre: forma 71">
              <a:extLst>
                <a:ext uri="{FF2B5EF4-FFF2-40B4-BE49-F238E27FC236}">
                  <a16:creationId xmlns:a16="http://schemas.microsoft.com/office/drawing/2014/main" id="{3765D89C-0E1A-EDC6-8CA2-64FB80F2E012}"/>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3" name="Forma libre: forma 72">
              <a:extLst>
                <a:ext uri="{FF2B5EF4-FFF2-40B4-BE49-F238E27FC236}">
                  <a16:creationId xmlns:a16="http://schemas.microsoft.com/office/drawing/2014/main" id="{09D19A07-C4EC-E70F-A23C-0F1B5A21AC21}"/>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4" name="Forma libre: forma 73">
              <a:extLst>
                <a:ext uri="{FF2B5EF4-FFF2-40B4-BE49-F238E27FC236}">
                  <a16:creationId xmlns:a16="http://schemas.microsoft.com/office/drawing/2014/main" id="{BF67374A-3C7B-0EE5-576B-46E1B50BBB81}"/>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9" name="Forma libre: forma 78">
              <a:extLst>
                <a:ext uri="{FF2B5EF4-FFF2-40B4-BE49-F238E27FC236}">
                  <a16:creationId xmlns:a16="http://schemas.microsoft.com/office/drawing/2014/main" id="{FF42294D-4D5F-92C9-AE85-1CAC0DEA4F49}"/>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80" name="Forma libre: forma 79">
              <a:extLst>
                <a:ext uri="{FF2B5EF4-FFF2-40B4-BE49-F238E27FC236}">
                  <a16:creationId xmlns:a16="http://schemas.microsoft.com/office/drawing/2014/main" id="{5F2DE841-C6E3-0D9C-A786-F56487AF52FF}"/>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02" name="TextBox 6">
            <a:extLst>
              <a:ext uri="{FF2B5EF4-FFF2-40B4-BE49-F238E27FC236}">
                <a16:creationId xmlns:a16="http://schemas.microsoft.com/office/drawing/2014/main" id="{5AE690DC-0E35-DE3E-2C76-5034CF9E811A}"/>
              </a:ext>
            </a:extLst>
          </p:cNvPr>
          <p:cNvSpPr txBox="1"/>
          <p:nvPr/>
        </p:nvSpPr>
        <p:spPr>
          <a:xfrm>
            <a:off x="8293908" y="760746"/>
            <a:ext cx="1294278" cy="307777"/>
          </a:xfrm>
          <a:prstGeom prst="rect">
            <a:avLst/>
          </a:prstGeom>
          <a:noFill/>
        </p:spPr>
        <p:txBody>
          <a:bodyPr wrap="square" rtlCol="0">
            <a:spAutoFit/>
          </a:bodyPr>
          <a:lstStyle/>
          <a:p>
            <a:pPr algn="ctr"/>
            <a:r>
              <a:rPr lang="es-ES" sz="1400" dirty="0">
                <a:solidFill>
                  <a:srgbClr val="41D406"/>
                </a:solidFill>
                <a:latin typeface="Abadi" panose="020B0604020104020204" pitchFamily="34" charset="0"/>
              </a:rPr>
              <a:t>Control</a:t>
            </a:r>
          </a:p>
        </p:txBody>
      </p:sp>
      <p:sp>
        <p:nvSpPr>
          <p:cNvPr id="25" name="CuadroTexto 24">
            <a:extLst>
              <a:ext uri="{FF2B5EF4-FFF2-40B4-BE49-F238E27FC236}">
                <a16:creationId xmlns:a16="http://schemas.microsoft.com/office/drawing/2014/main" id="{5F1E5346-6B4C-1815-77B0-B6C7674CD467}"/>
              </a:ext>
            </a:extLst>
          </p:cNvPr>
          <p:cNvSpPr txBox="1"/>
          <p:nvPr/>
        </p:nvSpPr>
        <p:spPr>
          <a:xfrm>
            <a:off x="7085518" y="2004026"/>
            <a:ext cx="2502669" cy="369332"/>
          </a:xfrm>
          <a:prstGeom prst="rect">
            <a:avLst/>
          </a:prstGeom>
          <a:noFill/>
        </p:spPr>
        <p:txBody>
          <a:bodyPr wrap="square" rtlCol="0">
            <a:spAutoFit/>
          </a:bodyPr>
          <a:lstStyle/>
          <a:p>
            <a:r>
              <a:rPr lang="es-ES" dirty="0">
                <a:solidFill>
                  <a:schemeClr val="bg1"/>
                </a:solidFill>
                <a:latin typeface="Abadi" panose="020B0604020104020204" pitchFamily="34" charset="0"/>
              </a:rPr>
              <a:t>ATE = </a:t>
            </a:r>
            <a:r>
              <a:rPr lang="es-ES" dirty="0">
                <a:solidFill>
                  <a:srgbClr val="2C8AE0"/>
                </a:solidFill>
                <a:latin typeface="Abadi" panose="020B0604020104020204" pitchFamily="34" charset="0"/>
              </a:rPr>
              <a:t>SCORE</a:t>
            </a:r>
            <a:r>
              <a:rPr lang="es-ES" dirty="0">
                <a:latin typeface="Abadi" panose="020B0604020104020204" pitchFamily="34" charset="0"/>
              </a:rPr>
              <a:t> </a:t>
            </a:r>
            <a:r>
              <a:rPr lang="es-ES" dirty="0">
                <a:solidFill>
                  <a:schemeClr val="bg1"/>
                </a:solidFill>
                <a:latin typeface="Abadi" panose="020B0604020104020204" pitchFamily="34" charset="0"/>
              </a:rPr>
              <a:t>-</a:t>
            </a:r>
            <a:r>
              <a:rPr lang="es-ES" dirty="0">
                <a:latin typeface="Abadi" panose="020B0604020104020204" pitchFamily="34" charset="0"/>
              </a:rPr>
              <a:t> </a:t>
            </a:r>
            <a:r>
              <a:rPr lang="es-ES" dirty="0">
                <a:solidFill>
                  <a:srgbClr val="32A505"/>
                </a:solidFill>
                <a:latin typeface="Abadi" panose="020B0604020104020204" pitchFamily="34" charset="0"/>
              </a:rPr>
              <a:t>SCORE</a:t>
            </a:r>
          </a:p>
        </p:txBody>
      </p:sp>
      <p:cxnSp>
        <p:nvCxnSpPr>
          <p:cNvPr id="29" name="Conector recto 28">
            <a:extLst>
              <a:ext uri="{FF2B5EF4-FFF2-40B4-BE49-F238E27FC236}">
                <a16:creationId xmlns:a16="http://schemas.microsoft.com/office/drawing/2014/main" id="{2A19D6A4-A537-E6E3-4D95-9C5726A5549D}"/>
              </a:ext>
            </a:extLst>
          </p:cNvPr>
          <p:cNvCxnSpPr/>
          <p:nvPr/>
        </p:nvCxnSpPr>
        <p:spPr>
          <a:xfrm>
            <a:off x="7851915" y="2065581"/>
            <a:ext cx="633277"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ACAF039C-3F21-BBFC-426E-2ED04147D112}"/>
              </a:ext>
            </a:extLst>
          </p:cNvPr>
          <p:cNvCxnSpPr/>
          <p:nvPr/>
        </p:nvCxnSpPr>
        <p:spPr>
          <a:xfrm>
            <a:off x="8739963" y="2065581"/>
            <a:ext cx="633277"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grpSp>
        <p:nvGrpSpPr>
          <p:cNvPr id="107" name="Grupo 106">
            <a:extLst>
              <a:ext uri="{FF2B5EF4-FFF2-40B4-BE49-F238E27FC236}">
                <a16:creationId xmlns:a16="http://schemas.microsoft.com/office/drawing/2014/main" id="{26051582-4A3E-6017-129C-EF358E7CB70C}"/>
              </a:ext>
            </a:extLst>
          </p:cNvPr>
          <p:cNvGrpSpPr/>
          <p:nvPr/>
        </p:nvGrpSpPr>
        <p:grpSpPr>
          <a:xfrm>
            <a:off x="2599779" y="1986886"/>
            <a:ext cx="610443" cy="592294"/>
            <a:chOff x="6895499" y="1538952"/>
            <a:chExt cx="610443" cy="592295"/>
          </a:xfrm>
          <a:solidFill>
            <a:srgbClr val="32A505"/>
          </a:solidFill>
        </p:grpSpPr>
        <p:sp>
          <p:nvSpPr>
            <p:cNvPr id="108" name="Forma libre: forma 107">
              <a:extLst>
                <a:ext uri="{FF2B5EF4-FFF2-40B4-BE49-F238E27FC236}">
                  <a16:creationId xmlns:a16="http://schemas.microsoft.com/office/drawing/2014/main" id="{518C5798-5EDF-6384-FBAA-EC31CB0ED31A}"/>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09" name="Forma libre: forma 108">
              <a:extLst>
                <a:ext uri="{FF2B5EF4-FFF2-40B4-BE49-F238E27FC236}">
                  <a16:creationId xmlns:a16="http://schemas.microsoft.com/office/drawing/2014/main" id="{DB99BEBF-C4F7-1B04-39D5-963C1A9FBE85}"/>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2" name="Forma libre: forma 111">
              <a:extLst>
                <a:ext uri="{FF2B5EF4-FFF2-40B4-BE49-F238E27FC236}">
                  <a16:creationId xmlns:a16="http://schemas.microsoft.com/office/drawing/2014/main" id="{DE237227-6C24-B7A6-2A6B-7344A38F7CF7}"/>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113" name="Grupo 112">
            <a:extLst>
              <a:ext uri="{FF2B5EF4-FFF2-40B4-BE49-F238E27FC236}">
                <a16:creationId xmlns:a16="http://schemas.microsoft.com/office/drawing/2014/main" id="{1E76CD3F-BA8A-D539-0F2F-FD21284169EB}"/>
              </a:ext>
            </a:extLst>
          </p:cNvPr>
          <p:cNvGrpSpPr/>
          <p:nvPr/>
        </p:nvGrpSpPr>
        <p:grpSpPr>
          <a:xfrm>
            <a:off x="1191610" y="1986886"/>
            <a:ext cx="1220886" cy="592294"/>
            <a:chOff x="5487332" y="1538952"/>
            <a:chExt cx="1220886" cy="592295"/>
          </a:xfrm>
          <a:solidFill>
            <a:srgbClr val="2C8AE0"/>
          </a:solidFill>
        </p:grpSpPr>
        <p:sp>
          <p:nvSpPr>
            <p:cNvPr id="114" name="Forma libre: forma 113">
              <a:extLst>
                <a:ext uri="{FF2B5EF4-FFF2-40B4-BE49-F238E27FC236}">
                  <a16:creationId xmlns:a16="http://schemas.microsoft.com/office/drawing/2014/main" id="{E95787A6-E974-1583-BC94-F433C5E59D74}"/>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5" name="Forma libre: forma 114">
              <a:extLst>
                <a:ext uri="{FF2B5EF4-FFF2-40B4-BE49-F238E27FC236}">
                  <a16:creationId xmlns:a16="http://schemas.microsoft.com/office/drawing/2014/main" id="{B39920D2-1465-5F4B-9094-04D9DAC02219}"/>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6" name="Forma libre: forma 115">
              <a:extLst>
                <a:ext uri="{FF2B5EF4-FFF2-40B4-BE49-F238E27FC236}">
                  <a16:creationId xmlns:a16="http://schemas.microsoft.com/office/drawing/2014/main" id="{FEB59298-A182-7FD7-14A5-210FFDBBAF5F}"/>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7" name="Forma libre: forma 116">
              <a:extLst>
                <a:ext uri="{FF2B5EF4-FFF2-40B4-BE49-F238E27FC236}">
                  <a16:creationId xmlns:a16="http://schemas.microsoft.com/office/drawing/2014/main" id="{FB21B196-7F3C-4089-7B97-9DE1A612F452}"/>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8" name="Forma libre: forma 117">
              <a:extLst>
                <a:ext uri="{FF2B5EF4-FFF2-40B4-BE49-F238E27FC236}">
                  <a16:creationId xmlns:a16="http://schemas.microsoft.com/office/drawing/2014/main" id="{B0A4CD95-20C2-B3A0-F87B-751B761BEA8F}"/>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22" name="Forma libre: forma 121">
              <a:extLst>
                <a:ext uri="{FF2B5EF4-FFF2-40B4-BE49-F238E27FC236}">
                  <a16:creationId xmlns:a16="http://schemas.microsoft.com/office/drawing/2014/main" id="{11F0BB9A-07BB-001D-01FD-733764D386CE}"/>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29" name="CuadroTexto 128">
            <a:extLst>
              <a:ext uri="{FF2B5EF4-FFF2-40B4-BE49-F238E27FC236}">
                <a16:creationId xmlns:a16="http://schemas.microsoft.com/office/drawing/2014/main" id="{7849AC5C-9121-7989-C4A8-654466221198}"/>
              </a:ext>
            </a:extLst>
          </p:cNvPr>
          <p:cNvSpPr txBox="1"/>
          <p:nvPr/>
        </p:nvSpPr>
        <p:spPr>
          <a:xfrm>
            <a:off x="1035659" y="3235397"/>
            <a:ext cx="2502669" cy="646331"/>
          </a:xfrm>
          <a:prstGeom prst="rect">
            <a:avLst/>
          </a:prstGeom>
          <a:noFill/>
        </p:spPr>
        <p:txBody>
          <a:bodyPr wrap="square" rtlCol="0">
            <a:spAutoFit/>
          </a:bodyPr>
          <a:lstStyle/>
          <a:p>
            <a:pPr algn="ctr"/>
            <a:r>
              <a:rPr lang="es-ES" dirty="0">
                <a:solidFill>
                  <a:schemeClr val="bg1"/>
                </a:solidFill>
                <a:latin typeface="Abadi" panose="020B0604020104020204" pitchFamily="34" charset="0"/>
              </a:rPr>
              <a:t>Modelo de predicción de SCORE</a:t>
            </a:r>
            <a:endParaRPr lang="es-ES" dirty="0">
              <a:solidFill>
                <a:srgbClr val="32A505"/>
              </a:solidFill>
              <a:latin typeface="Abadi" panose="020B0604020104020204" pitchFamily="34" charset="0"/>
            </a:endParaRPr>
          </a:p>
        </p:txBody>
      </p:sp>
      <p:cxnSp>
        <p:nvCxnSpPr>
          <p:cNvPr id="132" name="Conector recto 131">
            <a:extLst>
              <a:ext uri="{FF2B5EF4-FFF2-40B4-BE49-F238E27FC236}">
                <a16:creationId xmlns:a16="http://schemas.microsoft.com/office/drawing/2014/main" id="{D1147445-1E00-9F78-4FA7-360B1C264191}"/>
              </a:ext>
            </a:extLst>
          </p:cNvPr>
          <p:cNvCxnSpPr>
            <a:cxnSpLocks/>
          </p:cNvCxnSpPr>
          <p:nvPr/>
        </p:nvCxnSpPr>
        <p:spPr>
          <a:xfrm>
            <a:off x="1191610" y="2703902"/>
            <a:ext cx="1220886" cy="0"/>
          </a:xfrm>
          <a:prstGeom prst="line">
            <a:avLst/>
          </a:prstGeom>
          <a:ln w="19050">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33" name="Conector recto 132">
            <a:extLst>
              <a:ext uri="{FF2B5EF4-FFF2-40B4-BE49-F238E27FC236}">
                <a16:creationId xmlns:a16="http://schemas.microsoft.com/office/drawing/2014/main" id="{56C3EBF3-19B0-2B13-91F2-CE0872F7B3EC}"/>
              </a:ext>
            </a:extLst>
          </p:cNvPr>
          <p:cNvCxnSpPr>
            <a:cxnSpLocks/>
          </p:cNvCxnSpPr>
          <p:nvPr/>
        </p:nvCxnSpPr>
        <p:spPr>
          <a:xfrm>
            <a:off x="2650647" y="2703902"/>
            <a:ext cx="508702" cy="0"/>
          </a:xfrm>
          <a:prstGeom prst="line">
            <a:avLst/>
          </a:prstGeom>
          <a:ln w="19050">
            <a:solidFill>
              <a:srgbClr val="32A505"/>
            </a:solidFill>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5C1B823F-9830-D43A-DD2A-16F42895008F}"/>
              </a:ext>
            </a:extLst>
          </p:cNvPr>
          <p:cNvCxnSpPr/>
          <p:nvPr/>
        </p:nvCxnSpPr>
        <p:spPr>
          <a:xfrm>
            <a:off x="1598572" y="2703904"/>
            <a:ext cx="455706" cy="407247"/>
          </a:xfrm>
          <a:prstGeom prst="bentConnector3">
            <a:avLst/>
          </a:prstGeom>
          <a:ln w="19050">
            <a:solidFill>
              <a:srgbClr val="2C8AE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ector: angular 133">
            <a:extLst>
              <a:ext uri="{FF2B5EF4-FFF2-40B4-BE49-F238E27FC236}">
                <a16:creationId xmlns:a16="http://schemas.microsoft.com/office/drawing/2014/main" id="{2E481F1A-40AC-E889-4298-CFA75F6E356D}"/>
              </a:ext>
            </a:extLst>
          </p:cNvPr>
          <p:cNvCxnSpPr>
            <a:cxnSpLocks/>
          </p:cNvCxnSpPr>
          <p:nvPr/>
        </p:nvCxnSpPr>
        <p:spPr>
          <a:xfrm flipH="1">
            <a:off x="2554526" y="2703904"/>
            <a:ext cx="455706" cy="407247"/>
          </a:xfrm>
          <a:prstGeom prst="bentConnector3">
            <a:avLst/>
          </a:prstGeom>
          <a:ln w="1905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135" name="Rectángulo: esquinas redondeadas 134">
            <a:extLst>
              <a:ext uri="{FF2B5EF4-FFF2-40B4-BE49-F238E27FC236}">
                <a16:creationId xmlns:a16="http://schemas.microsoft.com/office/drawing/2014/main" id="{20350151-CC5C-6ED1-A6A8-31C2CCDB1D0A}"/>
              </a:ext>
            </a:extLst>
          </p:cNvPr>
          <p:cNvSpPr/>
          <p:nvPr/>
        </p:nvSpPr>
        <p:spPr>
          <a:xfrm>
            <a:off x="749444" y="4653583"/>
            <a:ext cx="2936784" cy="3337319"/>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7" name="Grupo 136">
            <a:extLst>
              <a:ext uri="{FF2B5EF4-FFF2-40B4-BE49-F238E27FC236}">
                <a16:creationId xmlns:a16="http://schemas.microsoft.com/office/drawing/2014/main" id="{B5A09DE7-E6A7-93C4-1F3D-F919A0F2D4A8}"/>
              </a:ext>
            </a:extLst>
          </p:cNvPr>
          <p:cNvGrpSpPr/>
          <p:nvPr/>
        </p:nvGrpSpPr>
        <p:grpSpPr>
          <a:xfrm>
            <a:off x="2599778" y="4993294"/>
            <a:ext cx="455706" cy="442158"/>
            <a:chOff x="6895499" y="1538952"/>
            <a:chExt cx="610443" cy="592295"/>
          </a:xfrm>
          <a:solidFill>
            <a:srgbClr val="32A505"/>
          </a:solidFill>
        </p:grpSpPr>
        <p:sp>
          <p:nvSpPr>
            <p:cNvPr id="138" name="Forma libre: forma 137">
              <a:extLst>
                <a:ext uri="{FF2B5EF4-FFF2-40B4-BE49-F238E27FC236}">
                  <a16:creationId xmlns:a16="http://schemas.microsoft.com/office/drawing/2014/main" id="{2CE433E9-D81C-DC02-F4A3-0BD4A4DB5936}"/>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39" name="Forma libre: forma 138">
              <a:extLst>
                <a:ext uri="{FF2B5EF4-FFF2-40B4-BE49-F238E27FC236}">
                  <a16:creationId xmlns:a16="http://schemas.microsoft.com/office/drawing/2014/main" id="{6E4C045E-A4D3-BE9A-2CDF-C7CD8C2019C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0" name="Forma libre: forma 139">
              <a:extLst>
                <a:ext uri="{FF2B5EF4-FFF2-40B4-BE49-F238E27FC236}">
                  <a16:creationId xmlns:a16="http://schemas.microsoft.com/office/drawing/2014/main" id="{838C1651-F472-A965-4237-9D93F060ED1D}"/>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141" name="Grupo 140">
            <a:extLst>
              <a:ext uri="{FF2B5EF4-FFF2-40B4-BE49-F238E27FC236}">
                <a16:creationId xmlns:a16="http://schemas.microsoft.com/office/drawing/2014/main" id="{F02EC131-A8A4-B24D-5A99-653D73EF1F80}"/>
              </a:ext>
            </a:extLst>
          </p:cNvPr>
          <p:cNvGrpSpPr/>
          <p:nvPr/>
        </p:nvGrpSpPr>
        <p:grpSpPr>
          <a:xfrm>
            <a:off x="1191610" y="4993294"/>
            <a:ext cx="911412" cy="442158"/>
            <a:chOff x="5487332" y="1538952"/>
            <a:chExt cx="1220886" cy="592295"/>
          </a:xfrm>
          <a:solidFill>
            <a:srgbClr val="2C8AE0"/>
          </a:solidFill>
        </p:grpSpPr>
        <p:sp>
          <p:nvSpPr>
            <p:cNvPr id="142" name="Forma libre: forma 141">
              <a:extLst>
                <a:ext uri="{FF2B5EF4-FFF2-40B4-BE49-F238E27FC236}">
                  <a16:creationId xmlns:a16="http://schemas.microsoft.com/office/drawing/2014/main" id="{DD1077B3-7681-F799-971C-0BB3CD5E1087}"/>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pPr algn="r"/>
              <a:endParaRPr lang="es-ES" dirty="0"/>
            </a:p>
          </p:txBody>
        </p:sp>
        <p:sp>
          <p:nvSpPr>
            <p:cNvPr id="143" name="Forma libre: forma 142">
              <a:extLst>
                <a:ext uri="{FF2B5EF4-FFF2-40B4-BE49-F238E27FC236}">
                  <a16:creationId xmlns:a16="http://schemas.microsoft.com/office/drawing/2014/main" id="{C830D792-6653-F56A-F65B-845F874381B7}"/>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4" name="Forma libre: forma 143">
              <a:extLst>
                <a:ext uri="{FF2B5EF4-FFF2-40B4-BE49-F238E27FC236}">
                  <a16:creationId xmlns:a16="http://schemas.microsoft.com/office/drawing/2014/main" id="{C515D667-DF45-F2BA-C591-2E2E15921597}"/>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5" name="Forma libre: forma 144">
              <a:extLst>
                <a:ext uri="{FF2B5EF4-FFF2-40B4-BE49-F238E27FC236}">
                  <a16:creationId xmlns:a16="http://schemas.microsoft.com/office/drawing/2014/main" id="{CC704471-BB3A-7219-410C-E7FF6A5F312F}"/>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6" name="Forma libre: forma 145">
              <a:extLst>
                <a:ext uri="{FF2B5EF4-FFF2-40B4-BE49-F238E27FC236}">
                  <a16:creationId xmlns:a16="http://schemas.microsoft.com/office/drawing/2014/main" id="{BB5F2542-97A7-5865-926A-A2656CD12582}"/>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7" name="Forma libre: forma 146">
              <a:extLst>
                <a:ext uri="{FF2B5EF4-FFF2-40B4-BE49-F238E27FC236}">
                  <a16:creationId xmlns:a16="http://schemas.microsoft.com/office/drawing/2014/main" id="{5F5D42F0-AC54-5DDF-5340-3329A121F624}"/>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53" name="CuadroTexto 152">
            <a:extLst>
              <a:ext uri="{FF2B5EF4-FFF2-40B4-BE49-F238E27FC236}">
                <a16:creationId xmlns:a16="http://schemas.microsoft.com/office/drawing/2014/main" id="{9193DC29-C4E0-4513-EF86-2531EABF5DFA}"/>
              </a:ext>
            </a:extLst>
          </p:cNvPr>
          <p:cNvSpPr txBox="1"/>
          <p:nvPr/>
        </p:nvSpPr>
        <p:spPr>
          <a:xfrm>
            <a:off x="1097600" y="5579130"/>
            <a:ext cx="947531" cy="369332"/>
          </a:xfrm>
          <a:prstGeom prst="rect">
            <a:avLst/>
          </a:prstGeom>
          <a:noFill/>
        </p:spPr>
        <p:txBody>
          <a:bodyPr wrap="square" rtlCol="0">
            <a:spAutoFit/>
          </a:bodyPr>
          <a:lstStyle/>
          <a:p>
            <a:pPr algn="ctr"/>
            <a:r>
              <a:rPr lang="es-ES" dirty="0">
                <a:solidFill>
                  <a:srgbClr val="2C8AE0"/>
                </a:solidFill>
                <a:latin typeface="Abadi" panose="020B0604020104020204" pitchFamily="34" charset="0"/>
              </a:rPr>
              <a:t>SCORE</a:t>
            </a:r>
            <a:endParaRPr lang="es-ES" dirty="0">
              <a:solidFill>
                <a:srgbClr val="32A505"/>
              </a:solidFill>
              <a:latin typeface="Abadi" panose="020B0604020104020204" pitchFamily="34" charset="0"/>
            </a:endParaRPr>
          </a:p>
        </p:txBody>
      </p:sp>
      <p:sp>
        <p:nvSpPr>
          <p:cNvPr id="154" name="CuadroTexto 153">
            <a:extLst>
              <a:ext uri="{FF2B5EF4-FFF2-40B4-BE49-F238E27FC236}">
                <a16:creationId xmlns:a16="http://schemas.microsoft.com/office/drawing/2014/main" id="{4E809F19-0FEF-C70A-7147-47DBF9CA8288}"/>
              </a:ext>
            </a:extLst>
          </p:cNvPr>
          <p:cNvSpPr txBox="1"/>
          <p:nvPr/>
        </p:nvSpPr>
        <p:spPr>
          <a:xfrm>
            <a:off x="2393285" y="5579130"/>
            <a:ext cx="861764" cy="369332"/>
          </a:xfrm>
          <a:prstGeom prst="rect">
            <a:avLst/>
          </a:prstGeom>
          <a:noFill/>
        </p:spPr>
        <p:txBody>
          <a:bodyPr wrap="square" rtlCol="0">
            <a:spAutoFit/>
          </a:bodyPr>
          <a:lstStyle/>
          <a:p>
            <a:pPr algn="ctr"/>
            <a:r>
              <a:rPr lang="es-ES" dirty="0">
                <a:solidFill>
                  <a:srgbClr val="32A505"/>
                </a:solidFill>
                <a:latin typeface="Abadi" panose="020B0604020104020204" pitchFamily="34" charset="0"/>
              </a:rPr>
              <a:t>SCORE</a:t>
            </a:r>
          </a:p>
        </p:txBody>
      </p:sp>
      <p:grpSp>
        <p:nvGrpSpPr>
          <p:cNvPr id="155" name="Grupo 154">
            <a:extLst>
              <a:ext uri="{FF2B5EF4-FFF2-40B4-BE49-F238E27FC236}">
                <a16:creationId xmlns:a16="http://schemas.microsoft.com/office/drawing/2014/main" id="{A8148904-9C6B-C909-A5F3-7A13DD5C4356}"/>
              </a:ext>
            </a:extLst>
          </p:cNvPr>
          <p:cNvGrpSpPr/>
          <p:nvPr/>
        </p:nvGrpSpPr>
        <p:grpSpPr>
          <a:xfrm>
            <a:off x="2599778" y="6003772"/>
            <a:ext cx="455706" cy="442158"/>
            <a:chOff x="6895499" y="1538952"/>
            <a:chExt cx="610443" cy="592295"/>
          </a:xfrm>
          <a:solidFill>
            <a:srgbClr val="2C8AE0"/>
          </a:solidFill>
        </p:grpSpPr>
        <p:sp>
          <p:nvSpPr>
            <p:cNvPr id="156" name="Forma libre: forma 155">
              <a:extLst>
                <a:ext uri="{FF2B5EF4-FFF2-40B4-BE49-F238E27FC236}">
                  <a16:creationId xmlns:a16="http://schemas.microsoft.com/office/drawing/2014/main" id="{2A21E8F2-CEAD-BD1E-26EB-C76C8BC0D135}"/>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57" name="Forma libre: forma 156">
              <a:extLst>
                <a:ext uri="{FF2B5EF4-FFF2-40B4-BE49-F238E27FC236}">
                  <a16:creationId xmlns:a16="http://schemas.microsoft.com/office/drawing/2014/main" id="{1F93FFD6-4BC5-1BB1-0BB6-832F281E687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58" name="Forma libre: forma 157">
              <a:extLst>
                <a:ext uri="{FF2B5EF4-FFF2-40B4-BE49-F238E27FC236}">
                  <a16:creationId xmlns:a16="http://schemas.microsoft.com/office/drawing/2014/main" id="{0804E7B7-5138-8354-CE64-0A9179D4C895}"/>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159" name="Grupo 158">
            <a:extLst>
              <a:ext uri="{FF2B5EF4-FFF2-40B4-BE49-F238E27FC236}">
                <a16:creationId xmlns:a16="http://schemas.microsoft.com/office/drawing/2014/main" id="{FEE6DE76-B2ED-D52B-7581-E3A977A8683F}"/>
              </a:ext>
            </a:extLst>
          </p:cNvPr>
          <p:cNvGrpSpPr/>
          <p:nvPr/>
        </p:nvGrpSpPr>
        <p:grpSpPr>
          <a:xfrm>
            <a:off x="1191610" y="6003772"/>
            <a:ext cx="911412" cy="442158"/>
            <a:chOff x="5487332" y="1538952"/>
            <a:chExt cx="1220886" cy="592295"/>
          </a:xfrm>
          <a:solidFill>
            <a:srgbClr val="32A505"/>
          </a:solidFill>
        </p:grpSpPr>
        <p:sp>
          <p:nvSpPr>
            <p:cNvPr id="160" name="Forma libre: forma 159">
              <a:extLst>
                <a:ext uri="{FF2B5EF4-FFF2-40B4-BE49-F238E27FC236}">
                  <a16:creationId xmlns:a16="http://schemas.microsoft.com/office/drawing/2014/main" id="{4876860E-D0A3-6972-17FA-98C7862CD0DF}"/>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1" name="Forma libre: forma 160">
              <a:extLst>
                <a:ext uri="{FF2B5EF4-FFF2-40B4-BE49-F238E27FC236}">
                  <a16:creationId xmlns:a16="http://schemas.microsoft.com/office/drawing/2014/main" id="{E2AEC6D6-B86B-2778-ABC1-14B8F68BF069}"/>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2" name="Forma libre: forma 161">
              <a:extLst>
                <a:ext uri="{FF2B5EF4-FFF2-40B4-BE49-F238E27FC236}">
                  <a16:creationId xmlns:a16="http://schemas.microsoft.com/office/drawing/2014/main" id="{444751E1-97B7-B15A-C6B4-7B99EFA7B8D4}"/>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3" name="Forma libre: forma 162">
              <a:extLst>
                <a:ext uri="{FF2B5EF4-FFF2-40B4-BE49-F238E27FC236}">
                  <a16:creationId xmlns:a16="http://schemas.microsoft.com/office/drawing/2014/main" id="{EAFA64DE-E18C-D78F-71DB-1CF7D61FBE93}"/>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4" name="Forma libre: forma 163">
              <a:extLst>
                <a:ext uri="{FF2B5EF4-FFF2-40B4-BE49-F238E27FC236}">
                  <a16:creationId xmlns:a16="http://schemas.microsoft.com/office/drawing/2014/main" id="{E34F6629-FD0A-C7C5-124D-462900F2860B}"/>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5" name="Forma libre: forma 164">
              <a:extLst>
                <a:ext uri="{FF2B5EF4-FFF2-40B4-BE49-F238E27FC236}">
                  <a16:creationId xmlns:a16="http://schemas.microsoft.com/office/drawing/2014/main" id="{5C65823C-C563-3B83-A4F5-5E292EECE403}"/>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66" name="CuadroTexto 165">
            <a:extLst>
              <a:ext uri="{FF2B5EF4-FFF2-40B4-BE49-F238E27FC236}">
                <a16:creationId xmlns:a16="http://schemas.microsoft.com/office/drawing/2014/main" id="{D916CB06-B2AC-A2C6-9C4B-F1C630A26974}"/>
              </a:ext>
            </a:extLst>
          </p:cNvPr>
          <p:cNvSpPr txBox="1"/>
          <p:nvPr/>
        </p:nvSpPr>
        <p:spPr>
          <a:xfrm>
            <a:off x="1097600" y="6589608"/>
            <a:ext cx="947531" cy="369332"/>
          </a:xfrm>
          <a:prstGeom prst="rect">
            <a:avLst/>
          </a:prstGeom>
          <a:noFill/>
        </p:spPr>
        <p:txBody>
          <a:bodyPr wrap="square" rtlCol="0">
            <a:spAutoFit/>
          </a:bodyPr>
          <a:lstStyle/>
          <a:p>
            <a:pPr algn="ctr"/>
            <a:r>
              <a:rPr lang="es-ES" dirty="0">
                <a:solidFill>
                  <a:srgbClr val="32A505"/>
                </a:solidFill>
                <a:latin typeface="Abadi" panose="020B0604020104020204" pitchFamily="34" charset="0"/>
              </a:rPr>
              <a:t>SCORE</a:t>
            </a:r>
            <a:r>
              <a:rPr lang="es-ES" sz="2400" baseline="30000" dirty="0">
                <a:solidFill>
                  <a:srgbClr val="32A505"/>
                </a:solidFill>
                <a:latin typeface="Abadi" panose="020B0604020104020204" pitchFamily="34" charset="0"/>
              </a:rPr>
              <a:t>*</a:t>
            </a:r>
            <a:endParaRPr lang="es-ES" baseline="30000" dirty="0">
              <a:solidFill>
                <a:srgbClr val="32A505"/>
              </a:solidFill>
              <a:latin typeface="Abadi" panose="020B0604020104020204" pitchFamily="34" charset="0"/>
            </a:endParaRPr>
          </a:p>
        </p:txBody>
      </p:sp>
      <p:sp>
        <p:nvSpPr>
          <p:cNvPr id="167" name="CuadroTexto 166">
            <a:extLst>
              <a:ext uri="{FF2B5EF4-FFF2-40B4-BE49-F238E27FC236}">
                <a16:creationId xmlns:a16="http://schemas.microsoft.com/office/drawing/2014/main" id="{2CFAD827-A85E-D012-D3BA-57E3383BF534}"/>
              </a:ext>
            </a:extLst>
          </p:cNvPr>
          <p:cNvSpPr txBox="1"/>
          <p:nvPr/>
        </p:nvSpPr>
        <p:spPr>
          <a:xfrm>
            <a:off x="2393284" y="6516253"/>
            <a:ext cx="1013544" cy="461665"/>
          </a:xfrm>
          <a:prstGeom prst="rect">
            <a:avLst/>
          </a:prstGeom>
          <a:noFill/>
        </p:spPr>
        <p:txBody>
          <a:bodyPr wrap="square" rtlCol="0">
            <a:spAutoFit/>
          </a:bodyPr>
          <a:lstStyle/>
          <a:p>
            <a:pPr algn="ctr"/>
            <a:r>
              <a:rPr lang="es-ES" dirty="0">
                <a:solidFill>
                  <a:srgbClr val="2C8AE0"/>
                </a:solidFill>
                <a:latin typeface="Abadi" panose="020B0604020104020204" pitchFamily="34" charset="0"/>
              </a:rPr>
              <a:t>SCORE</a:t>
            </a:r>
            <a:r>
              <a:rPr lang="es-ES" sz="2400" baseline="30000" dirty="0">
                <a:solidFill>
                  <a:srgbClr val="2C8AE0"/>
                </a:solidFill>
                <a:latin typeface="Abadi" panose="020B0604020104020204" pitchFamily="34" charset="0"/>
              </a:rPr>
              <a:t>*</a:t>
            </a:r>
            <a:endParaRPr lang="es-ES" sz="2400" dirty="0">
              <a:solidFill>
                <a:srgbClr val="2C8AE0"/>
              </a:solidFill>
              <a:latin typeface="Abadi" panose="020B0604020104020204" pitchFamily="34" charset="0"/>
            </a:endParaRPr>
          </a:p>
        </p:txBody>
      </p:sp>
      <p:pic>
        <p:nvPicPr>
          <p:cNvPr id="168" name="Gráfico 167" descr="Engranajes con relleno sólido">
            <a:extLst>
              <a:ext uri="{FF2B5EF4-FFF2-40B4-BE49-F238E27FC236}">
                <a16:creationId xmlns:a16="http://schemas.microsoft.com/office/drawing/2014/main" id="{EC35125B-DB1A-A1F1-B316-7C60DA16EB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7144">
            <a:off x="809146" y="6567960"/>
            <a:ext cx="361902" cy="361902"/>
          </a:xfrm>
          <a:prstGeom prst="rect">
            <a:avLst/>
          </a:prstGeom>
        </p:spPr>
      </p:pic>
      <p:sp>
        <p:nvSpPr>
          <p:cNvPr id="169" name="Forma libre: forma 168">
            <a:extLst>
              <a:ext uri="{FF2B5EF4-FFF2-40B4-BE49-F238E27FC236}">
                <a16:creationId xmlns:a16="http://schemas.microsoft.com/office/drawing/2014/main" id="{A7C5CD00-5D87-1724-F95A-A400E7FE7A5E}"/>
              </a:ext>
            </a:extLst>
          </p:cNvPr>
          <p:cNvSpPr/>
          <p:nvPr/>
        </p:nvSpPr>
        <p:spPr>
          <a:xfrm flipH="1">
            <a:off x="974329" y="7238529"/>
            <a:ext cx="111660" cy="325026"/>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bg1"/>
          </a:solidFill>
          <a:ln w="9525" cap="flat">
            <a:noFill/>
            <a:prstDash val="solid"/>
            <a:miter/>
          </a:ln>
        </p:spPr>
        <p:txBody>
          <a:bodyPr rtlCol="0" anchor="ctr"/>
          <a:lstStyle/>
          <a:p>
            <a:pPr algn="r"/>
            <a:endParaRPr lang="es-ES" dirty="0"/>
          </a:p>
        </p:txBody>
      </p:sp>
      <p:sp>
        <p:nvSpPr>
          <p:cNvPr id="170" name="CuadroTexto 169">
            <a:extLst>
              <a:ext uri="{FF2B5EF4-FFF2-40B4-BE49-F238E27FC236}">
                <a16:creationId xmlns:a16="http://schemas.microsoft.com/office/drawing/2014/main" id="{89387697-F451-91F5-0DE9-5D8944343AAC}"/>
              </a:ext>
            </a:extLst>
          </p:cNvPr>
          <p:cNvSpPr txBox="1"/>
          <p:nvPr/>
        </p:nvSpPr>
        <p:spPr>
          <a:xfrm>
            <a:off x="1183561" y="7258513"/>
            <a:ext cx="2502669" cy="338426"/>
          </a:xfrm>
          <a:prstGeom prst="rect">
            <a:avLst/>
          </a:prstGeom>
          <a:noFill/>
        </p:spPr>
        <p:txBody>
          <a:bodyPr wrap="square" rtlCol="0">
            <a:spAutoFit/>
          </a:bodyPr>
          <a:lstStyle/>
          <a:p>
            <a:r>
              <a:rPr lang="es-ES" sz="1599" dirty="0">
                <a:solidFill>
                  <a:schemeClr val="bg1"/>
                </a:solidFill>
                <a:latin typeface="Abadi" panose="020B0604020104020204" pitchFamily="34" charset="0"/>
              </a:rPr>
              <a:t>ITE = </a:t>
            </a:r>
            <a:r>
              <a:rPr lang="es-ES" sz="1599" dirty="0">
                <a:solidFill>
                  <a:srgbClr val="2C8AE0"/>
                </a:solidFill>
                <a:latin typeface="Abadi" panose="020B0604020104020204" pitchFamily="34" charset="0"/>
              </a:rPr>
              <a:t>SCORE</a:t>
            </a:r>
            <a:r>
              <a:rPr lang="es-ES" sz="1599" dirty="0">
                <a:latin typeface="Abadi" panose="020B0604020104020204" pitchFamily="34" charset="0"/>
              </a:rPr>
              <a:t> </a:t>
            </a:r>
            <a:r>
              <a:rPr lang="es-ES" sz="1599" dirty="0">
                <a:solidFill>
                  <a:schemeClr val="bg1"/>
                </a:solidFill>
                <a:latin typeface="Abadi" panose="020B0604020104020204" pitchFamily="34" charset="0"/>
              </a:rPr>
              <a:t>-</a:t>
            </a:r>
            <a:r>
              <a:rPr lang="es-ES" sz="1599" dirty="0">
                <a:latin typeface="Abadi" panose="020B0604020104020204" pitchFamily="34" charset="0"/>
              </a:rPr>
              <a:t> </a:t>
            </a:r>
            <a:r>
              <a:rPr lang="es-ES" sz="1599" dirty="0">
                <a:solidFill>
                  <a:srgbClr val="32A505"/>
                </a:solidFill>
                <a:latin typeface="Abadi" panose="020B0604020104020204" pitchFamily="34" charset="0"/>
              </a:rPr>
              <a:t>SCORE</a:t>
            </a:r>
          </a:p>
        </p:txBody>
      </p:sp>
      <p:sp>
        <p:nvSpPr>
          <p:cNvPr id="237" name="Rectángulo 236">
            <a:extLst>
              <a:ext uri="{FF2B5EF4-FFF2-40B4-BE49-F238E27FC236}">
                <a16:creationId xmlns:a16="http://schemas.microsoft.com/office/drawing/2014/main" id="{81783680-2E2C-0BE6-7792-2B08A381DAB1}"/>
              </a:ext>
            </a:extLst>
          </p:cNvPr>
          <p:cNvSpPr/>
          <p:nvPr/>
        </p:nvSpPr>
        <p:spPr>
          <a:xfrm>
            <a:off x="8738188" y="5010453"/>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dirty="0">
                <a:solidFill>
                  <a:srgbClr val="2C3C4E"/>
                </a:solidFill>
                <a:latin typeface="Abadi" panose="020B0604020104020204" pitchFamily="34" charset="0"/>
              </a:rPr>
              <a:t>VAR1</a:t>
            </a:r>
          </a:p>
        </p:txBody>
      </p:sp>
      <p:cxnSp>
        <p:nvCxnSpPr>
          <p:cNvPr id="240" name="Conector recto 239">
            <a:extLst>
              <a:ext uri="{FF2B5EF4-FFF2-40B4-BE49-F238E27FC236}">
                <a16:creationId xmlns:a16="http://schemas.microsoft.com/office/drawing/2014/main" id="{1E254866-CC5D-B956-D51E-49A6D23BC1B0}"/>
              </a:ext>
            </a:extLst>
          </p:cNvPr>
          <p:cNvCxnSpPr>
            <a:cxnSpLocks/>
            <a:stCxn id="237" idx="2"/>
            <a:endCxn id="238" idx="0"/>
          </p:cNvCxnSpPr>
          <p:nvPr/>
        </p:nvCxnSpPr>
        <p:spPr>
          <a:xfrm>
            <a:off x="9086670" y="5363887"/>
            <a:ext cx="1254199" cy="16536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1" name="Conector recto 240">
            <a:extLst>
              <a:ext uri="{FF2B5EF4-FFF2-40B4-BE49-F238E27FC236}">
                <a16:creationId xmlns:a16="http://schemas.microsoft.com/office/drawing/2014/main" id="{B973F6E4-0487-17BC-4106-7B0804C297CE}"/>
              </a:ext>
            </a:extLst>
          </p:cNvPr>
          <p:cNvCxnSpPr>
            <a:cxnSpLocks/>
            <a:stCxn id="238" idx="2"/>
            <a:endCxn id="262" idx="0"/>
          </p:cNvCxnSpPr>
          <p:nvPr/>
        </p:nvCxnSpPr>
        <p:spPr>
          <a:xfrm flipH="1">
            <a:off x="9713767" y="5882687"/>
            <a:ext cx="627100"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4B2EE94C-9CA6-BADA-3A5A-72A7BC3DD761}"/>
              </a:ext>
            </a:extLst>
          </p:cNvPr>
          <p:cNvCxnSpPr>
            <a:cxnSpLocks/>
            <a:stCxn id="238" idx="2"/>
            <a:endCxn id="265" idx="0"/>
          </p:cNvCxnSpPr>
          <p:nvPr/>
        </p:nvCxnSpPr>
        <p:spPr>
          <a:xfrm>
            <a:off x="10340867" y="5882687"/>
            <a:ext cx="627100"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50" name="Grupo 1049">
            <a:extLst>
              <a:ext uri="{FF2B5EF4-FFF2-40B4-BE49-F238E27FC236}">
                <a16:creationId xmlns:a16="http://schemas.microsoft.com/office/drawing/2014/main" id="{60E6C5BF-E51D-2D4C-6F94-020443EB9AA4}"/>
              </a:ext>
            </a:extLst>
          </p:cNvPr>
          <p:cNvGrpSpPr/>
          <p:nvPr/>
        </p:nvGrpSpPr>
        <p:grpSpPr>
          <a:xfrm>
            <a:off x="7483989" y="5529251"/>
            <a:ext cx="3205361" cy="353434"/>
            <a:chOff x="7282891" y="6673982"/>
            <a:chExt cx="3205361" cy="353434"/>
          </a:xfrm>
        </p:grpSpPr>
        <p:sp>
          <p:nvSpPr>
            <p:cNvPr id="238" name="Rectángulo 237">
              <a:extLst>
                <a:ext uri="{FF2B5EF4-FFF2-40B4-BE49-F238E27FC236}">
                  <a16:creationId xmlns:a16="http://schemas.microsoft.com/office/drawing/2014/main" id="{4EDA83D9-92C6-E6F7-7E07-B51600159062}"/>
                </a:ext>
              </a:extLst>
            </p:cNvPr>
            <p:cNvSpPr/>
            <p:nvPr/>
          </p:nvSpPr>
          <p:spPr>
            <a:xfrm>
              <a:off x="9791289"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dirty="0">
                  <a:solidFill>
                    <a:srgbClr val="2C3C4E"/>
                  </a:solidFill>
                  <a:latin typeface="Abadi" panose="020B0604020104020204" pitchFamily="34" charset="0"/>
                </a:rPr>
                <a:t>VAR3</a:t>
              </a:r>
            </a:p>
          </p:txBody>
        </p:sp>
        <p:sp>
          <p:nvSpPr>
            <p:cNvPr id="273" name="Rectángulo 272">
              <a:extLst>
                <a:ext uri="{FF2B5EF4-FFF2-40B4-BE49-F238E27FC236}">
                  <a16:creationId xmlns:a16="http://schemas.microsoft.com/office/drawing/2014/main" id="{1E92CD77-BD54-6E57-D436-C556F47CC585}"/>
                </a:ext>
              </a:extLst>
            </p:cNvPr>
            <p:cNvSpPr/>
            <p:nvPr/>
          </p:nvSpPr>
          <p:spPr>
            <a:xfrm>
              <a:off x="7282891"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dirty="0">
                  <a:solidFill>
                    <a:srgbClr val="2C3C4E"/>
                  </a:solidFill>
                  <a:latin typeface="Abadi" panose="020B0604020104020204" pitchFamily="34" charset="0"/>
                </a:rPr>
                <a:t>VAR2</a:t>
              </a:r>
            </a:p>
          </p:txBody>
        </p:sp>
      </p:grpSp>
      <p:cxnSp>
        <p:nvCxnSpPr>
          <p:cNvPr id="274" name="Conector recto 273">
            <a:extLst>
              <a:ext uri="{FF2B5EF4-FFF2-40B4-BE49-F238E27FC236}">
                <a16:creationId xmlns:a16="http://schemas.microsoft.com/office/drawing/2014/main" id="{B2211FB2-B8D2-9B80-16C3-75EEFC4EE6F4}"/>
              </a:ext>
            </a:extLst>
          </p:cNvPr>
          <p:cNvCxnSpPr>
            <a:cxnSpLocks/>
            <a:stCxn id="237" idx="2"/>
            <a:endCxn id="273" idx="0"/>
          </p:cNvCxnSpPr>
          <p:nvPr/>
        </p:nvCxnSpPr>
        <p:spPr>
          <a:xfrm flipH="1">
            <a:off x="7832471" y="5363887"/>
            <a:ext cx="1254199" cy="16536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5" name="Conector recto 274">
            <a:extLst>
              <a:ext uri="{FF2B5EF4-FFF2-40B4-BE49-F238E27FC236}">
                <a16:creationId xmlns:a16="http://schemas.microsoft.com/office/drawing/2014/main" id="{70E0DA1B-0A8D-9A55-66CF-D970CB3C894D}"/>
              </a:ext>
            </a:extLst>
          </p:cNvPr>
          <p:cNvCxnSpPr>
            <a:cxnSpLocks/>
            <a:stCxn id="273" idx="2"/>
            <a:endCxn id="281" idx="0"/>
          </p:cNvCxnSpPr>
          <p:nvPr/>
        </p:nvCxnSpPr>
        <p:spPr>
          <a:xfrm flipH="1">
            <a:off x="7205369" y="5882687"/>
            <a:ext cx="627100"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6" name="Conector recto 275">
            <a:extLst>
              <a:ext uri="{FF2B5EF4-FFF2-40B4-BE49-F238E27FC236}">
                <a16:creationId xmlns:a16="http://schemas.microsoft.com/office/drawing/2014/main" id="{1D7D23B2-1926-4C21-F94A-18436FCC223B}"/>
              </a:ext>
            </a:extLst>
          </p:cNvPr>
          <p:cNvCxnSpPr>
            <a:cxnSpLocks/>
            <a:stCxn id="273" idx="2"/>
            <a:endCxn id="284" idx="0"/>
          </p:cNvCxnSpPr>
          <p:nvPr/>
        </p:nvCxnSpPr>
        <p:spPr>
          <a:xfrm>
            <a:off x="7832469" y="5882687"/>
            <a:ext cx="627100"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43" name="Grupo 1042">
            <a:extLst>
              <a:ext uri="{FF2B5EF4-FFF2-40B4-BE49-F238E27FC236}">
                <a16:creationId xmlns:a16="http://schemas.microsoft.com/office/drawing/2014/main" id="{B2113477-87AE-F44B-B83E-EF796C7BF481}"/>
              </a:ext>
            </a:extLst>
          </p:cNvPr>
          <p:cNvGrpSpPr/>
          <p:nvPr/>
        </p:nvGrpSpPr>
        <p:grpSpPr>
          <a:xfrm>
            <a:off x="9202752" y="6048049"/>
            <a:ext cx="1022030" cy="603486"/>
            <a:chOff x="9241352" y="7200265"/>
            <a:chExt cx="1022030" cy="603486"/>
          </a:xfrm>
        </p:grpSpPr>
        <p:sp>
          <p:nvSpPr>
            <p:cNvPr id="262" name="Rectángulo: esquinas redondeadas 261">
              <a:extLst>
                <a:ext uri="{FF2B5EF4-FFF2-40B4-BE49-F238E27FC236}">
                  <a16:creationId xmlns:a16="http://schemas.microsoft.com/office/drawing/2014/main" id="{D179FF35-A22D-656A-4EDF-5F29C57A037E}"/>
                </a:ext>
              </a:extLst>
            </p:cNvPr>
            <p:cNvSpPr/>
            <p:nvPr/>
          </p:nvSpPr>
          <p:spPr>
            <a:xfrm>
              <a:off x="9241352"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42" name="Grupo 1041">
              <a:extLst>
                <a:ext uri="{FF2B5EF4-FFF2-40B4-BE49-F238E27FC236}">
                  <a16:creationId xmlns:a16="http://schemas.microsoft.com/office/drawing/2014/main" id="{03E6A5D8-E65F-B1CE-2405-A806DA8F68CD}"/>
                </a:ext>
              </a:extLst>
            </p:cNvPr>
            <p:cNvGrpSpPr/>
            <p:nvPr/>
          </p:nvGrpSpPr>
          <p:grpSpPr>
            <a:xfrm>
              <a:off x="9377783" y="7321431"/>
              <a:ext cx="749169" cy="361155"/>
              <a:chOff x="9315107" y="7321430"/>
              <a:chExt cx="749169" cy="361155"/>
            </a:xfrm>
          </p:grpSpPr>
          <p:sp>
            <p:nvSpPr>
              <p:cNvPr id="259" name="Forma libre: forma 258">
                <a:extLst>
                  <a:ext uri="{FF2B5EF4-FFF2-40B4-BE49-F238E27FC236}">
                    <a16:creationId xmlns:a16="http://schemas.microsoft.com/office/drawing/2014/main" id="{C6026872-3205-DBB2-DEFD-72579E3C43D3}"/>
                  </a:ext>
                </a:extLst>
              </p:cNvPr>
              <p:cNvSpPr/>
              <p:nvPr/>
            </p:nvSpPr>
            <p:spPr>
              <a:xfrm flipH="1">
                <a:off x="9566256"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60" name="Forma libre: forma 259">
                <a:extLst>
                  <a:ext uri="{FF2B5EF4-FFF2-40B4-BE49-F238E27FC236}">
                    <a16:creationId xmlns:a16="http://schemas.microsoft.com/office/drawing/2014/main" id="{A1B8174A-31E5-51F6-F33D-6AB883BC3450}"/>
                  </a:ext>
                </a:extLst>
              </p:cNvPr>
              <p:cNvSpPr/>
              <p:nvPr/>
            </p:nvSpPr>
            <p:spPr>
              <a:xfrm flipH="1">
                <a:off x="9690330"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61" name="Forma libre: forma 260">
                <a:extLst>
                  <a:ext uri="{FF2B5EF4-FFF2-40B4-BE49-F238E27FC236}">
                    <a16:creationId xmlns:a16="http://schemas.microsoft.com/office/drawing/2014/main" id="{2B3796E4-DD5D-F84F-ED26-A6366AAD3E4F}"/>
                  </a:ext>
                </a:extLst>
              </p:cNvPr>
              <p:cNvSpPr/>
              <p:nvPr/>
            </p:nvSpPr>
            <p:spPr>
              <a:xfrm flipH="1">
                <a:off x="9814404"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2" name="Forma libre: forma 291">
                <a:extLst>
                  <a:ext uri="{FF2B5EF4-FFF2-40B4-BE49-F238E27FC236}">
                    <a16:creationId xmlns:a16="http://schemas.microsoft.com/office/drawing/2014/main" id="{6B98B0A4-134F-42D5-5324-E6103B26B735}"/>
                  </a:ext>
                </a:extLst>
              </p:cNvPr>
              <p:cNvSpPr/>
              <p:nvPr/>
            </p:nvSpPr>
            <p:spPr>
              <a:xfrm flipH="1">
                <a:off x="9940203"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3" name="Forma libre: forma 292">
                <a:extLst>
                  <a:ext uri="{FF2B5EF4-FFF2-40B4-BE49-F238E27FC236}">
                    <a16:creationId xmlns:a16="http://schemas.microsoft.com/office/drawing/2014/main" id="{23E82263-7C23-AC79-2FE4-80F5671CEF9F}"/>
                  </a:ext>
                </a:extLst>
              </p:cNvPr>
              <p:cNvSpPr/>
              <p:nvPr/>
            </p:nvSpPr>
            <p:spPr>
              <a:xfrm flipH="1">
                <a:off x="9437232"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4" name="Forma libre: forma 293">
                <a:extLst>
                  <a:ext uri="{FF2B5EF4-FFF2-40B4-BE49-F238E27FC236}">
                    <a16:creationId xmlns:a16="http://schemas.microsoft.com/office/drawing/2014/main" id="{06EC5EB6-1E24-6D8D-354C-51E602FD4F4A}"/>
                  </a:ext>
                </a:extLst>
              </p:cNvPr>
              <p:cNvSpPr/>
              <p:nvPr/>
            </p:nvSpPr>
            <p:spPr>
              <a:xfrm flipH="1">
                <a:off x="9315107"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grpSp>
      </p:grpSp>
      <p:grpSp>
        <p:nvGrpSpPr>
          <p:cNvPr id="1040" name="Grupo 1039">
            <a:extLst>
              <a:ext uri="{FF2B5EF4-FFF2-40B4-BE49-F238E27FC236}">
                <a16:creationId xmlns:a16="http://schemas.microsoft.com/office/drawing/2014/main" id="{DE047057-9CB8-B858-51AA-6865B15A83A6}"/>
              </a:ext>
            </a:extLst>
          </p:cNvPr>
          <p:cNvGrpSpPr/>
          <p:nvPr/>
        </p:nvGrpSpPr>
        <p:grpSpPr>
          <a:xfrm>
            <a:off x="10456951" y="6048049"/>
            <a:ext cx="1022030" cy="603486"/>
            <a:chOff x="10377275" y="7200265"/>
            <a:chExt cx="1022030" cy="603486"/>
          </a:xfrm>
        </p:grpSpPr>
        <p:grpSp>
          <p:nvGrpSpPr>
            <p:cNvPr id="264" name="Grupo 263">
              <a:extLst>
                <a:ext uri="{FF2B5EF4-FFF2-40B4-BE49-F238E27FC236}">
                  <a16:creationId xmlns:a16="http://schemas.microsoft.com/office/drawing/2014/main" id="{08F492B5-9264-2645-BC68-AFD0A74AB316}"/>
                </a:ext>
              </a:extLst>
            </p:cNvPr>
            <p:cNvGrpSpPr/>
            <p:nvPr/>
          </p:nvGrpSpPr>
          <p:grpSpPr>
            <a:xfrm>
              <a:off x="10640143" y="7321431"/>
              <a:ext cx="496294" cy="361155"/>
              <a:chOff x="5894294" y="1538952"/>
              <a:chExt cx="813924" cy="592295"/>
            </a:xfrm>
            <a:solidFill>
              <a:srgbClr val="2C8AE0"/>
            </a:solidFill>
          </p:grpSpPr>
          <p:sp>
            <p:nvSpPr>
              <p:cNvPr id="266" name="Forma libre: forma 265">
                <a:extLst>
                  <a:ext uri="{FF2B5EF4-FFF2-40B4-BE49-F238E27FC236}">
                    <a16:creationId xmlns:a16="http://schemas.microsoft.com/office/drawing/2014/main" id="{3DF0C2CB-1DB5-7FA8-695A-37E0CA05106F}"/>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67" name="Forma libre: forma 266">
                <a:extLst>
                  <a:ext uri="{FF2B5EF4-FFF2-40B4-BE49-F238E27FC236}">
                    <a16:creationId xmlns:a16="http://schemas.microsoft.com/office/drawing/2014/main" id="{05B17B6B-8673-B42B-5E91-6ED660D2AE25}"/>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68" name="Forma libre: forma 267">
                <a:extLst>
                  <a:ext uri="{FF2B5EF4-FFF2-40B4-BE49-F238E27FC236}">
                    <a16:creationId xmlns:a16="http://schemas.microsoft.com/office/drawing/2014/main" id="{46999F26-48DA-F868-4635-79F22A157BF4}"/>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69" name="Forma libre: forma 268">
                <a:extLst>
                  <a:ext uri="{FF2B5EF4-FFF2-40B4-BE49-F238E27FC236}">
                    <a16:creationId xmlns:a16="http://schemas.microsoft.com/office/drawing/2014/main" id="{FF1D9C42-D8CD-403E-AE8A-A4ADBB1E2693}"/>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grpSp>
        <p:sp>
          <p:nvSpPr>
            <p:cNvPr id="265" name="Rectángulo: esquinas redondeadas 264">
              <a:extLst>
                <a:ext uri="{FF2B5EF4-FFF2-40B4-BE49-F238E27FC236}">
                  <a16:creationId xmlns:a16="http://schemas.microsoft.com/office/drawing/2014/main" id="{DD1DAB87-6B05-AB73-AB78-4A52EA917C0D}"/>
                </a:ext>
              </a:extLst>
            </p:cNvPr>
            <p:cNvSpPr/>
            <p:nvPr/>
          </p:nvSpPr>
          <p:spPr>
            <a:xfrm>
              <a:off x="10377275"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45" name="Grupo 1044">
            <a:extLst>
              <a:ext uri="{FF2B5EF4-FFF2-40B4-BE49-F238E27FC236}">
                <a16:creationId xmlns:a16="http://schemas.microsoft.com/office/drawing/2014/main" id="{AA5A4EE8-D9F2-90F7-0CBC-8E82A728BB27}"/>
              </a:ext>
            </a:extLst>
          </p:cNvPr>
          <p:cNvGrpSpPr/>
          <p:nvPr/>
        </p:nvGrpSpPr>
        <p:grpSpPr>
          <a:xfrm>
            <a:off x="6694354" y="6048049"/>
            <a:ext cx="1022030" cy="603486"/>
            <a:chOff x="6493258" y="7200265"/>
            <a:chExt cx="1022030" cy="603486"/>
          </a:xfrm>
        </p:grpSpPr>
        <p:sp>
          <p:nvSpPr>
            <p:cNvPr id="281" name="Rectángulo: esquinas redondeadas 280">
              <a:extLst>
                <a:ext uri="{FF2B5EF4-FFF2-40B4-BE49-F238E27FC236}">
                  <a16:creationId xmlns:a16="http://schemas.microsoft.com/office/drawing/2014/main" id="{308F7A69-5D0C-07CF-AE68-A2F8B9B1009D}"/>
                </a:ext>
              </a:extLst>
            </p:cNvPr>
            <p:cNvSpPr/>
            <p:nvPr/>
          </p:nvSpPr>
          <p:spPr>
            <a:xfrm>
              <a:off x="6493258"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44" name="Grupo 1043">
              <a:extLst>
                <a:ext uri="{FF2B5EF4-FFF2-40B4-BE49-F238E27FC236}">
                  <a16:creationId xmlns:a16="http://schemas.microsoft.com/office/drawing/2014/main" id="{C6E2FBCB-8F73-1EC4-0863-60132F35092E}"/>
                </a:ext>
              </a:extLst>
            </p:cNvPr>
            <p:cNvGrpSpPr/>
            <p:nvPr/>
          </p:nvGrpSpPr>
          <p:grpSpPr>
            <a:xfrm>
              <a:off x="6691429" y="7321431"/>
              <a:ext cx="625689" cy="361155"/>
              <a:chOff x="6691459" y="7321617"/>
              <a:chExt cx="625689" cy="361155"/>
            </a:xfrm>
          </p:grpSpPr>
          <p:sp>
            <p:nvSpPr>
              <p:cNvPr id="278" name="Forma libre: forma 277">
                <a:extLst>
                  <a:ext uri="{FF2B5EF4-FFF2-40B4-BE49-F238E27FC236}">
                    <a16:creationId xmlns:a16="http://schemas.microsoft.com/office/drawing/2014/main" id="{1AF11B15-CAC1-32FC-545F-453DAF303B5E}"/>
                  </a:ext>
                </a:extLst>
              </p:cNvPr>
              <p:cNvSpPr/>
              <p:nvPr/>
            </p:nvSpPr>
            <p:spPr>
              <a:xfrm flipH="1">
                <a:off x="6818162"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79" name="Forma libre: forma 278">
                <a:extLst>
                  <a:ext uri="{FF2B5EF4-FFF2-40B4-BE49-F238E27FC236}">
                    <a16:creationId xmlns:a16="http://schemas.microsoft.com/office/drawing/2014/main" id="{DB63C8AC-829A-974C-B78B-91BF55596B00}"/>
                  </a:ext>
                </a:extLst>
              </p:cNvPr>
              <p:cNvSpPr/>
              <p:nvPr/>
            </p:nvSpPr>
            <p:spPr>
              <a:xfrm flipH="1">
                <a:off x="6942236"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80" name="Forma libre: forma 279">
                <a:extLst>
                  <a:ext uri="{FF2B5EF4-FFF2-40B4-BE49-F238E27FC236}">
                    <a16:creationId xmlns:a16="http://schemas.microsoft.com/office/drawing/2014/main" id="{BB12674D-93B6-FCB9-E598-95466384D06C}"/>
                  </a:ext>
                </a:extLst>
              </p:cNvPr>
              <p:cNvSpPr/>
              <p:nvPr/>
            </p:nvSpPr>
            <p:spPr>
              <a:xfrm flipH="1">
                <a:off x="7066310"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0" name="Forma libre: forma 289">
                <a:extLst>
                  <a:ext uri="{FF2B5EF4-FFF2-40B4-BE49-F238E27FC236}">
                    <a16:creationId xmlns:a16="http://schemas.microsoft.com/office/drawing/2014/main" id="{9EC5C529-18EF-93A9-D54D-205B89910CFD}"/>
                  </a:ext>
                </a:extLst>
              </p:cNvPr>
              <p:cNvSpPr/>
              <p:nvPr/>
            </p:nvSpPr>
            <p:spPr>
              <a:xfrm flipH="1">
                <a:off x="7193075"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91" name="Forma libre: forma 290">
                <a:extLst>
                  <a:ext uri="{FF2B5EF4-FFF2-40B4-BE49-F238E27FC236}">
                    <a16:creationId xmlns:a16="http://schemas.microsoft.com/office/drawing/2014/main" id="{5A5351C0-66AA-59DE-0A51-70442367873F}"/>
                  </a:ext>
                </a:extLst>
              </p:cNvPr>
              <p:cNvSpPr/>
              <p:nvPr/>
            </p:nvSpPr>
            <p:spPr>
              <a:xfrm flipH="1">
                <a:off x="6691459"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grpSp>
      </p:grpSp>
      <p:grpSp>
        <p:nvGrpSpPr>
          <p:cNvPr id="1041" name="Grupo 1040">
            <a:extLst>
              <a:ext uri="{FF2B5EF4-FFF2-40B4-BE49-F238E27FC236}">
                <a16:creationId xmlns:a16="http://schemas.microsoft.com/office/drawing/2014/main" id="{00E77A04-B142-F566-4F26-87AC5343EAE5}"/>
              </a:ext>
            </a:extLst>
          </p:cNvPr>
          <p:cNvGrpSpPr/>
          <p:nvPr/>
        </p:nvGrpSpPr>
        <p:grpSpPr>
          <a:xfrm>
            <a:off x="7948553" y="6048049"/>
            <a:ext cx="1022030" cy="603486"/>
            <a:chOff x="7629181" y="7200265"/>
            <a:chExt cx="1022030" cy="603486"/>
          </a:xfrm>
        </p:grpSpPr>
        <p:grpSp>
          <p:nvGrpSpPr>
            <p:cNvPr id="283" name="Grupo 282">
              <a:extLst>
                <a:ext uri="{FF2B5EF4-FFF2-40B4-BE49-F238E27FC236}">
                  <a16:creationId xmlns:a16="http://schemas.microsoft.com/office/drawing/2014/main" id="{9521F592-83F7-8BA8-B88E-582F6DCBC7EB}"/>
                </a:ext>
              </a:extLst>
            </p:cNvPr>
            <p:cNvGrpSpPr/>
            <p:nvPr/>
          </p:nvGrpSpPr>
          <p:grpSpPr>
            <a:xfrm>
              <a:off x="7954086" y="7321431"/>
              <a:ext cx="372221" cy="361155"/>
              <a:chOff x="5894294" y="1538952"/>
              <a:chExt cx="610443" cy="592295"/>
            </a:xfrm>
            <a:solidFill>
              <a:srgbClr val="2C8AE0"/>
            </a:solidFill>
          </p:grpSpPr>
          <p:sp>
            <p:nvSpPr>
              <p:cNvPr id="285" name="Forma libre: forma 284">
                <a:extLst>
                  <a:ext uri="{FF2B5EF4-FFF2-40B4-BE49-F238E27FC236}">
                    <a16:creationId xmlns:a16="http://schemas.microsoft.com/office/drawing/2014/main" id="{49B95841-87DA-F5A3-40C3-190B91054E2C}"/>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86" name="Forma libre: forma 285">
                <a:extLst>
                  <a:ext uri="{FF2B5EF4-FFF2-40B4-BE49-F238E27FC236}">
                    <a16:creationId xmlns:a16="http://schemas.microsoft.com/office/drawing/2014/main" id="{84066B9D-7A7B-7780-56E8-BD36230E955C}"/>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87" name="Forma libre: forma 286">
                <a:extLst>
                  <a:ext uri="{FF2B5EF4-FFF2-40B4-BE49-F238E27FC236}">
                    <a16:creationId xmlns:a16="http://schemas.microsoft.com/office/drawing/2014/main" id="{D32ECFDA-6300-8DD5-E6AA-DBF0DE100B80}"/>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284" name="Rectángulo: esquinas redondeadas 283">
              <a:extLst>
                <a:ext uri="{FF2B5EF4-FFF2-40B4-BE49-F238E27FC236}">
                  <a16:creationId xmlns:a16="http://schemas.microsoft.com/office/drawing/2014/main" id="{9900051B-0BC4-7810-D1E2-8CA7238D9158}"/>
                </a:ext>
              </a:extLst>
            </p:cNvPr>
            <p:cNvSpPr/>
            <p:nvPr/>
          </p:nvSpPr>
          <p:spPr>
            <a:xfrm>
              <a:off x="7629181"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052" name="Rectángulo 1051">
            <a:extLst>
              <a:ext uri="{FF2B5EF4-FFF2-40B4-BE49-F238E27FC236}">
                <a16:creationId xmlns:a16="http://schemas.microsoft.com/office/drawing/2014/main" id="{9E60FAFC-306F-009D-75A5-57A5E253C4A5}"/>
              </a:ext>
            </a:extLst>
          </p:cNvPr>
          <p:cNvSpPr/>
          <p:nvPr/>
        </p:nvSpPr>
        <p:spPr>
          <a:xfrm>
            <a:off x="11725983" y="6658483"/>
            <a:ext cx="105797" cy="637970"/>
          </a:xfrm>
          <a:prstGeom prst="rect">
            <a:avLst/>
          </a:prstGeom>
          <a:gradFill flip="none" rotWithShape="1">
            <a:gsLst>
              <a:gs pos="0">
                <a:schemeClr val="bg1"/>
              </a:gs>
              <a:gs pos="50000">
                <a:srgbClr val="89A2BD"/>
              </a:gs>
              <a:gs pos="100000">
                <a:srgbClr val="4B678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9" name="CuadroTexto 308">
            <a:extLst>
              <a:ext uri="{FF2B5EF4-FFF2-40B4-BE49-F238E27FC236}">
                <a16:creationId xmlns:a16="http://schemas.microsoft.com/office/drawing/2014/main" id="{60510010-9DBA-87E5-672A-63FFDF262C2E}"/>
              </a:ext>
            </a:extLst>
          </p:cNvPr>
          <p:cNvSpPr txBox="1"/>
          <p:nvPr/>
        </p:nvSpPr>
        <p:spPr>
          <a:xfrm>
            <a:off x="11387557" y="6389924"/>
            <a:ext cx="782646" cy="261610"/>
          </a:xfrm>
          <a:prstGeom prst="rect">
            <a:avLst/>
          </a:prstGeom>
          <a:noFill/>
        </p:spPr>
        <p:txBody>
          <a:bodyPr wrap="square">
            <a:spAutoFit/>
          </a:bodyPr>
          <a:lstStyle/>
          <a:p>
            <a:pPr algn="ctr"/>
            <a:r>
              <a:rPr lang="es-ES" sz="1100" dirty="0">
                <a:solidFill>
                  <a:schemeClr val="bg1"/>
                </a:solidFill>
                <a:latin typeface="Abadi" panose="020B0604020104020204" pitchFamily="34" charset="0"/>
              </a:rPr>
              <a:t>ITE</a:t>
            </a:r>
            <a:endParaRPr lang="es-ES" sz="1100" dirty="0"/>
          </a:p>
        </p:txBody>
      </p:sp>
      <p:sp>
        <p:nvSpPr>
          <p:cNvPr id="1054" name="Rectángulo 1053">
            <a:extLst>
              <a:ext uri="{FF2B5EF4-FFF2-40B4-BE49-F238E27FC236}">
                <a16:creationId xmlns:a16="http://schemas.microsoft.com/office/drawing/2014/main" id="{E5C147F7-5CCC-7EA7-1B76-A3A7655652AD}"/>
              </a:ext>
            </a:extLst>
          </p:cNvPr>
          <p:cNvSpPr/>
          <p:nvPr/>
        </p:nvSpPr>
        <p:spPr>
          <a:xfrm>
            <a:off x="6754155" y="6847345"/>
            <a:ext cx="902430" cy="117134"/>
          </a:xfrm>
          <a:prstGeom prst="rect">
            <a:avLst/>
          </a:prstGeom>
          <a:solidFill>
            <a:srgbClr val="A3B6CB"/>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1" name="Rectángulo 310">
            <a:extLst>
              <a:ext uri="{FF2B5EF4-FFF2-40B4-BE49-F238E27FC236}">
                <a16:creationId xmlns:a16="http://schemas.microsoft.com/office/drawing/2014/main" id="{6C2C5F86-BB88-3857-64B6-5B8052A2FE24}"/>
              </a:ext>
            </a:extLst>
          </p:cNvPr>
          <p:cNvSpPr/>
          <p:nvPr/>
        </p:nvSpPr>
        <p:spPr>
          <a:xfrm>
            <a:off x="8008354" y="6847345"/>
            <a:ext cx="902430" cy="117134"/>
          </a:xfrm>
          <a:prstGeom prst="rect">
            <a:avLst/>
          </a:prstGeom>
          <a:solidFill>
            <a:srgbClr val="748EA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2" name="Rectángulo 311">
            <a:extLst>
              <a:ext uri="{FF2B5EF4-FFF2-40B4-BE49-F238E27FC236}">
                <a16:creationId xmlns:a16="http://schemas.microsoft.com/office/drawing/2014/main" id="{0A153508-537D-6181-7626-7AD9E6F393E0}"/>
              </a:ext>
            </a:extLst>
          </p:cNvPr>
          <p:cNvSpPr/>
          <p:nvPr/>
        </p:nvSpPr>
        <p:spPr>
          <a:xfrm>
            <a:off x="9262553" y="6847345"/>
            <a:ext cx="902430" cy="1171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3" name="Rectángulo 312">
            <a:extLst>
              <a:ext uri="{FF2B5EF4-FFF2-40B4-BE49-F238E27FC236}">
                <a16:creationId xmlns:a16="http://schemas.microsoft.com/office/drawing/2014/main" id="{5549644B-CC56-29BA-B5CC-6BB8AA7B00AA}"/>
              </a:ext>
            </a:extLst>
          </p:cNvPr>
          <p:cNvSpPr/>
          <p:nvPr/>
        </p:nvSpPr>
        <p:spPr>
          <a:xfrm>
            <a:off x="10516752" y="6847345"/>
            <a:ext cx="902430" cy="117134"/>
          </a:xfrm>
          <a:prstGeom prst="rect">
            <a:avLst/>
          </a:prstGeom>
          <a:solidFill>
            <a:srgbClr val="4E6A8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4" name="CuadroTexto 313">
            <a:extLst>
              <a:ext uri="{FF2B5EF4-FFF2-40B4-BE49-F238E27FC236}">
                <a16:creationId xmlns:a16="http://schemas.microsoft.com/office/drawing/2014/main" id="{DE69252E-0932-1C3C-6241-2E00879B960D}"/>
              </a:ext>
            </a:extLst>
          </p:cNvPr>
          <p:cNvSpPr txBox="1"/>
          <p:nvPr/>
        </p:nvSpPr>
        <p:spPr>
          <a:xfrm>
            <a:off x="6818133" y="7049184"/>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sp>
        <p:nvSpPr>
          <p:cNvPr id="317" name="CuadroTexto 316">
            <a:extLst>
              <a:ext uri="{FF2B5EF4-FFF2-40B4-BE49-F238E27FC236}">
                <a16:creationId xmlns:a16="http://schemas.microsoft.com/office/drawing/2014/main" id="{0577131A-A6A9-0306-50FC-595CBFDA083E}"/>
              </a:ext>
            </a:extLst>
          </p:cNvPr>
          <p:cNvSpPr txBox="1"/>
          <p:nvPr/>
        </p:nvSpPr>
        <p:spPr>
          <a:xfrm>
            <a:off x="8072332" y="7049184"/>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sp>
        <p:nvSpPr>
          <p:cNvPr id="318" name="CuadroTexto 317">
            <a:extLst>
              <a:ext uri="{FF2B5EF4-FFF2-40B4-BE49-F238E27FC236}">
                <a16:creationId xmlns:a16="http://schemas.microsoft.com/office/drawing/2014/main" id="{25720A89-41EB-47A2-7471-70EA8F89F8E5}"/>
              </a:ext>
            </a:extLst>
          </p:cNvPr>
          <p:cNvSpPr txBox="1"/>
          <p:nvPr/>
        </p:nvSpPr>
        <p:spPr>
          <a:xfrm>
            <a:off x="9326531" y="7049184"/>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sp>
        <p:nvSpPr>
          <p:cNvPr id="319" name="CuadroTexto 318">
            <a:extLst>
              <a:ext uri="{FF2B5EF4-FFF2-40B4-BE49-F238E27FC236}">
                <a16:creationId xmlns:a16="http://schemas.microsoft.com/office/drawing/2014/main" id="{2C7D1372-DAA3-7E9B-7D8F-7ED2D018D341}"/>
              </a:ext>
            </a:extLst>
          </p:cNvPr>
          <p:cNvSpPr txBox="1"/>
          <p:nvPr/>
        </p:nvSpPr>
        <p:spPr>
          <a:xfrm>
            <a:off x="10580730" y="7049184"/>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grpSp>
        <p:nvGrpSpPr>
          <p:cNvPr id="231" name="Grupo 230">
            <a:extLst>
              <a:ext uri="{FF2B5EF4-FFF2-40B4-BE49-F238E27FC236}">
                <a16:creationId xmlns:a16="http://schemas.microsoft.com/office/drawing/2014/main" id="{6E2373DE-40A3-886E-DE54-551F998F7000}"/>
              </a:ext>
            </a:extLst>
          </p:cNvPr>
          <p:cNvGrpSpPr/>
          <p:nvPr/>
        </p:nvGrpSpPr>
        <p:grpSpPr>
          <a:xfrm>
            <a:off x="7990108" y="7944472"/>
            <a:ext cx="2682362" cy="369332"/>
            <a:chOff x="7786134" y="8217228"/>
            <a:chExt cx="2682363" cy="369332"/>
          </a:xfrm>
        </p:grpSpPr>
        <p:sp>
          <p:nvSpPr>
            <p:cNvPr id="320" name="CuadroTexto 319">
              <a:extLst>
                <a:ext uri="{FF2B5EF4-FFF2-40B4-BE49-F238E27FC236}">
                  <a16:creationId xmlns:a16="http://schemas.microsoft.com/office/drawing/2014/main" id="{5898D428-6B63-716E-81F3-275BDFED849E}"/>
                </a:ext>
              </a:extLst>
            </p:cNvPr>
            <p:cNvSpPr txBox="1"/>
            <p:nvPr/>
          </p:nvSpPr>
          <p:spPr>
            <a:xfrm>
              <a:off x="7786134" y="8217228"/>
              <a:ext cx="2682363"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 = ITE ?</a:t>
              </a:r>
              <a:endParaRPr lang="es-ES" dirty="0">
                <a:solidFill>
                  <a:srgbClr val="32A505"/>
                </a:solidFill>
                <a:latin typeface="Abadi" panose="020B0604020104020204" pitchFamily="34" charset="0"/>
              </a:endParaRPr>
            </a:p>
          </p:txBody>
        </p:sp>
        <p:cxnSp>
          <p:nvCxnSpPr>
            <p:cNvPr id="321" name="Conector recto 320">
              <a:extLst>
                <a:ext uri="{FF2B5EF4-FFF2-40B4-BE49-F238E27FC236}">
                  <a16:creationId xmlns:a16="http://schemas.microsoft.com/office/drawing/2014/main" id="{0F115512-4D6B-ECFF-FF49-2E9BA66E491F}"/>
                </a:ext>
              </a:extLst>
            </p:cNvPr>
            <p:cNvCxnSpPr>
              <a:cxnSpLocks/>
            </p:cNvCxnSpPr>
            <p:nvPr/>
          </p:nvCxnSpPr>
          <p:spPr>
            <a:xfrm>
              <a:off x="9360247" y="8272433"/>
              <a:ext cx="2663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5" name="Gráfico 324" descr="Engranajes con relleno sólido">
            <a:extLst>
              <a:ext uri="{FF2B5EF4-FFF2-40B4-BE49-F238E27FC236}">
                <a16:creationId xmlns:a16="http://schemas.microsoft.com/office/drawing/2014/main" id="{722E40F1-D176-FD78-2FF1-9F6FAFB657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000000">
            <a:off x="11821832" y="6315009"/>
            <a:ext cx="258638" cy="258638"/>
          </a:xfrm>
          <a:prstGeom prst="rect">
            <a:avLst/>
          </a:prstGeom>
        </p:spPr>
      </p:pic>
      <p:cxnSp>
        <p:nvCxnSpPr>
          <p:cNvPr id="233" name="Conector: angular 232">
            <a:extLst>
              <a:ext uri="{FF2B5EF4-FFF2-40B4-BE49-F238E27FC236}">
                <a16:creationId xmlns:a16="http://schemas.microsoft.com/office/drawing/2014/main" id="{7064F1C8-E85B-47FE-9D90-9F4100793ED2}"/>
              </a:ext>
            </a:extLst>
          </p:cNvPr>
          <p:cNvCxnSpPr>
            <a:cxnSpLocks/>
          </p:cNvCxnSpPr>
          <p:nvPr/>
        </p:nvCxnSpPr>
        <p:spPr>
          <a:xfrm rot="10800000" flipV="1">
            <a:off x="2126962" y="1246676"/>
            <a:ext cx="4519800" cy="406956"/>
          </a:xfrm>
          <a:prstGeom prst="bentConnector3">
            <a:avLst>
              <a:gd name="adj1" fmla="val 99775"/>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1" name="Elipse 300">
            <a:extLst>
              <a:ext uri="{FF2B5EF4-FFF2-40B4-BE49-F238E27FC236}">
                <a16:creationId xmlns:a16="http://schemas.microsoft.com/office/drawing/2014/main" id="{94FD7641-9307-AD76-3B64-71909EA595E7}"/>
              </a:ext>
            </a:extLst>
          </p:cNvPr>
          <p:cNvSpPr/>
          <p:nvPr/>
        </p:nvSpPr>
        <p:spPr>
          <a:xfrm>
            <a:off x="9454953" y="594248"/>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latin typeface="Abadi" panose="020B0604020104020204" pitchFamily="34" charset="0"/>
              </a:rPr>
              <a:t>0</a:t>
            </a:r>
          </a:p>
        </p:txBody>
      </p:sp>
      <p:sp>
        <p:nvSpPr>
          <p:cNvPr id="344" name="Elipse 343">
            <a:extLst>
              <a:ext uri="{FF2B5EF4-FFF2-40B4-BE49-F238E27FC236}">
                <a16:creationId xmlns:a16="http://schemas.microsoft.com/office/drawing/2014/main" id="{F661323F-C8DB-96C5-7049-E1B25C87E3A3}"/>
              </a:ext>
            </a:extLst>
          </p:cNvPr>
          <p:cNvSpPr/>
          <p:nvPr/>
        </p:nvSpPr>
        <p:spPr>
          <a:xfrm>
            <a:off x="3366613" y="1759103"/>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b="1" dirty="0">
                <a:latin typeface="Abadi" panose="020B0604020104020204" pitchFamily="34" charset="0"/>
              </a:rPr>
              <a:t>A1</a:t>
            </a:r>
          </a:p>
        </p:txBody>
      </p:sp>
      <p:sp>
        <p:nvSpPr>
          <p:cNvPr id="345" name="Elipse 344">
            <a:extLst>
              <a:ext uri="{FF2B5EF4-FFF2-40B4-BE49-F238E27FC236}">
                <a16:creationId xmlns:a16="http://schemas.microsoft.com/office/drawing/2014/main" id="{3FD0DFB8-88AA-E442-177E-FE7B4F74ECD7}"/>
              </a:ext>
            </a:extLst>
          </p:cNvPr>
          <p:cNvSpPr/>
          <p:nvPr/>
        </p:nvSpPr>
        <p:spPr>
          <a:xfrm>
            <a:off x="3366613" y="4645597"/>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b="1" dirty="0">
                <a:latin typeface="Abadi" panose="020B0604020104020204" pitchFamily="34" charset="0"/>
              </a:rPr>
              <a:t>A2</a:t>
            </a:r>
          </a:p>
        </p:txBody>
      </p:sp>
      <p:sp>
        <p:nvSpPr>
          <p:cNvPr id="347" name="Elipse 346">
            <a:extLst>
              <a:ext uri="{FF2B5EF4-FFF2-40B4-BE49-F238E27FC236}">
                <a16:creationId xmlns:a16="http://schemas.microsoft.com/office/drawing/2014/main" id="{E25ED90F-3F22-1C26-C5C8-F8CA838B40B2}"/>
              </a:ext>
            </a:extLst>
          </p:cNvPr>
          <p:cNvSpPr/>
          <p:nvPr/>
        </p:nvSpPr>
        <p:spPr>
          <a:xfrm>
            <a:off x="11820148" y="4931991"/>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latin typeface="Abadi" panose="020B0604020104020204" pitchFamily="34" charset="0"/>
              </a:rPr>
              <a:t>B</a:t>
            </a:r>
          </a:p>
        </p:txBody>
      </p:sp>
      <p:sp>
        <p:nvSpPr>
          <p:cNvPr id="304" name="CuadroTexto 303">
            <a:extLst>
              <a:ext uri="{FF2B5EF4-FFF2-40B4-BE49-F238E27FC236}">
                <a16:creationId xmlns:a16="http://schemas.microsoft.com/office/drawing/2014/main" id="{80E0C7FE-5CFB-E580-E13B-5CB86F8C3819}"/>
              </a:ext>
            </a:extLst>
          </p:cNvPr>
          <p:cNvSpPr txBox="1"/>
          <p:nvPr/>
        </p:nvSpPr>
        <p:spPr>
          <a:xfrm>
            <a:off x="9818141" y="976790"/>
            <a:ext cx="2699992" cy="954107"/>
          </a:xfrm>
          <a:prstGeom prst="rect">
            <a:avLst/>
          </a:prstGeom>
          <a:noFill/>
        </p:spPr>
        <p:txBody>
          <a:bodyPr wrap="square" rtlCol="0">
            <a:spAutoFit/>
          </a:bodyPr>
          <a:lstStyle/>
          <a:p>
            <a:r>
              <a:rPr lang="es-ES" sz="1400" dirty="0">
                <a:solidFill>
                  <a:schemeClr val="bg1"/>
                </a:solidFill>
              </a:rPr>
              <a:t>De los datos iniciales, se puede calcular el efecto medio del tratamiento (ATE) al comparar las SCORE de cada grupo.</a:t>
            </a:r>
          </a:p>
        </p:txBody>
      </p:sp>
      <p:sp>
        <p:nvSpPr>
          <p:cNvPr id="351" name="CuadroTexto 350">
            <a:extLst>
              <a:ext uri="{FF2B5EF4-FFF2-40B4-BE49-F238E27FC236}">
                <a16:creationId xmlns:a16="http://schemas.microsoft.com/office/drawing/2014/main" id="{34EEDB06-E8A6-B829-E912-CFAC8B5F09B0}"/>
              </a:ext>
            </a:extLst>
          </p:cNvPr>
          <p:cNvSpPr txBox="1"/>
          <p:nvPr/>
        </p:nvSpPr>
        <p:spPr>
          <a:xfrm>
            <a:off x="3741325" y="2021695"/>
            <a:ext cx="2570511" cy="738664"/>
          </a:xfrm>
          <a:prstGeom prst="rect">
            <a:avLst/>
          </a:prstGeom>
          <a:noFill/>
        </p:spPr>
        <p:txBody>
          <a:bodyPr wrap="square" rtlCol="0">
            <a:spAutoFit/>
          </a:bodyPr>
          <a:lstStyle/>
          <a:p>
            <a:r>
              <a:rPr lang="es-ES" sz="1400" dirty="0">
                <a:solidFill>
                  <a:schemeClr val="bg1"/>
                </a:solidFill>
              </a:rPr>
              <a:t>Con los datos se entrena un modelo de predicción de la SCORE.</a:t>
            </a:r>
          </a:p>
        </p:txBody>
      </p:sp>
      <p:sp>
        <p:nvSpPr>
          <p:cNvPr id="352" name="CuadroTexto 351">
            <a:extLst>
              <a:ext uri="{FF2B5EF4-FFF2-40B4-BE49-F238E27FC236}">
                <a16:creationId xmlns:a16="http://schemas.microsoft.com/office/drawing/2014/main" id="{E361A39F-786B-FD7B-6E2B-CD16CDED0BFA}"/>
              </a:ext>
            </a:extLst>
          </p:cNvPr>
          <p:cNvSpPr txBox="1"/>
          <p:nvPr/>
        </p:nvSpPr>
        <p:spPr>
          <a:xfrm>
            <a:off x="3724767" y="4843840"/>
            <a:ext cx="2345430" cy="1600438"/>
          </a:xfrm>
          <a:prstGeom prst="rect">
            <a:avLst/>
          </a:prstGeom>
          <a:noFill/>
        </p:spPr>
        <p:txBody>
          <a:bodyPr wrap="square" rtlCol="0">
            <a:spAutoFit/>
          </a:bodyPr>
          <a:lstStyle/>
          <a:p>
            <a:r>
              <a:rPr lang="es-ES" sz="1400" dirty="0">
                <a:solidFill>
                  <a:schemeClr val="bg1"/>
                </a:solidFill>
              </a:rPr>
              <a:t>Se genera un </a:t>
            </a:r>
            <a:r>
              <a:rPr lang="es-ES" sz="1400" i="1" dirty="0" err="1">
                <a:solidFill>
                  <a:schemeClr val="bg1"/>
                </a:solidFill>
              </a:rPr>
              <a:t>dataset</a:t>
            </a:r>
            <a:r>
              <a:rPr lang="es-ES" sz="1400" dirty="0">
                <a:solidFill>
                  <a:schemeClr val="bg1"/>
                </a:solidFill>
              </a:rPr>
              <a:t> contrafactual: se transforma T por el complementario. </a:t>
            </a:r>
          </a:p>
          <a:p>
            <a:r>
              <a:rPr lang="es-ES" sz="1400" dirty="0">
                <a:solidFill>
                  <a:schemeClr val="bg1"/>
                </a:solidFill>
              </a:rPr>
              <a:t>El modelo entonces permite calcular la SCORE que obtendría cada individuo imaginado.</a:t>
            </a:r>
          </a:p>
        </p:txBody>
      </p:sp>
      <p:sp>
        <p:nvSpPr>
          <p:cNvPr id="366" name="Forma libre: forma 365">
            <a:extLst>
              <a:ext uri="{FF2B5EF4-FFF2-40B4-BE49-F238E27FC236}">
                <a16:creationId xmlns:a16="http://schemas.microsoft.com/office/drawing/2014/main" id="{6CA3E8C7-8059-1EB5-B4E7-A2057D048BEB}"/>
              </a:ext>
            </a:extLst>
          </p:cNvPr>
          <p:cNvSpPr/>
          <p:nvPr/>
        </p:nvSpPr>
        <p:spPr>
          <a:xfrm flipH="1">
            <a:off x="4860330" y="6945615"/>
            <a:ext cx="100706" cy="293138"/>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bg1"/>
          </a:solidFill>
          <a:ln w="9525" cap="flat">
            <a:noFill/>
            <a:prstDash val="solid"/>
            <a:miter/>
          </a:ln>
        </p:spPr>
        <p:txBody>
          <a:bodyPr rtlCol="0" anchor="ctr"/>
          <a:lstStyle/>
          <a:p>
            <a:pPr algn="r"/>
            <a:endParaRPr lang="es-ES" dirty="0"/>
          </a:p>
        </p:txBody>
      </p:sp>
      <p:sp>
        <p:nvSpPr>
          <p:cNvPr id="367" name="CuadroTexto 366">
            <a:extLst>
              <a:ext uri="{FF2B5EF4-FFF2-40B4-BE49-F238E27FC236}">
                <a16:creationId xmlns:a16="http://schemas.microsoft.com/office/drawing/2014/main" id="{10A45D54-C06D-2615-FD51-C7927B472A2C}"/>
              </a:ext>
            </a:extLst>
          </p:cNvPr>
          <p:cNvSpPr txBox="1"/>
          <p:nvPr/>
        </p:nvSpPr>
        <p:spPr>
          <a:xfrm>
            <a:off x="4964813" y="6948404"/>
            <a:ext cx="446095" cy="338426"/>
          </a:xfrm>
          <a:prstGeom prst="rect">
            <a:avLst/>
          </a:prstGeom>
          <a:noFill/>
        </p:spPr>
        <p:txBody>
          <a:bodyPr wrap="square" rtlCol="0">
            <a:spAutoFit/>
          </a:bodyPr>
          <a:lstStyle/>
          <a:p>
            <a:r>
              <a:rPr lang="es-ES" sz="1599" dirty="0">
                <a:solidFill>
                  <a:schemeClr val="bg1"/>
                </a:solidFill>
                <a:latin typeface="Abadi" panose="020B0604020104020204" pitchFamily="34" charset="0"/>
              </a:rPr>
              <a:t>ITE</a:t>
            </a:r>
            <a:endParaRPr lang="es-ES" sz="1599" dirty="0">
              <a:solidFill>
                <a:srgbClr val="32A505"/>
              </a:solidFill>
              <a:latin typeface="Abadi" panose="020B0604020104020204" pitchFamily="34" charset="0"/>
            </a:endParaRPr>
          </a:p>
        </p:txBody>
      </p:sp>
      <p:cxnSp>
        <p:nvCxnSpPr>
          <p:cNvPr id="324" name="Conector recto de flecha 323">
            <a:extLst>
              <a:ext uri="{FF2B5EF4-FFF2-40B4-BE49-F238E27FC236}">
                <a16:creationId xmlns:a16="http://schemas.microsoft.com/office/drawing/2014/main" id="{275E4E47-3E44-ED08-D2C3-75F2E145D8E7}"/>
              </a:ext>
            </a:extLst>
          </p:cNvPr>
          <p:cNvCxnSpPr>
            <a:cxnSpLocks/>
          </p:cNvCxnSpPr>
          <p:nvPr/>
        </p:nvCxnSpPr>
        <p:spPr>
          <a:xfrm>
            <a:off x="4082209" y="6860279"/>
            <a:ext cx="2096146" cy="0"/>
          </a:xfrm>
          <a:prstGeom prst="straightConnector1">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7" name="Conector recto de flecha 376">
            <a:extLst>
              <a:ext uri="{FF2B5EF4-FFF2-40B4-BE49-F238E27FC236}">
                <a16:creationId xmlns:a16="http://schemas.microsoft.com/office/drawing/2014/main" id="{5DFF7590-71CD-30ED-A992-47F689DFA225}"/>
              </a:ext>
            </a:extLst>
          </p:cNvPr>
          <p:cNvCxnSpPr>
            <a:cxnSpLocks/>
          </p:cNvCxnSpPr>
          <p:nvPr/>
        </p:nvCxnSpPr>
        <p:spPr>
          <a:xfrm>
            <a:off x="2209015" y="4138903"/>
            <a:ext cx="0" cy="398289"/>
          </a:xfrm>
          <a:prstGeom prst="straightConnector1">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1" name="CuadroTexto 390">
            <a:extLst>
              <a:ext uri="{FF2B5EF4-FFF2-40B4-BE49-F238E27FC236}">
                <a16:creationId xmlns:a16="http://schemas.microsoft.com/office/drawing/2014/main" id="{4E1FBBD7-E911-6E3A-AEA3-5F8BF86FD599}"/>
              </a:ext>
            </a:extLst>
          </p:cNvPr>
          <p:cNvSpPr txBox="1"/>
          <p:nvPr/>
        </p:nvSpPr>
        <p:spPr>
          <a:xfrm>
            <a:off x="6469574" y="3586514"/>
            <a:ext cx="5707230" cy="1169551"/>
          </a:xfrm>
          <a:prstGeom prst="rect">
            <a:avLst/>
          </a:prstGeom>
          <a:noFill/>
        </p:spPr>
        <p:txBody>
          <a:bodyPr wrap="square" rtlCol="0">
            <a:spAutoFit/>
          </a:bodyPr>
          <a:lstStyle/>
          <a:p>
            <a:r>
              <a:rPr lang="es-ES" sz="1400" dirty="0">
                <a:solidFill>
                  <a:schemeClr val="bg1"/>
                </a:solidFill>
              </a:rPr>
              <a:t>Se busca crear una arquitectura en los datos que subclasifique todos los individuos agrupando según el valor de ITE calculado (A2). De esta manera, finalmente, se buscará la validez de la predicción calculando el CATE para cada subgrupo encontrado y comparándolo con la media de ITE para los integrantes del subgrupo.</a:t>
            </a:r>
          </a:p>
        </p:txBody>
      </p:sp>
      <p:sp>
        <p:nvSpPr>
          <p:cNvPr id="395" name="CuadroTexto 394">
            <a:extLst>
              <a:ext uri="{FF2B5EF4-FFF2-40B4-BE49-F238E27FC236}">
                <a16:creationId xmlns:a16="http://schemas.microsoft.com/office/drawing/2014/main" id="{89438CB7-EA0F-D972-590D-800D6F88BBED}"/>
              </a:ext>
            </a:extLst>
          </p:cNvPr>
          <p:cNvSpPr txBox="1"/>
          <p:nvPr/>
        </p:nvSpPr>
        <p:spPr>
          <a:xfrm>
            <a:off x="761106" y="8105622"/>
            <a:ext cx="5183464" cy="738664"/>
          </a:xfrm>
          <a:prstGeom prst="rect">
            <a:avLst/>
          </a:prstGeom>
          <a:noFill/>
        </p:spPr>
        <p:txBody>
          <a:bodyPr wrap="square" rtlCol="0">
            <a:spAutoFit/>
          </a:bodyPr>
          <a:lstStyle/>
          <a:p>
            <a:r>
              <a:rPr lang="es-ES" sz="1400" dirty="0">
                <a:solidFill>
                  <a:schemeClr val="bg1"/>
                </a:solidFill>
              </a:rPr>
              <a:t>Para cada individuo se calcula la diferencia entre su SCORE según su asignación real y la asignación contrafactual. Esta diferencia es el efecto individual del tratamiento (ITE).</a:t>
            </a:r>
          </a:p>
        </p:txBody>
      </p:sp>
      <p:sp>
        <p:nvSpPr>
          <p:cNvPr id="189" name="CuadroTexto 188">
            <a:extLst>
              <a:ext uri="{FF2B5EF4-FFF2-40B4-BE49-F238E27FC236}">
                <a16:creationId xmlns:a16="http://schemas.microsoft.com/office/drawing/2014/main" id="{FD300C44-1FB5-C386-85DF-40BBFBE372B5}"/>
              </a:ext>
            </a:extLst>
          </p:cNvPr>
          <p:cNvSpPr txBox="1"/>
          <p:nvPr/>
        </p:nvSpPr>
        <p:spPr>
          <a:xfrm>
            <a:off x="8180952" y="7588707"/>
            <a:ext cx="2682362" cy="369332"/>
          </a:xfrm>
          <a:prstGeom prst="rect">
            <a:avLst/>
          </a:prstGeom>
          <a:noFill/>
        </p:spPr>
        <p:txBody>
          <a:bodyPr wrap="square" rtlCol="0">
            <a:spAutoFit/>
          </a:bodyPr>
          <a:lstStyle/>
          <a:p>
            <a:r>
              <a:rPr lang="es-ES" dirty="0">
                <a:solidFill>
                  <a:schemeClr val="bg1"/>
                </a:solidFill>
                <a:latin typeface="Abadi" panose="020B0604020104020204" pitchFamily="34" charset="0"/>
              </a:rPr>
              <a:t>CATE = </a:t>
            </a:r>
            <a:r>
              <a:rPr lang="es-ES" dirty="0">
                <a:solidFill>
                  <a:srgbClr val="2C8AE0"/>
                </a:solidFill>
                <a:latin typeface="Abadi" panose="020B0604020104020204" pitchFamily="34" charset="0"/>
              </a:rPr>
              <a:t>SCORE</a:t>
            </a:r>
            <a:r>
              <a:rPr lang="es-ES" dirty="0">
                <a:latin typeface="Abadi" panose="020B0604020104020204" pitchFamily="34" charset="0"/>
              </a:rPr>
              <a:t> </a:t>
            </a:r>
            <a:r>
              <a:rPr lang="es-ES" dirty="0">
                <a:solidFill>
                  <a:schemeClr val="bg1"/>
                </a:solidFill>
                <a:latin typeface="Abadi" panose="020B0604020104020204" pitchFamily="34" charset="0"/>
              </a:rPr>
              <a:t>-</a:t>
            </a:r>
            <a:r>
              <a:rPr lang="es-ES" dirty="0">
                <a:latin typeface="Abadi" panose="020B0604020104020204" pitchFamily="34" charset="0"/>
              </a:rPr>
              <a:t> </a:t>
            </a:r>
            <a:r>
              <a:rPr lang="es-ES" dirty="0">
                <a:solidFill>
                  <a:srgbClr val="32A505"/>
                </a:solidFill>
                <a:latin typeface="Abadi" panose="020B0604020104020204" pitchFamily="34" charset="0"/>
              </a:rPr>
              <a:t>SCORE</a:t>
            </a:r>
          </a:p>
        </p:txBody>
      </p:sp>
      <p:cxnSp>
        <p:nvCxnSpPr>
          <p:cNvPr id="190" name="Conector recto 189">
            <a:extLst>
              <a:ext uri="{FF2B5EF4-FFF2-40B4-BE49-F238E27FC236}">
                <a16:creationId xmlns:a16="http://schemas.microsoft.com/office/drawing/2014/main" id="{F60B87AA-C6DA-29C5-3AD5-009EDA15F1C0}"/>
              </a:ext>
            </a:extLst>
          </p:cNvPr>
          <p:cNvCxnSpPr/>
          <p:nvPr/>
        </p:nvCxnSpPr>
        <p:spPr>
          <a:xfrm>
            <a:off x="9088943" y="7650261"/>
            <a:ext cx="633277"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91" name="Conector recto 190">
            <a:extLst>
              <a:ext uri="{FF2B5EF4-FFF2-40B4-BE49-F238E27FC236}">
                <a16:creationId xmlns:a16="http://schemas.microsoft.com/office/drawing/2014/main" id="{D1178E48-5D24-7F81-9807-57FB1BEB4215}"/>
              </a:ext>
            </a:extLst>
          </p:cNvPr>
          <p:cNvCxnSpPr/>
          <p:nvPr/>
        </p:nvCxnSpPr>
        <p:spPr>
          <a:xfrm>
            <a:off x="9976990" y="7650261"/>
            <a:ext cx="633277"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57" name="TextBox 44">
            <a:extLst>
              <a:ext uri="{FF2B5EF4-FFF2-40B4-BE49-F238E27FC236}">
                <a16:creationId xmlns:a16="http://schemas.microsoft.com/office/drawing/2014/main" id="{14689A84-223E-0A25-6AC1-CFF7837EF57D}"/>
              </a:ext>
            </a:extLst>
          </p:cNvPr>
          <p:cNvSpPr txBox="1"/>
          <p:nvPr/>
        </p:nvSpPr>
        <p:spPr>
          <a:xfrm>
            <a:off x="1038603" y="-157090"/>
            <a:ext cx="2072899" cy="423834"/>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154" dirty="0"/>
              <a:t>METODOLOGÍA</a:t>
            </a:r>
          </a:p>
        </p:txBody>
      </p:sp>
      <p:pic>
        <p:nvPicPr>
          <p:cNvPr id="6" name="Gráfico 5" descr="Flujo de trabajo con relleno sólido">
            <a:extLst>
              <a:ext uri="{FF2B5EF4-FFF2-40B4-BE49-F238E27FC236}">
                <a16:creationId xmlns:a16="http://schemas.microsoft.com/office/drawing/2014/main" id="{6698D598-7CD6-2FDA-D5B2-9E4FE9FFF3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613" y="-222668"/>
            <a:ext cx="554989" cy="554989"/>
          </a:xfrm>
          <a:prstGeom prst="rect">
            <a:avLst/>
          </a:prstGeom>
        </p:spPr>
      </p:pic>
      <p:sp>
        <p:nvSpPr>
          <p:cNvPr id="236" name="Rectángulo: esquinas redondeadas 235">
            <a:extLst>
              <a:ext uri="{FF2B5EF4-FFF2-40B4-BE49-F238E27FC236}">
                <a16:creationId xmlns:a16="http://schemas.microsoft.com/office/drawing/2014/main" id="{D0BA64FC-D110-3449-00E9-9BC40F42552C}"/>
              </a:ext>
            </a:extLst>
          </p:cNvPr>
          <p:cNvSpPr/>
          <p:nvPr/>
        </p:nvSpPr>
        <p:spPr>
          <a:xfrm>
            <a:off x="6186281" y="5789119"/>
            <a:ext cx="5707233" cy="3051267"/>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 name="Rectángulo: esquinas redondeadas 104">
            <a:extLst>
              <a:ext uri="{FF2B5EF4-FFF2-40B4-BE49-F238E27FC236}">
                <a16:creationId xmlns:a16="http://schemas.microsoft.com/office/drawing/2014/main" id="{42FB741A-E934-D5B2-F323-C5F5296E6BFB}"/>
              </a:ext>
            </a:extLst>
          </p:cNvPr>
          <p:cNvSpPr/>
          <p:nvPr/>
        </p:nvSpPr>
        <p:spPr>
          <a:xfrm>
            <a:off x="752528" y="1639875"/>
            <a:ext cx="2933700" cy="2122519"/>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esquinas redondeadas 29">
            <a:extLst>
              <a:ext uri="{FF2B5EF4-FFF2-40B4-BE49-F238E27FC236}">
                <a16:creationId xmlns:a16="http://schemas.microsoft.com/office/drawing/2014/main" id="{DA968CB1-9B2D-93D7-CF27-99CFE9488398}"/>
              </a:ext>
            </a:extLst>
          </p:cNvPr>
          <p:cNvSpPr/>
          <p:nvPr/>
        </p:nvSpPr>
        <p:spPr>
          <a:xfrm>
            <a:off x="4968928" y="-210655"/>
            <a:ext cx="2933700" cy="1857375"/>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TextBox 6">
            <a:extLst>
              <a:ext uri="{FF2B5EF4-FFF2-40B4-BE49-F238E27FC236}">
                <a16:creationId xmlns:a16="http://schemas.microsoft.com/office/drawing/2014/main" id="{2619969D-3E98-CF93-0BA5-B9B4456CE717}"/>
              </a:ext>
            </a:extLst>
          </p:cNvPr>
          <p:cNvSpPr txBox="1"/>
          <p:nvPr/>
        </p:nvSpPr>
        <p:spPr>
          <a:xfrm>
            <a:off x="5357452" y="-123610"/>
            <a:ext cx="1294278" cy="307777"/>
          </a:xfrm>
          <a:prstGeom prst="rect">
            <a:avLst/>
          </a:prstGeom>
          <a:noFill/>
        </p:spPr>
        <p:txBody>
          <a:bodyPr wrap="square" rtlCol="0">
            <a:spAutoFit/>
          </a:bodyPr>
          <a:lstStyle/>
          <a:p>
            <a:pPr algn="ctr"/>
            <a:r>
              <a:rPr lang="es-ES" sz="1400" dirty="0">
                <a:solidFill>
                  <a:srgbClr val="5BA4E7"/>
                </a:solidFill>
                <a:latin typeface="Abadi" panose="020B0604020104020204" pitchFamily="34" charset="0"/>
              </a:rPr>
              <a:t>Tratamiento</a:t>
            </a:r>
          </a:p>
        </p:txBody>
      </p:sp>
      <p:pic>
        <p:nvPicPr>
          <p:cNvPr id="9" name="Gráfico 8" descr="Engranajes con relleno sólido">
            <a:extLst>
              <a:ext uri="{FF2B5EF4-FFF2-40B4-BE49-F238E27FC236}">
                <a16:creationId xmlns:a16="http://schemas.microsoft.com/office/drawing/2014/main" id="{D82FDF8C-E071-80AC-EB46-D3C3EE3A5B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7144">
            <a:off x="2078352" y="2690374"/>
            <a:ext cx="500860" cy="500860"/>
          </a:xfrm>
          <a:prstGeom prst="rect">
            <a:avLst/>
          </a:prstGeom>
        </p:spPr>
      </p:pic>
      <p:grpSp>
        <p:nvGrpSpPr>
          <p:cNvPr id="23" name="Grupo 22">
            <a:extLst>
              <a:ext uri="{FF2B5EF4-FFF2-40B4-BE49-F238E27FC236}">
                <a16:creationId xmlns:a16="http://schemas.microsoft.com/office/drawing/2014/main" id="{3015BDC7-4D53-81E2-4748-6EE75C697CED}"/>
              </a:ext>
            </a:extLst>
          </p:cNvPr>
          <p:cNvGrpSpPr/>
          <p:nvPr/>
        </p:nvGrpSpPr>
        <p:grpSpPr>
          <a:xfrm>
            <a:off x="6816179" y="258322"/>
            <a:ext cx="610443" cy="592294"/>
            <a:chOff x="6895499" y="1538952"/>
            <a:chExt cx="610443" cy="592295"/>
          </a:xfrm>
          <a:solidFill>
            <a:srgbClr val="32A505"/>
          </a:solidFill>
        </p:grpSpPr>
        <p:sp>
          <p:nvSpPr>
            <p:cNvPr id="76" name="Forma libre: forma 75">
              <a:extLst>
                <a:ext uri="{FF2B5EF4-FFF2-40B4-BE49-F238E27FC236}">
                  <a16:creationId xmlns:a16="http://schemas.microsoft.com/office/drawing/2014/main" id="{59C1AFBA-2441-C9D5-2D05-F88F436923B6}"/>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7" name="Forma libre: forma 76">
              <a:extLst>
                <a:ext uri="{FF2B5EF4-FFF2-40B4-BE49-F238E27FC236}">
                  <a16:creationId xmlns:a16="http://schemas.microsoft.com/office/drawing/2014/main" id="{9CE29A30-3FEC-6FC5-F446-2DE6AFCB853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8" name="Forma libre: forma 77">
              <a:extLst>
                <a:ext uri="{FF2B5EF4-FFF2-40B4-BE49-F238E27FC236}">
                  <a16:creationId xmlns:a16="http://schemas.microsoft.com/office/drawing/2014/main" id="{C52397C2-E209-43A0-129A-EB6642F1D225}"/>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21" name="Grupo 20">
            <a:extLst>
              <a:ext uri="{FF2B5EF4-FFF2-40B4-BE49-F238E27FC236}">
                <a16:creationId xmlns:a16="http://schemas.microsoft.com/office/drawing/2014/main" id="{7F9B0C5C-ED39-A480-CA4E-CCADEF8DB91F}"/>
              </a:ext>
            </a:extLst>
          </p:cNvPr>
          <p:cNvGrpSpPr/>
          <p:nvPr/>
        </p:nvGrpSpPr>
        <p:grpSpPr>
          <a:xfrm>
            <a:off x="5408010" y="258322"/>
            <a:ext cx="1220886" cy="592294"/>
            <a:chOff x="5487332" y="1538952"/>
            <a:chExt cx="1220886" cy="592295"/>
          </a:xfrm>
          <a:solidFill>
            <a:srgbClr val="2C8AE0"/>
          </a:solidFill>
        </p:grpSpPr>
        <p:sp>
          <p:nvSpPr>
            <p:cNvPr id="71" name="Forma libre: forma 70">
              <a:extLst>
                <a:ext uri="{FF2B5EF4-FFF2-40B4-BE49-F238E27FC236}">
                  <a16:creationId xmlns:a16="http://schemas.microsoft.com/office/drawing/2014/main" id="{A5820542-69E9-F677-1C00-356EC92D9228}"/>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2" name="Forma libre: forma 71">
              <a:extLst>
                <a:ext uri="{FF2B5EF4-FFF2-40B4-BE49-F238E27FC236}">
                  <a16:creationId xmlns:a16="http://schemas.microsoft.com/office/drawing/2014/main" id="{3765D89C-0E1A-EDC6-8CA2-64FB80F2E012}"/>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3" name="Forma libre: forma 72">
              <a:extLst>
                <a:ext uri="{FF2B5EF4-FFF2-40B4-BE49-F238E27FC236}">
                  <a16:creationId xmlns:a16="http://schemas.microsoft.com/office/drawing/2014/main" id="{09D19A07-C4EC-E70F-A23C-0F1B5A21AC21}"/>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4" name="Forma libre: forma 73">
              <a:extLst>
                <a:ext uri="{FF2B5EF4-FFF2-40B4-BE49-F238E27FC236}">
                  <a16:creationId xmlns:a16="http://schemas.microsoft.com/office/drawing/2014/main" id="{BF67374A-3C7B-0EE5-576B-46E1B50BBB81}"/>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9" name="Forma libre: forma 78">
              <a:extLst>
                <a:ext uri="{FF2B5EF4-FFF2-40B4-BE49-F238E27FC236}">
                  <a16:creationId xmlns:a16="http://schemas.microsoft.com/office/drawing/2014/main" id="{FF42294D-4D5F-92C9-AE85-1CAC0DEA4F49}"/>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80" name="Forma libre: forma 79">
              <a:extLst>
                <a:ext uri="{FF2B5EF4-FFF2-40B4-BE49-F238E27FC236}">
                  <a16:creationId xmlns:a16="http://schemas.microsoft.com/office/drawing/2014/main" id="{5F2DE841-C6E3-0D9C-A786-F56487AF52FF}"/>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02" name="TextBox 6">
            <a:extLst>
              <a:ext uri="{FF2B5EF4-FFF2-40B4-BE49-F238E27FC236}">
                <a16:creationId xmlns:a16="http://schemas.microsoft.com/office/drawing/2014/main" id="{5AE690DC-0E35-DE3E-2C76-5034CF9E811A}"/>
              </a:ext>
            </a:extLst>
          </p:cNvPr>
          <p:cNvSpPr txBox="1"/>
          <p:nvPr/>
        </p:nvSpPr>
        <p:spPr>
          <a:xfrm>
            <a:off x="6460449" y="-123610"/>
            <a:ext cx="1294278" cy="307777"/>
          </a:xfrm>
          <a:prstGeom prst="rect">
            <a:avLst/>
          </a:prstGeom>
          <a:noFill/>
        </p:spPr>
        <p:txBody>
          <a:bodyPr wrap="square" rtlCol="0">
            <a:spAutoFit/>
          </a:bodyPr>
          <a:lstStyle/>
          <a:p>
            <a:pPr algn="ctr"/>
            <a:r>
              <a:rPr lang="es-ES" sz="1400" dirty="0">
                <a:solidFill>
                  <a:srgbClr val="41D406"/>
                </a:solidFill>
                <a:latin typeface="Abadi" panose="020B0604020104020204" pitchFamily="34" charset="0"/>
              </a:rPr>
              <a:t>Control</a:t>
            </a:r>
          </a:p>
        </p:txBody>
      </p:sp>
      <p:sp>
        <p:nvSpPr>
          <p:cNvPr id="25" name="CuadroTexto 24">
            <a:extLst>
              <a:ext uri="{FF2B5EF4-FFF2-40B4-BE49-F238E27FC236}">
                <a16:creationId xmlns:a16="http://schemas.microsoft.com/office/drawing/2014/main" id="{5F1E5346-6B4C-1815-77B0-B6C7674CD467}"/>
              </a:ext>
            </a:extLst>
          </p:cNvPr>
          <p:cNvSpPr txBox="1"/>
          <p:nvPr/>
        </p:nvSpPr>
        <p:spPr>
          <a:xfrm>
            <a:off x="5252058" y="1119670"/>
            <a:ext cx="2502669" cy="369332"/>
          </a:xfrm>
          <a:prstGeom prst="rect">
            <a:avLst/>
          </a:prstGeom>
          <a:noFill/>
        </p:spPr>
        <p:txBody>
          <a:bodyPr wrap="square" rtlCol="0">
            <a:spAutoFit/>
          </a:bodyPr>
          <a:lstStyle/>
          <a:p>
            <a:r>
              <a:rPr lang="es-ES" dirty="0">
                <a:solidFill>
                  <a:schemeClr val="bg1"/>
                </a:solidFill>
                <a:latin typeface="Abadi" panose="020B0604020104020204" pitchFamily="34" charset="0"/>
              </a:rPr>
              <a:t>ATE = </a:t>
            </a:r>
            <a:r>
              <a:rPr lang="es-ES" dirty="0">
                <a:solidFill>
                  <a:srgbClr val="2C8AE0"/>
                </a:solidFill>
                <a:latin typeface="Abadi" panose="020B0604020104020204" pitchFamily="34" charset="0"/>
              </a:rPr>
              <a:t>SCORE</a:t>
            </a:r>
            <a:r>
              <a:rPr lang="es-ES" dirty="0">
                <a:latin typeface="Abadi" panose="020B0604020104020204" pitchFamily="34" charset="0"/>
              </a:rPr>
              <a:t> </a:t>
            </a:r>
            <a:r>
              <a:rPr lang="es-ES" dirty="0">
                <a:solidFill>
                  <a:schemeClr val="bg1"/>
                </a:solidFill>
                <a:latin typeface="Abadi" panose="020B0604020104020204" pitchFamily="34" charset="0"/>
              </a:rPr>
              <a:t>-</a:t>
            </a:r>
            <a:r>
              <a:rPr lang="es-ES" dirty="0">
                <a:latin typeface="Abadi" panose="020B0604020104020204" pitchFamily="34" charset="0"/>
              </a:rPr>
              <a:t> </a:t>
            </a:r>
            <a:r>
              <a:rPr lang="es-ES" dirty="0">
                <a:solidFill>
                  <a:srgbClr val="32A505"/>
                </a:solidFill>
                <a:latin typeface="Abadi" panose="020B0604020104020204" pitchFamily="34" charset="0"/>
              </a:rPr>
              <a:t>SCORE</a:t>
            </a:r>
          </a:p>
        </p:txBody>
      </p:sp>
      <p:cxnSp>
        <p:nvCxnSpPr>
          <p:cNvPr id="29" name="Conector recto 28">
            <a:extLst>
              <a:ext uri="{FF2B5EF4-FFF2-40B4-BE49-F238E27FC236}">
                <a16:creationId xmlns:a16="http://schemas.microsoft.com/office/drawing/2014/main" id="{2A19D6A4-A537-E6E3-4D95-9C5726A5549D}"/>
              </a:ext>
            </a:extLst>
          </p:cNvPr>
          <p:cNvCxnSpPr/>
          <p:nvPr/>
        </p:nvCxnSpPr>
        <p:spPr>
          <a:xfrm>
            <a:off x="6018455" y="1181225"/>
            <a:ext cx="633277"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ACAF039C-3F21-BBFC-426E-2ED04147D112}"/>
              </a:ext>
            </a:extLst>
          </p:cNvPr>
          <p:cNvCxnSpPr/>
          <p:nvPr/>
        </p:nvCxnSpPr>
        <p:spPr>
          <a:xfrm>
            <a:off x="6906503" y="1181225"/>
            <a:ext cx="633277"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grpSp>
        <p:nvGrpSpPr>
          <p:cNvPr id="107" name="Grupo 106">
            <a:extLst>
              <a:ext uri="{FF2B5EF4-FFF2-40B4-BE49-F238E27FC236}">
                <a16:creationId xmlns:a16="http://schemas.microsoft.com/office/drawing/2014/main" id="{26051582-4A3E-6017-129C-EF358E7CB70C}"/>
              </a:ext>
            </a:extLst>
          </p:cNvPr>
          <p:cNvGrpSpPr/>
          <p:nvPr/>
        </p:nvGrpSpPr>
        <p:grpSpPr>
          <a:xfrm>
            <a:off x="2599779" y="1829451"/>
            <a:ext cx="610443" cy="592294"/>
            <a:chOff x="6895499" y="1538952"/>
            <a:chExt cx="610443" cy="592295"/>
          </a:xfrm>
          <a:solidFill>
            <a:srgbClr val="32A505"/>
          </a:solidFill>
        </p:grpSpPr>
        <p:sp>
          <p:nvSpPr>
            <p:cNvPr id="108" name="Forma libre: forma 107">
              <a:extLst>
                <a:ext uri="{FF2B5EF4-FFF2-40B4-BE49-F238E27FC236}">
                  <a16:creationId xmlns:a16="http://schemas.microsoft.com/office/drawing/2014/main" id="{518C5798-5EDF-6384-FBAA-EC31CB0ED31A}"/>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09" name="Forma libre: forma 108">
              <a:extLst>
                <a:ext uri="{FF2B5EF4-FFF2-40B4-BE49-F238E27FC236}">
                  <a16:creationId xmlns:a16="http://schemas.microsoft.com/office/drawing/2014/main" id="{DB99BEBF-C4F7-1B04-39D5-963C1A9FBE85}"/>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2" name="Forma libre: forma 111">
              <a:extLst>
                <a:ext uri="{FF2B5EF4-FFF2-40B4-BE49-F238E27FC236}">
                  <a16:creationId xmlns:a16="http://schemas.microsoft.com/office/drawing/2014/main" id="{DE237227-6C24-B7A6-2A6B-7344A38F7CF7}"/>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113" name="Grupo 112">
            <a:extLst>
              <a:ext uri="{FF2B5EF4-FFF2-40B4-BE49-F238E27FC236}">
                <a16:creationId xmlns:a16="http://schemas.microsoft.com/office/drawing/2014/main" id="{1E76CD3F-BA8A-D539-0F2F-FD21284169EB}"/>
              </a:ext>
            </a:extLst>
          </p:cNvPr>
          <p:cNvGrpSpPr/>
          <p:nvPr/>
        </p:nvGrpSpPr>
        <p:grpSpPr>
          <a:xfrm>
            <a:off x="1191610" y="1829451"/>
            <a:ext cx="1220886" cy="592294"/>
            <a:chOff x="5487332" y="1538952"/>
            <a:chExt cx="1220886" cy="592295"/>
          </a:xfrm>
          <a:solidFill>
            <a:srgbClr val="2C8AE0"/>
          </a:solidFill>
        </p:grpSpPr>
        <p:sp>
          <p:nvSpPr>
            <p:cNvPr id="114" name="Forma libre: forma 113">
              <a:extLst>
                <a:ext uri="{FF2B5EF4-FFF2-40B4-BE49-F238E27FC236}">
                  <a16:creationId xmlns:a16="http://schemas.microsoft.com/office/drawing/2014/main" id="{E95787A6-E974-1583-BC94-F433C5E59D74}"/>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5" name="Forma libre: forma 114">
              <a:extLst>
                <a:ext uri="{FF2B5EF4-FFF2-40B4-BE49-F238E27FC236}">
                  <a16:creationId xmlns:a16="http://schemas.microsoft.com/office/drawing/2014/main" id="{B39920D2-1465-5F4B-9094-04D9DAC02219}"/>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6" name="Forma libre: forma 115">
              <a:extLst>
                <a:ext uri="{FF2B5EF4-FFF2-40B4-BE49-F238E27FC236}">
                  <a16:creationId xmlns:a16="http://schemas.microsoft.com/office/drawing/2014/main" id="{FEB59298-A182-7FD7-14A5-210FFDBBAF5F}"/>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7" name="Forma libre: forma 116">
              <a:extLst>
                <a:ext uri="{FF2B5EF4-FFF2-40B4-BE49-F238E27FC236}">
                  <a16:creationId xmlns:a16="http://schemas.microsoft.com/office/drawing/2014/main" id="{FB21B196-7F3C-4089-7B97-9DE1A612F452}"/>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8" name="Forma libre: forma 117">
              <a:extLst>
                <a:ext uri="{FF2B5EF4-FFF2-40B4-BE49-F238E27FC236}">
                  <a16:creationId xmlns:a16="http://schemas.microsoft.com/office/drawing/2014/main" id="{B0A4CD95-20C2-B3A0-F87B-751B761BEA8F}"/>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22" name="Forma libre: forma 121">
              <a:extLst>
                <a:ext uri="{FF2B5EF4-FFF2-40B4-BE49-F238E27FC236}">
                  <a16:creationId xmlns:a16="http://schemas.microsoft.com/office/drawing/2014/main" id="{11F0BB9A-07BB-001D-01FD-733764D386CE}"/>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29" name="CuadroTexto 128">
            <a:extLst>
              <a:ext uri="{FF2B5EF4-FFF2-40B4-BE49-F238E27FC236}">
                <a16:creationId xmlns:a16="http://schemas.microsoft.com/office/drawing/2014/main" id="{7849AC5C-9121-7989-C4A8-654466221198}"/>
              </a:ext>
            </a:extLst>
          </p:cNvPr>
          <p:cNvSpPr txBox="1"/>
          <p:nvPr/>
        </p:nvSpPr>
        <p:spPr>
          <a:xfrm>
            <a:off x="1035659" y="3077962"/>
            <a:ext cx="2502669" cy="646331"/>
          </a:xfrm>
          <a:prstGeom prst="rect">
            <a:avLst/>
          </a:prstGeom>
          <a:noFill/>
        </p:spPr>
        <p:txBody>
          <a:bodyPr wrap="square" rtlCol="0">
            <a:spAutoFit/>
          </a:bodyPr>
          <a:lstStyle/>
          <a:p>
            <a:pPr algn="ctr"/>
            <a:r>
              <a:rPr lang="es-ES" dirty="0">
                <a:solidFill>
                  <a:schemeClr val="bg1"/>
                </a:solidFill>
                <a:latin typeface="Abadi" panose="020B0604020104020204" pitchFamily="34" charset="0"/>
              </a:rPr>
              <a:t>Modelo de predicción de SCORE</a:t>
            </a:r>
            <a:endParaRPr lang="es-ES" dirty="0">
              <a:solidFill>
                <a:srgbClr val="32A505"/>
              </a:solidFill>
              <a:latin typeface="Abadi" panose="020B0604020104020204" pitchFamily="34" charset="0"/>
            </a:endParaRPr>
          </a:p>
        </p:txBody>
      </p:sp>
      <p:cxnSp>
        <p:nvCxnSpPr>
          <p:cNvPr id="132" name="Conector recto 131">
            <a:extLst>
              <a:ext uri="{FF2B5EF4-FFF2-40B4-BE49-F238E27FC236}">
                <a16:creationId xmlns:a16="http://schemas.microsoft.com/office/drawing/2014/main" id="{D1147445-1E00-9F78-4FA7-360B1C264191}"/>
              </a:ext>
            </a:extLst>
          </p:cNvPr>
          <p:cNvCxnSpPr>
            <a:cxnSpLocks/>
          </p:cNvCxnSpPr>
          <p:nvPr/>
        </p:nvCxnSpPr>
        <p:spPr>
          <a:xfrm>
            <a:off x="1191610" y="2546467"/>
            <a:ext cx="1220886" cy="0"/>
          </a:xfrm>
          <a:prstGeom prst="line">
            <a:avLst/>
          </a:prstGeom>
          <a:ln w="19050">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33" name="Conector recto 132">
            <a:extLst>
              <a:ext uri="{FF2B5EF4-FFF2-40B4-BE49-F238E27FC236}">
                <a16:creationId xmlns:a16="http://schemas.microsoft.com/office/drawing/2014/main" id="{56C3EBF3-19B0-2B13-91F2-CE0872F7B3EC}"/>
              </a:ext>
            </a:extLst>
          </p:cNvPr>
          <p:cNvCxnSpPr>
            <a:cxnSpLocks/>
          </p:cNvCxnSpPr>
          <p:nvPr/>
        </p:nvCxnSpPr>
        <p:spPr>
          <a:xfrm>
            <a:off x="2650647" y="2546467"/>
            <a:ext cx="508702" cy="0"/>
          </a:xfrm>
          <a:prstGeom prst="line">
            <a:avLst/>
          </a:prstGeom>
          <a:ln w="19050">
            <a:solidFill>
              <a:srgbClr val="32A505"/>
            </a:solidFill>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5C1B823F-9830-D43A-DD2A-16F42895008F}"/>
              </a:ext>
            </a:extLst>
          </p:cNvPr>
          <p:cNvCxnSpPr/>
          <p:nvPr/>
        </p:nvCxnSpPr>
        <p:spPr>
          <a:xfrm>
            <a:off x="1598572" y="2546469"/>
            <a:ext cx="455706" cy="407247"/>
          </a:xfrm>
          <a:prstGeom prst="bentConnector3">
            <a:avLst/>
          </a:prstGeom>
          <a:ln w="19050">
            <a:solidFill>
              <a:srgbClr val="2C8AE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ector: angular 133">
            <a:extLst>
              <a:ext uri="{FF2B5EF4-FFF2-40B4-BE49-F238E27FC236}">
                <a16:creationId xmlns:a16="http://schemas.microsoft.com/office/drawing/2014/main" id="{2E481F1A-40AC-E889-4298-CFA75F6E356D}"/>
              </a:ext>
            </a:extLst>
          </p:cNvPr>
          <p:cNvCxnSpPr>
            <a:cxnSpLocks/>
          </p:cNvCxnSpPr>
          <p:nvPr/>
        </p:nvCxnSpPr>
        <p:spPr>
          <a:xfrm flipH="1">
            <a:off x="2554526" y="2546469"/>
            <a:ext cx="455706" cy="407247"/>
          </a:xfrm>
          <a:prstGeom prst="bentConnector3">
            <a:avLst/>
          </a:prstGeom>
          <a:ln w="1905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135" name="Rectángulo: esquinas redondeadas 134">
            <a:extLst>
              <a:ext uri="{FF2B5EF4-FFF2-40B4-BE49-F238E27FC236}">
                <a16:creationId xmlns:a16="http://schemas.microsoft.com/office/drawing/2014/main" id="{20350151-CC5C-6ED1-A6A8-31C2CCDB1D0A}"/>
              </a:ext>
            </a:extLst>
          </p:cNvPr>
          <p:cNvSpPr/>
          <p:nvPr/>
        </p:nvSpPr>
        <p:spPr>
          <a:xfrm>
            <a:off x="749444" y="4391805"/>
            <a:ext cx="2936784" cy="3337319"/>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7" name="Grupo 136">
            <a:extLst>
              <a:ext uri="{FF2B5EF4-FFF2-40B4-BE49-F238E27FC236}">
                <a16:creationId xmlns:a16="http://schemas.microsoft.com/office/drawing/2014/main" id="{B5A09DE7-E6A7-93C4-1F3D-F919A0F2D4A8}"/>
              </a:ext>
            </a:extLst>
          </p:cNvPr>
          <p:cNvGrpSpPr/>
          <p:nvPr/>
        </p:nvGrpSpPr>
        <p:grpSpPr>
          <a:xfrm>
            <a:off x="2599778" y="4731516"/>
            <a:ext cx="455706" cy="442158"/>
            <a:chOff x="6895499" y="1538952"/>
            <a:chExt cx="610443" cy="592295"/>
          </a:xfrm>
          <a:solidFill>
            <a:srgbClr val="32A505"/>
          </a:solidFill>
        </p:grpSpPr>
        <p:sp>
          <p:nvSpPr>
            <p:cNvPr id="138" name="Forma libre: forma 137">
              <a:extLst>
                <a:ext uri="{FF2B5EF4-FFF2-40B4-BE49-F238E27FC236}">
                  <a16:creationId xmlns:a16="http://schemas.microsoft.com/office/drawing/2014/main" id="{2CE433E9-D81C-DC02-F4A3-0BD4A4DB5936}"/>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39" name="Forma libre: forma 138">
              <a:extLst>
                <a:ext uri="{FF2B5EF4-FFF2-40B4-BE49-F238E27FC236}">
                  <a16:creationId xmlns:a16="http://schemas.microsoft.com/office/drawing/2014/main" id="{6E4C045E-A4D3-BE9A-2CDF-C7CD8C2019C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0" name="Forma libre: forma 139">
              <a:extLst>
                <a:ext uri="{FF2B5EF4-FFF2-40B4-BE49-F238E27FC236}">
                  <a16:creationId xmlns:a16="http://schemas.microsoft.com/office/drawing/2014/main" id="{838C1651-F472-A965-4237-9D93F060ED1D}"/>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141" name="Grupo 140">
            <a:extLst>
              <a:ext uri="{FF2B5EF4-FFF2-40B4-BE49-F238E27FC236}">
                <a16:creationId xmlns:a16="http://schemas.microsoft.com/office/drawing/2014/main" id="{F02EC131-A8A4-B24D-5A99-653D73EF1F80}"/>
              </a:ext>
            </a:extLst>
          </p:cNvPr>
          <p:cNvGrpSpPr/>
          <p:nvPr/>
        </p:nvGrpSpPr>
        <p:grpSpPr>
          <a:xfrm>
            <a:off x="1191610" y="4731516"/>
            <a:ext cx="911412" cy="442158"/>
            <a:chOff x="5487332" y="1538952"/>
            <a:chExt cx="1220886" cy="592295"/>
          </a:xfrm>
          <a:solidFill>
            <a:srgbClr val="2C8AE0"/>
          </a:solidFill>
        </p:grpSpPr>
        <p:sp>
          <p:nvSpPr>
            <p:cNvPr id="142" name="Forma libre: forma 141">
              <a:extLst>
                <a:ext uri="{FF2B5EF4-FFF2-40B4-BE49-F238E27FC236}">
                  <a16:creationId xmlns:a16="http://schemas.microsoft.com/office/drawing/2014/main" id="{DD1077B3-7681-F799-971C-0BB3CD5E1087}"/>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pPr algn="r"/>
              <a:endParaRPr lang="es-ES" dirty="0"/>
            </a:p>
          </p:txBody>
        </p:sp>
        <p:sp>
          <p:nvSpPr>
            <p:cNvPr id="143" name="Forma libre: forma 142">
              <a:extLst>
                <a:ext uri="{FF2B5EF4-FFF2-40B4-BE49-F238E27FC236}">
                  <a16:creationId xmlns:a16="http://schemas.microsoft.com/office/drawing/2014/main" id="{C830D792-6653-F56A-F65B-845F874381B7}"/>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4" name="Forma libre: forma 143">
              <a:extLst>
                <a:ext uri="{FF2B5EF4-FFF2-40B4-BE49-F238E27FC236}">
                  <a16:creationId xmlns:a16="http://schemas.microsoft.com/office/drawing/2014/main" id="{C515D667-DF45-F2BA-C591-2E2E15921597}"/>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5" name="Forma libre: forma 144">
              <a:extLst>
                <a:ext uri="{FF2B5EF4-FFF2-40B4-BE49-F238E27FC236}">
                  <a16:creationId xmlns:a16="http://schemas.microsoft.com/office/drawing/2014/main" id="{CC704471-BB3A-7219-410C-E7FF6A5F312F}"/>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6" name="Forma libre: forma 145">
              <a:extLst>
                <a:ext uri="{FF2B5EF4-FFF2-40B4-BE49-F238E27FC236}">
                  <a16:creationId xmlns:a16="http://schemas.microsoft.com/office/drawing/2014/main" id="{BB5F2542-97A7-5865-926A-A2656CD12582}"/>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7" name="Forma libre: forma 146">
              <a:extLst>
                <a:ext uri="{FF2B5EF4-FFF2-40B4-BE49-F238E27FC236}">
                  <a16:creationId xmlns:a16="http://schemas.microsoft.com/office/drawing/2014/main" id="{5F5D42F0-AC54-5DDF-5340-3329A121F624}"/>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53" name="CuadroTexto 152">
            <a:extLst>
              <a:ext uri="{FF2B5EF4-FFF2-40B4-BE49-F238E27FC236}">
                <a16:creationId xmlns:a16="http://schemas.microsoft.com/office/drawing/2014/main" id="{9193DC29-C4E0-4513-EF86-2531EABF5DFA}"/>
              </a:ext>
            </a:extLst>
          </p:cNvPr>
          <p:cNvSpPr txBox="1"/>
          <p:nvPr/>
        </p:nvSpPr>
        <p:spPr>
          <a:xfrm>
            <a:off x="1097600" y="5317352"/>
            <a:ext cx="947531" cy="369332"/>
          </a:xfrm>
          <a:prstGeom prst="rect">
            <a:avLst/>
          </a:prstGeom>
          <a:noFill/>
        </p:spPr>
        <p:txBody>
          <a:bodyPr wrap="square" rtlCol="0">
            <a:spAutoFit/>
          </a:bodyPr>
          <a:lstStyle/>
          <a:p>
            <a:pPr algn="ctr"/>
            <a:r>
              <a:rPr lang="es-ES" dirty="0">
                <a:solidFill>
                  <a:srgbClr val="2C8AE0"/>
                </a:solidFill>
                <a:latin typeface="Abadi" panose="020B0604020104020204" pitchFamily="34" charset="0"/>
              </a:rPr>
              <a:t>SCORE</a:t>
            </a:r>
            <a:endParaRPr lang="es-ES" dirty="0">
              <a:solidFill>
                <a:srgbClr val="32A505"/>
              </a:solidFill>
              <a:latin typeface="Abadi" panose="020B0604020104020204" pitchFamily="34" charset="0"/>
            </a:endParaRPr>
          </a:p>
        </p:txBody>
      </p:sp>
      <p:sp>
        <p:nvSpPr>
          <p:cNvPr id="154" name="CuadroTexto 153">
            <a:extLst>
              <a:ext uri="{FF2B5EF4-FFF2-40B4-BE49-F238E27FC236}">
                <a16:creationId xmlns:a16="http://schemas.microsoft.com/office/drawing/2014/main" id="{4E809F19-0FEF-C70A-7147-47DBF9CA8288}"/>
              </a:ext>
            </a:extLst>
          </p:cNvPr>
          <p:cNvSpPr txBox="1"/>
          <p:nvPr/>
        </p:nvSpPr>
        <p:spPr>
          <a:xfrm>
            <a:off x="2393285" y="5317352"/>
            <a:ext cx="861764" cy="369332"/>
          </a:xfrm>
          <a:prstGeom prst="rect">
            <a:avLst/>
          </a:prstGeom>
          <a:noFill/>
        </p:spPr>
        <p:txBody>
          <a:bodyPr wrap="square" rtlCol="0">
            <a:spAutoFit/>
          </a:bodyPr>
          <a:lstStyle/>
          <a:p>
            <a:pPr algn="ctr"/>
            <a:r>
              <a:rPr lang="es-ES" dirty="0">
                <a:solidFill>
                  <a:srgbClr val="32A505"/>
                </a:solidFill>
                <a:latin typeface="Abadi" panose="020B0604020104020204" pitchFamily="34" charset="0"/>
              </a:rPr>
              <a:t>SCORE</a:t>
            </a:r>
          </a:p>
        </p:txBody>
      </p:sp>
      <p:grpSp>
        <p:nvGrpSpPr>
          <p:cNvPr id="155" name="Grupo 154">
            <a:extLst>
              <a:ext uri="{FF2B5EF4-FFF2-40B4-BE49-F238E27FC236}">
                <a16:creationId xmlns:a16="http://schemas.microsoft.com/office/drawing/2014/main" id="{A8148904-9C6B-C909-A5F3-7A13DD5C4356}"/>
              </a:ext>
            </a:extLst>
          </p:cNvPr>
          <p:cNvGrpSpPr/>
          <p:nvPr/>
        </p:nvGrpSpPr>
        <p:grpSpPr>
          <a:xfrm>
            <a:off x="2599778" y="5741994"/>
            <a:ext cx="455706" cy="442158"/>
            <a:chOff x="6895499" y="1538952"/>
            <a:chExt cx="610443" cy="592295"/>
          </a:xfrm>
          <a:solidFill>
            <a:srgbClr val="2C8AE0"/>
          </a:solidFill>
        </p:grpSpPr>
        <p:sp>
          <p:nvSpPr>
            <p:cNvPr id="156" name="Forma libre: forma 155">
              <a:extLst>
                <a:ext uri="{FF2B5EF4-FFF2-40B4-BE49-F238E27FC236}">
                  <a16:creationId xmlns:a16="http://schemas.microsoft.com/office/drawing/2014/main" id="{2A21E8F2-CEAD-BD1E-26EB-C76C8BC0D135}"/>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57" name="Forma libre: forma 156">
              <a:extLst>
                <a:ext uri="{FF2B5EF4-FFF2-40B4-BE49-F238E27FC236}">
                  <a16:creationId xmlns:a16="http://schemas.microsoft.com/office/drawing/2014/main" id="{1F93FFD6-4BC5-1BB1-0BB6-832F281E687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58" name="Forma libre: forma 157">
              <a:extLst>
                <a:ext uri="{FF2B5EF4-FFF2-40B4-BE49-F238E27FC236}">
                  <a16:creationId xmlns:a16="http://schemas.microsoft.com/office/drawing/2014/main" id="{0804E7B7-5138-8354-CE64-0A9179D4C895}"/>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159" name="Grupo 158">
            <a:extLst>
              <a:ext uri="{FF2B5EF4-FFF2-40B4-BE49-F238E27FC236}">
                <a16:creationId xmlns:a16="http://schemas.microsoft.com/office/drawing/2014/main" id="{FEE6DE76-B2ED-D52B-7581-E3A977A8683F}"/>
              </a:ext>
            </a:extLst>
          </p:cNvPr>
          <p:cNvGrpSpPr/>
          <p:nvPr/>
        </p:nvGrpSpPr>
        <p:grpSpPr>
          <a:xfrm>
            <a:off x="1191610" y="5741994"/>
            <a:ext cx="911412" cy="442158"/>
            <a:chOff x="5487332" y="1538952"/>
            <a:chExt cx="1220886" cy="592295"/>
          </a:xfrm>
          <a:solidFill>
            <a:srgbClr val="32A505"/>
          </a:solidFill>
        </p:grpSpPr>
        <p:sp>
          <p:nvSpPr>
            <p:cNvPr id="160" name="Forma libre: forma 159">
              <a:extLst>
                <a:ext uri="{FF2B5EF4-FFF2-40B4-BE49-F238E27FC236}">
                  <a16:creationId xmlns:a16="http://schemas.microsoft.com/office/drawing/2014/main" id="{4876860E-D0A3-6972-17FA-98C7862CD0DF}"/>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1" name="Forma libre: forma 160">
              <a:extLst>
                <a:ext uri="{FF2B5EF4-FFF2-40B4-BE49-F238E27FC236}">
                  <a16:creationId xmlns:a16="http://schemas.microsoft.com/office/drawing/2014/main" id="{E2AEC6D6-B86B-2778-ABC1-14B8F68BF069}"/>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2" name="Forma libre: forma 161">
              <a:extLst>
                <a:ext uri="{FF2B5EF4-FFF2-40B4-BE49-F238E27FC236}">
                  <a16:creationId xmlns:a16="http://schemas.microsoft.com/office/drawing/2014/main" id="{444751E1-97B7-B15A-C6B4-7B99EFA7B8D4}"/>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3" name="Forma libre: forma 162">
              <a:extLst>
                <a:ext uri="{FF2B5EF4-FFF2-40B4-BE49-F238E27FC236}">
                  <a16:creationId xmlns:a16="http://schemas.microsoft.com/office/drawing/2014/main" id="{EAFA64DE-E18C-D78F-71DB-1CF7D61FBE93}"/>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4" name="Forma libre: forma 163">
              <a:extLst>
                <a:ext uri="{FF2B5EF4-FFF2-40B4-BE49-F238E27FC236}">
                  <a16:creationId xmlns:a16="http://schemas.microsoft.com/office/drawing/2014/main" id="{E34F6629-FD0A-C7C5-124D-462900F2860B}"/>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5" name="Forma libre: forma 164">
              <a:extLst>
                <a:ext uri="{FF2B5EF4-FFF2-40B4-BE49-F238E27FC236}">
                  <a16:creationId xmlns:a16="http://schemas.microsoft.com/office/drawing/2014/main" id="{5C65823C-C563-3B83-A4F5-5E292EECE403}"/>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66" name="CuadroTexto 165">
            <a:extLst>
              <a:ext uri="{FF2B5EF4-FFF2-40B4-BE49-F238E27FC236}">
                <a16:creationId xmlns:a16="http://schemas.microsoft.com/office/drawing/2014/main" id="{D916CB06-B2AC-A2C6-9C4B-F1C630A26974}"/>
              </a:ext>
            </a:extLst>
          </p:cNvPr>
          <p:cNvSpPr txBox="1"/>
          <p:nvPr/>
        </p:nvSpPr>
        <p:spPr>
          <a:xfrm>
            <a:off x="1097600" y="6327830"/>
            <a:ext cx="947531" cy="369332"/>
          </a:xfrm>
          <a:prstGeom prst="rect">
            <a:avLst/>
          </a:prstGeom>
          <a:noFill/>
        </p:spPr>
        <p:txBody>
          <a:bodyPr wrap="square" rtlCol="0">
            <a:spAutoFit/>
          </a:bodyPr>
          <a:lstStyle/>
          <a:p>
            <a:pPr algn="ctr"/>
            <a:r>
              <a:rPr lang="es-ES" dirty="0">
                <a:solidFill>
                  <a:srgbClr val="32A505"/>
                </a:solidFill>
                <a:latin typeface="Abadi" panose="020B0604020104020204" pitchFamily="34" charset="0"/>
              </a:rPr>
              <a:t>SCORE</a:t>
            </a:r>
            <a:r>
              <a:rPr lang="es-ES" sz="2400" baseline="30000" dirty="0">
                <a:solidFill>
                  <a:srgbClr val="32A505"/>
                </a:solidFill>
                <a:latin typeface="Abadi" panose="020B0604020104020204" pitchFamily="34" charset="0"/>
              </a:rPr>
              <a:t>*</a:t>
            </a:r>
            <a:endParaRPr lang="es-ES" baseline="30000" dirty="0">
              <a:solidFill>
                <a:srgbClr val="32A505"/>
              </a:solidFill>
              <a:latin typeface="Abadi" panose="020B0604020104020204" pitchFamily="34" charset="0"/>
            </a:endParaRPr>
          </a:p>
        </p:txBody>
      </p:sp>
      <p:sp>
        <p:nvSpPr>
          <p:cNvPr id="167" name="CuadroTexto 166">
            <a:extLst>
              <a:ext uri="{FF2B5EF4-FFF2-40B4-BE49-F238E27FC236}">
                <a16:creationId xmlns:a16="http://schemas.microsoft.com/office/drawing/2014/main" id="{2CFAD827-A85E-D012-D3BA-57E3383BF534}"/>
              </a:ext>
            </a:extLst>
          </p:cNvPr>
          <p:cNvSpPr txBox="1"/>
          <p:nvPr/>
        </p:nvSpPr>
        <p:spPr>
          <a:xfrm>
            <a:off x="2393284" y="6254475"/>
            <a:ext cx="1013544" cy="461665"/>
          </a:xfrm>
          <a:prstGeom prst="rect">
            <a:avLst/>
          </a:prstGeom>
          <a:noFill/>
        </p:spPr>
        <p:txBody>
          <a:bodyPr wrap="square" rtlCol="0">
            <a:spAutoFit/>
          </a:bodyPr>
          <a:lstStyle/>
          <a:p>
            <a:pPr algn="ctr"/>
            <a:r>
              <a:rPr lang="es-ES" dirty="0">
                <a:solidFill>
                  <a:srgbClr val="2C8AE0"/>
                </a:solidFill>
                <a:latin typeface="Abadi" panose="020B0604020104020204" pitchFamily="34" charset="0"/>
              </a:rPr>
              <a:t>SCORE</a:t>
            </a:r>
            <a:r>
              <a:rPr lang="es-ES" sz="2400" baseline="30000" dirty="0">
                <a:solidFill>
                  <a:srgbClr val="2C8AE0"/>
                </a:solidFill>
                <a:latin typeface="Abadi" panose="020B0604020104020204" pitchFamily="34" charset="0"/>
              </a:rPr>
              <a:t>*</a:t>
            </a:r>
            <a:endParaRPr lang="es-ES" sz="2400" dirty="0">
              <a:solidFill>
                <a:srgbClr val="2C8AE0"/>
              </a:solidFill>
              <a:latin typeface="Abadi" panose="020B0604020104020204" pitchFamily="34" charset="0"/>
            </a:endParaRPr>
          </a:p>
        </p:txBody>
      </p:sp>
      <p:pic>
        <p:nvPicPr>
          <p:cNvPr id="168" name="Gráfico 167" descr="Engranajes con relleno sólido">
            <a:extLst>
              <a:ext uri="{FF2B5EF4-FFF2-40B4-BE49-F238E27FC236}">
                <a16:creationId xmlns:a16="http://schemas.microsoft.com/office/drawing/2014/main" id="{EC35125B-DB1A-A1F1-B316-7C60DA16EB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7144">
            <a:off x="809146" y="6306182"/>
            <a:ext cx="361902" cy="361902"/>
          </a:xfrm>
          <a:prstGeom prst="rect">
            <a:avLst/>
          </a:prstGeom>
        </p:spPr>
      </p:pic>
      <p:sp>
        <p:nvSpPr>
          <p:cNvPr id="169" name="Forma libre: forma 168">
            <a:extLst>
              <a:ext uri="{FF2B5EF4-FFF2-40B4-BE49-F238E27FC236}">
                <a16:creationId xmlns:a16="http://schemas.microsoft.com/office/drawing/2014/main" id="{A7C5CD00-5D87-1724-F95A-A400E7FE7A5E}"/>
              </a:ext>
            </a:extLst>
          </p:cNvPr>
          <p:cNvSpPr/>
          <p:nvPr/>
        </p:nvSpPr>
        <p:spPr>
          <a:xfrm flipH="1">
            <a:off x="974329" y="6976751"/>
            <a:ext cx="111660" cy="325026"/>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bg1"/>
          </a:solidFill>
          <a:ln w="9525" cap="flat">
            <a:noFill/>
            <a:prstDash val="solid"/>
            <a:miter/>
          </a:ln>
        </p:spPr>
        <p:txBody>
          <a:bodyPr rtlCol="0" anchor="ctr"/>
          <a:lstStyle/>
          <a:p>
            <a:pPr algn="r"/>
            <a:endParaRPr lang="es-ES" dirty="0"/>
          </a:p>
        </p:txBody>
      </p:sp>
      <p:sp>
        <p:nvSpPr>
          <p:cNvPr id="170" name="CuadroTexto 169">
            <a:extLst>
              <a:ext uri="{FF2B5EF4-FFF2-40B4-BE49-F238E27FC236}">
                <a16:creationId xmlns:a16="http://schemas.microsoft.com/office/drawing/2014/main" id="{89387697-F451-91F5-0DE9-5D8944343AAC}"/>
              </a:ext>
            </a:extLst>
          </p:cNvPr>
          <p:cNvSpPr txBox="1"/>
          <p:nvPr/>
        </p:nvSpPr>
        <p:spPr>
          <a:xfrm>
            <a:off x="1183561" y="6996735"/>
            <a:ext cx="2502669" cy="338426"/>
          </a:xfrm>
          <a:prstGeom prst="rect">
            <a:avLst/>
          </a:prstGeom>
          <a:noFill/>
        </p:spPr>
        <p:txBody>
          <a:bodyPr wrap="square" rtlCol="0">
            <a:spAutoFit/>
          </a:bodyPr>
          <a:lstStyle/>
          <a:p>
            <a:r>
              <a:rPr lang="es-ES" sz="1599" dirty="0">
                <a:solidFill>
                  <a:schemeClr val="bg1"/>
                </a:solidFill>
                <a:latin typeface="Abadi" panose="020B0604020104020204" pitchFamily="34" charset="0"/>
              </a:rPr>
              <a:t>ITE = </a:t>
            </a:r>
            <a:r>
              <a:rPr lang="es-ES" sz="1599" dirty="0">
                <a:solidFill>
                  <a:srgbClr val="2C8AE0"/>
                </a:solidFill>
                <a:latin typeface="Abadi" panose="020B0604020104020204" pitchFamily="34" charset="0"/>
              </a:rPr>
              <a:t>SCORE</a:t>
            </a:r>
            <a:r>
              <a:rPr lang="es-ES" sz="1599" dirty="0">
                <a:latin typeface="Abadi" panose="020B0604020104020204" pitchFamily="34" charset="0"/>
              </a:rPr>
              <a:t> </a:t>
            </a:r>
            <a:r>
              <a:rPr lang="es-ES" sz="1599" dirty="0">
                <a:solidFill>
                  <a:schemeClr val="bg1"/>
                </a:solidFill>
                <a:latin typeface="Abadi" panose="020B0604020104020204" pitchFamily="34" charset="0"/>
              </a:rPr>
              <a:t>-</a:t>
            </a:r>
            <a:r>
              <a:rPr lang="es-ES" sz="1599" dirty="0">
                <a:latin typeface="Abadi" panose="020B0604020104020204" pitchFamily="34" charset="0"/>
              </a:rPr>
              <a:t> </a:t>
            </a:r>
            <a:r>
              <a:rPr lang="es-ES" sz="1599" dirty="0">
                <a:solidFill>
                  <a:srgbClr val="32A505"/>
                </a:solidFill>
                <a:latin typeface="Abadi" panose="020B0604020104020204" pitchFamily="34" charset="0"/>
              </a:rPr>
              <a:t>SCORE</a:t>
            </a:r>
          </a:p>
        </p:txBody>
      </p:sp>
      <p:sp>
        <p:nvSpPr>
          <p:cNvPr id="171" name="Rectángulo: esquinas redondeadas 170">
            <a:extLst>
              <a:ext uri="{FF2B5EF4-FFF2-40B4-BE49-F238E27FC236}">
                <a16:creationId xmlns:a16="http://schemas.microsoft.com/office/drawing/2014/main" id="{95ACF3EA-6FE8-A1EF-4E64-E68A8C66CA87}"/>
              </a:ext>
            </a:extLst>
          </p:cNvPr>
          <p:cNvSpPr/>
          <p:nvPr/>
        </p:nvSpPr>
        <p:spPr>
          <a:xfrm>
            <a:off x="8197836" y="2040711"/>
            <a:ext cx="3588946" cy="2693154"/>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Rectángulo 43">
            <a:extLst>
              <a:ext uri="{FF2B5EF4-FFF2-40B4-BE49-F238E27FC236}">
                <a16:creationId xmlns:a16="http://schemas.microsoft.com/office/drawing/2014/main" id="{267E59D7-0984-2037-4D05-140390F14992}"/>
              </a:ext>
            </a:extLst>
          </p:cNvPr>
          <p:cNvSpPr/>
          <p:nvPr/>
        </p:nvSpPr>
        <p:spPr>
          <a:xfrm>
            <a:off x="9772254" y="2199454"/>
            <a:ext cx="625795" cy="3173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dirty="0">
                <a:solidFill>
                  <a:srgbClr val="2C3C4E"/>
                </a:solidFill>
                <a:latin typeface="Abadi" panose="020B0604020104020204" pitchFamily="34" charset="0"/>
              </a:rPr>
              <a:t>VAR1</a:t>
            </a:r>
          </a:p>
        </p:txBody>
      </p:sp>
      <p:sp>
        <p:nvSpPr>
          <p:cNvPr id="188" name="Rectángulo 187">
            <a:extLst>
              <a:ext uri="{FF2B5EF4-FFF2-40B4-BE49-F238E27FC236}">
                <a16:creationId xmlns:a16="http://schemas.microsoft.com/office/drawing/2014/main" id="{AAEEB70F-FE39-F91C-F542-C431F0ADB124}"/>
              </a:ext>
            </a:extLst>
          </p:cNvPr>
          <p:cNvSpPr/>
          <p:nvPr/>
        </p:nvSpPr>
        <p:spPr>
          <a:xfrm>
            <a:off x="10187194" y="2713737"/>
            <a:ext cx="625795" cy="3173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dirty="0">
                <a:solidFill>
                  <a:srgbClr val="2C3C4E"/>
                </a:solidFill>
                <a:latin typeface="Abadi" panose="020B0604020104020204" pitchFamily="34" charset="0"/>
              </a:rPr>
              <a:t>VAR2</a:t>
            </a:r>
          </a:p>
        </p:txBody>
      </p:sp>
      <p:cxnSp>
        <p:nvCxnSpPr>
          <p:cNvPr id="47" name="Conector recto 46">
            <a:extLst>
              <a:ext uri="{FF2B5EF4-FFF2-40B4-BE49-F238E27FC236}">
                <a16:creationId xmlns:a16="http://schemas.microsoft.com/office/drawing/2014/main" id="{8CAE0EC7-5C26-B566-407B-C38C5CC36D7A}"/>
              </a:ext>
            </a:extLst>
          </p:cNvPr>
          <p:cNvCxnSpPr>
            <a:cxnSpLocks/>
            <a:stCxn id="44" idx="2"/>
          </p:cNvCxnSpPr>
          <p:nvPr/>
        </p:nvCxnSpPr>
        <p:spPr>
          <a:xfrm flipH="1">
            <a:off x="8861254" y="2516797"/>
            <a:ext cx="1223897" cy="72322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0" name="Conector recto 209">
            <a:extLst>
              <a:ext uri="{FF2B5EF4-FFF2-40B4-BE49-F238E27FC236}">
                <a16:creationId xmlns:a16="http://schemas.microsoft.com/office/drawing/2014/main" id="{7584323D-83C6-F263-63F8-77B5489B8ABE}"/>
              </a:ext>
            </a:extLst>
          </p:cNvPr>
          <p:cNvCxnSpPr>
            <a:cxnSpLocks/>
            <a:stCxn id="44" idx="2"/>
            <a:endCxn id="188" idx="0"/>
          </p:cNvCxnSpPr>
          <p:nvPr/>
        </p:nvCxnSpPr>
        <p:spPr>
          <a:xfrm>
            <a:off x="10085150" y="2516799"/>
            <a:ext cx="414940" cy="196939"/>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1" name="Conector recto 210">
            <a:extLst>
              <a:ext uri="{FF2B5EF4-FFF2-40B4-BE49-F238E27FC236}">
                <a16:creationId xmlns:a16="http://schemas.microsoft.com/office/drawing/2014/main" id="{E9F3C976-03C5-BF13-A5F6-8BE7E46A8E64}"/>
              </a:ext>
            </a:extLst>
          </p:cNvPr>
          <p:cNvCxnSpPr>
            <a:cxnSpLocks/>
            <a:stCxn id="188" idx="2"/>
            <a:endCxn id="228" idx="0"/>
          </p:cNvCxnSpPr>
          <p:nvPr/>
        </p:nvCxnSpPr>
        <p:spPr>
          <a:xfrm flipH="1">
            <a:off x="9978160" y="3031081"/>
            <a:ext cx="521930" cy="208939"/>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6" name="Conector recto 215">
            <a:extLst>
              <a:ext uri="{FF2B5EF4-FFF2-40B4-BE49-F238E27FC236}">
                <a16:creationId xmlns:a16="http://schemas.microsoft.com/office/drawing/2014/main" id="{1B732DA7-1ED2-5B58-2FEB-B7874895B3A6}"/>
              </a:ext>
            </a:extLst>
          </p:cNvPr>
          <p:cNvCxnSpPr>
            <a:cxnSpLocks/>
            <a:endCxn id="229" idx="0"/>
          </p:cNvCxnSpPr>
          <p:nvPr/>
        </p:nvCxnSpPr>
        <p:spPr>
          <a:xfrm>
            <a:off x="10526647" y="3029229"/>
            <a:ext cx="587437" cy="21079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1" name="CuadroTexto 220">
            <a:extLst>
              <a:ext uri="{FF2B5EF4-FFF2-40B4-BE49-F238E27FC236}">
                <a16:creationId xmlns:a16="http://schemas.microsoft.com/office/drawing/2014/main" id="{E2B1923E-A7F2-28BD-B2AA-0E15C5C294BE}"/>
              </a:ext>
            </a:extLst>
          </p:cNvPr>
          <p:cNvSpPr txBox="1"/>
          <p:nvPr/>
        </p:nvSpPr>
        <p:spPr>
          <a:xfrm>
            <a:off x="8430370" y="3758244"/>
            <a:ext cx="861764" cy="369332"/>
          </a:xfrm>
          <a:prstGeom prst="rect">
            <a:avLst/>
          </a:prstGeom>
          <a:noFill/>
        </p:spPr>
        <p:txBody>
          <a:bodyPr wrap="square">
            <a:spAutoFit/>
          </a:bodyPr>
          <a:lstStyle/>
          <a:p>
            <a:pPr algn="ctr"/>
            <a:r>
              <a:rPr lang="es-ES" dirty="0">
                <a:solidFill>
                  <a:schemeClr val="bg1"/>
                </a:solidFill>
                <a:latin typeface="Abadi" panose="020B0604020104020204" pitchFamily="34" charset="0"/>
              </a:rPr>
              <a:t>CATE</a:t>
            </a:r>
            <a:endParaRPr lang="es-ES" dirty="0"/>
          </a:p>
        </p:txBody>
      </p:sp>
      <p:sp>
        <p:nvSpPr>
          <p:cNvPr id="222" name="CuadroTexto 221">
            <a:extLst>
              <a:ext uri="{FF2B5EF4-FFF2-40B4-BE49-F238E27FC236}">
                <a16:creationId xmlns:a16="http://schemas.microsoft.com/office/drawing/2014/main" id="{D65AF00C-5033-A23E-AF8A-38712D1786DB}"/>
              </a:ext>
            </a:extLst>
          </p:cNvPr>
          <p:cNvSpPr txBox="1"/>
          <p:nvPr/>
        </p:nvSpPr>
        <p:spPr>
          <a:xfrm>
            <a:off x="9547278" y="3758244"/>
            <a:ext cx="861764" cy="369332"/>
          </a:xfrm>
          <a:prstGeom prst="rect">
            <a:avLst/>
          </a:prstGeom>
          <a:noFill/>
        </p:spPr>
        <p:txBody>
          <a:bodyPr wrap="square">
            <a:spAutoFit/>
          </a:bodyPr>
          <a:lstStyle/>
          <a:p>
            <a:pPr algn="ctr"/>
            <a:r>
              <a:rPr lang="es-ES" dirty="0">
                <a:solidFill>
                  <a:schemeClr val="bg1"/>
                </a:solidFill>
                <a:latin typeface="Abadi" panose="020B0604020104020204" pitchFamily="34" charset="0"/>
              </a:rPr>
              <a:t>CATE</a:t>
            </a:r>
            <a:endParaRPr lang="es-ES" dirty="0"/>
          </a:p>
        </p:txBody>
      </p:sp>
      <p:sp>
        <p:nvSpPr>
          <p:cNvPr id="223" name="CuadroTexto 222">
            <a:extLst>
              <a:ext uri="{FF2B5EF4-FFF2-40B4-BE49-F238E27FC236}">
                <a16:creationId xmlns:a16="http://schemas.microsoft.com/office/drawing/2014/main" id="{2F6CF187-3498-D645-B404-2938EA7F583F}"/>
              </a:ext>
            </a:extLst>
          </p:cNvPr>
          <p:cNvSpPr txBox="1"/>
          <p:nvPr/>
        </p:nvSpPr>
        <p:spPr>
          <a:xfrm>
            <a:off x="10687549" y="3758244"/>
            <a:ext cx="861764" cy="369332"/>
          </a:xfrm>
          <a:prstGeom prst="rect">
            <a:avLst/>
          </a:prstGeom>
          <a:noFill/>
        </p:spPr>
        <p:txBody>
          <a:bodyPr wrap="square">
            <a:spAutoFit/>
          </a:bodyPr>
          <a:lstStyle/>
          <a:p>
            <a:pPr algn="ctr"/>
            <a:r>
              <a:rPr lang="es-ES" dirty="0">
                <a:solidFill>
                  <a:schemeClr val="bg1"/>
                </a:solidFill>
                <a:latin typeface="Abadi" panose="020B0604020104020204" pitchFamily="34" charset="0"/>
              </a:rPr>
              <a:t>CATE</a:t>
            </a:r>
            <a:endParaRPr lang="es-ES" dirty="0"/>
          </a:p>
        </p:txBody>
      </p:sp>
      <p:sp>
        <p:nvSpPr>
          <p:cNvPr id="224" name="CuadroTexto 223">
            <a:extLst>
              <a:ext uri="{FF2B5EF4-FFF2-40B4-BE49-F238E27FC236}">
                <a16:creationId xmlns:a16="http://schemas.microsoft.com/office/drawing/2014/main" id="{BDD41176-B9A0-7B79-CE7B-153849B28B1A}"/>
              </a:ext>
            </a:extLst>
          </p:cNvPr>
          <p:cNvSpPr txBox="1"/>
          <p:nvPr/>
        </p:nvSpPr>
        <p:spPr>
          <a:xfrm>
            <a:off x="8760327" y="4212730"/>
            <a:ext cx="2682362" cy="369332"/>
          </a:xfrm>
          <a:prstGeom prst="rect">
            <a:avLst/>
          </a:prstGeom>
          <a:noFill/>
        </p:spPr>
        <p:txBody>
          <a:bodyPr wrap="square" rtlCol="0">
            <a:spAutoFit/>
          </a:bodyPr>
          <a:lstStyle/>
          <a:p>
            <a:r>
              <a:rPr lang="es-ES" dirty="0">
                <a:solidFill>
                  <a:schemeClr val="bg1"/>
                </a:solidFill>
                <a:latin typeface="Abadi" panose="020B0604020104020204" pitchFamily="34" charset="0"/>
              </a:rPr>
              <a:t>CATE = </a:t>
            </a:r>
            <a:r>
              <a:rPr lang="es-ES" dirty="0">
                <a:solidFill>
                  <a:srgbClr val="2C8AE0"/>
                </a:solidFill>
                <a:latin typeface="Abadi" panose="020B0604020104020204" pitchFamily="34" charset="0"/>
              </a:rPr>
              <a:t>SCORE</a:t>
            </a:r>
            <a:r>
              <a:rPr lang="es-ES" dirty="0">
                <a:latin typeface="Abadi" panose="020B0604020104020204" pitchFamily="34" charset="0"/>
              </a:rPr>
              <a:t> </a:t>
            </a:r>
            <a:r>
              <a:rPr lang="es-ES" dirty="0">
                <a:solidFill>
                  <a:schemeClr val="bg1"/>
                </a:solidFill>
                <a:latin typeface="Abadi" panose="020B0604020104020204" pitchFamily="34" charset="0"/>
              </a:rPr>
              <a:t>-</a:t>
            </a:r>
            <a:r>
              <a:rPr lang="es-ES" dirty="0">
                <a:latin typeface="Abadi" panose="020B0604020104020204" pitchFamily="34" charset="0"/>
              </a:rPr>
              <a:t> </a:t>
            </a:r>
            <a:r>
              <a:rPr lang="es-ES" dirty="0">
                <a:solidFill>
                  <a:srgbClr val="32A505"/>
                </a:solidFill>
                <a:latin typeface="Abadi" panose="020B0604020104020204" pitchFamily="34" charset="0"/>
              </a:rPr>
              <a:t>SCORE</a:t>
            </a:r>
          </a:p>
        </p:txBody>
      </p:sp>
      <p:cxnSp>
        <p:nvCxnSpPr>
          <p:cNvPr id="225" name="Conector recto 224">
            <a:extLst>
              <a:ext uri="{FF2B5EF4-FFF2-40B4-BE49-F238E27FC236}">
                <a16:creationId xmlns:a16="http://schemas.microsoft.com/office/drawing/2014/main" id="{3D19E434-E432-074C-8391-421D42CE604E}"/>
              </a:ext>
            </a:extLst>
          </p:cNvPr>
          <p:cNvCxnSpPr/>
          <p:nvPr/>
        </p:nvCxnSpPr>
        <p:spPr>
          <a:xfrm>
            <a:off x="9668318" y="4274284"/>
            <a:ext cx="633277"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226" name="Conector recto 225">
            <a:extLst>
              <a:ext uri="{FF2B5EF4-FFF2-40B4-BE49-F238E27FC236}">
                <a16:creationId xmlns:a16="http://schemas.microsoft.com/office/drawing/2014/main" id="{985F6CF7-4B4D-D4CB-F994-6CCB7D1B22DB}"/>
              </a:ext>
            </a:extLst>
          </p:cNvPr>
          <p:cNvCxnSpPr/>
          <p:nvPr/>
        </p:nvCxnSpPr>
        <p:spPr>
          <a:xfrm>
            <a:off x="10556365" y="4274284"/>
            <a:ext cx="633277"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grpSp>
        <p:nvGrpSpPr>
          <p:cNvPr id="1036" name="Grupo 1035">
            <a:extLst>
              <a:ext uri="{FF2B5EF4-FFF2-40B4-BE49-F238E27FC236}">
                <a16:creationId xmlns:a16="http://schemas.microsoft.com/office/drawing/2014/main" id="{5EE06103-455F-2E5D-8CEA-AD358E0F4797}"/>
              </a:ext>
            </a:extLst>
          </p:cNvPr>
          <p:cNvGrpSpPr/>
          <p:nvPr/>
        </p:nvGrpSpPr>
        <p:grpSpPr>
          <a:xfrm>
            <a:off x="8383405" y="3240019"/>
            <a:ext cx="917669" cy="541864"/>
            <a:chOff x="8462725" y="3317985"/>
            <a:chExt cx="917669" cy="541863"/>
          </a:xfrm>
        </p:grpSpPr>
        <p:grpSp>
          <p:nvGrpSpPr>
            <p:cNvPr id="177" name="Grupo 176">
              <a:extLst>
                <a:ext uri="{FF2B5EF4-FFF2-40B4-BE49-F238E27FC236}">
                  <a16:creationId xmlns:a16="http://schemas.microsoft.com/office/drawing/2014/main" id="{AAEF32FB-8032-ACAD-C26A-DA78AF27A1C5}"/>
                </a:ext>
              </a:extLst>
            </p:cNvPr>
            <p:cNvGrpSpPr/>
            <p:nvPr/>
          </p:nvGrpSpPr>
          <p:grpSpPr>
            <a:xfrm>
              <a:off x="8587346" y="3426778"/>
              <a:ext cx="668426" cy="324277"/>
              <a:chOff x="5487332" y="1538952"/>
              <a:chExt cx="1220886" cy="592295"/>
            </a:xfrm>
            <a:solidFill>
              <a:srgbClr val="2C8AE0"/>
            </a:solidFill>
          </p:grpSpPr>
          <p:sp>
            <p:nvSpPr>
              <p:cNvPr id="178" name="Forma libre: forma 177">
                <a:extLst>
                  <a:ext uri="{FF2B5EF4-FFF2-40B4-BE49-F238E27FC236}">
                    <a16:creationId xmlns:a16="http://schemas.microsoft.com/office/drawing/2014/main" id="{7B58E4CC-3813-E856-44DB-C85624B285E8}"/>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79" name="Forma libre: forma 178">
                <a:extLst>
                  <a:ext uri="{FF2B5EF4-FFF2-40B4-BE49-F238E27FC236}">
                    <a16:creationId xmlns:a16="http://schemas.microsoft.com/office/drawing/2014/main" id="{68FC7D9A-512E-62CA-3200-627A7E1469CA}"/>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80" name="Forma libre: forma 179">
                <a:extLst>
                  <a:ext uri="{FF2B5EF4-FFF2-40B4-BE49-F238E27FC236}">
                    <a16:creationId xmlns:a16="http://schemas.microsoft.com/office/drawing/2014/main" id="{967414A0-C493-359D-14A6-B63DE365B93D}"/>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81" name="Forma libre: forma 180">
                <a:extLst>
                  <a:ext uri="{FF2B5EF4-FFF2-40B4-BE49-F238E27FC236}">
                    <a16:creationId xmlns:a16="http://schemas.microsoft.com/office/drawing/2014/main" id="{F2B1F3FA-9BB7-CB56-23E4-9985CC675DAF}"/>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182" name="Forma libre: forma 181">
                <a:extLst>
                  <a:ext uri="{FF2B5EF4-FFF2-40B4-BE49-F238E27FC236}">
                    <a16:creationId xmlns:a16="http://schemas.microsoft.com/office/drawing/2014/main" id="{BEC0845F-54A3-6AE0-D693-EEAF8861051B}"/>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183" name="Forma libre: forma 182">
                <a:extLst>
                  <a:ext uri="{FF2B5EF4-FFF2-40B4-BE49-F238E27FC236}">
                    <a16:creationId xmlns:a16="http://schemas.microsoft.com/office/drawing/2014/main" id="{00997A72-0D0F-ED4F-6BF0-74EE0AD1E7D8}"/>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grpSp>
        <p:sp>
          <p:nvSpPr>
            <p:cNvPr id="227" name="Rectángulo: esquinas redondeadas 226">
              <a:extLst>
                <a:ext uri="{FF2B5EF4-FFF2-40B4-BE49-F238E27FC236}">
                  <a16:creationId xmlns:a16="http://schemas.microsoft.com/office/drawing/2014/main" id="{A54A9E14-4872-E67E-D222-29F712C68186}"/>
                </a:ext>
              </a:extLst>
            </p:cNvPr>
            <p:cNvSpPr/>
            <p:nvPr/>
          </p:nvSpPr>
          <p:spPr>
            <a:xfrm>
              <a:off x="8462725" y="3317985"/>
              <a:ext cx="917669" cy="541863"/>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34" name="Grupo 1033">
            <a:extLst>
              <a:ext uri="{FF2B5EF4-FFF2-40B4-BE49-F238E27FC236}">
                <a16:creationId xmlns:a16="http://schemas.microsoft.com/office/drawing/2014/main" id="{2BBDDD08-31D7-14B0-A34D-D12E0C4B49F6}"/>
              </a:ext>
            </a:extLst>
          </p:cNvPr>
          <p:cNvGrpSpPr/>
          <p:nvPr/>
        </p:nvGrpSpPr>
        <p:grpSpPr>
          <a:xfrm>
            <a:off x="9519327" y="3240019"/>
            <a:ext cx="917669" cy="541864"/>
            <a:chOff x="9643913" y="3317985"/>
            <a:chExt cx="917669" cy="541863"/>
          </a:xfrm>
        </p:grpSpPr>
        <p:sp>
          <p:nvSpPr>
            <p:cNvPr id="197" name="Forma libre: forma 196">
              <a:extLst>
                <a:ext uri="{FF2B5EF4-FFF2-40B4-BE49-F238E27FC236}">
                  <a16:creationId xmlns:a16="http://schemas.microsoft.com/office/drawing/2014/main" id="{F724BC27-1017-3C54-EAFE-4A89FC8F2941}"/>
                </a:ext>
              </a:extLst>
            </p:cNvPr>
            <p:cNvSpPr/>
            <p:nvPr/>
          </p:nvSpPr>
          <p:spPr>
            <a:xfrm flipH="1">
              <a:off x="9935641" y="3426778"/>
              <a:ext cx="111404" cy="324277"/>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198" name="Forma libre: forma 197">
              <a:extLst>
                <a:ext uri="{FF2B5EF4-FFF2-40B4-BE49-F238E27FC236}">
                  <a16:creationId xmlns:a16="http://schemas.microsoft.com/office/drawing/2014/main" id="{A4C47B5B-8818-FA11-8124-5579BDC202F2}"/>
                </a:ext>
              </a:extLst>
            </p:cNvPr>
            <p:cNvSpPr/>
            <p:nvPr/>
          </p:nvSpPr>
          <p:spPr>
            <a:xfrm flipH="1">
              <a:off x="10047045" y="3426778"/>
              <a:ext cx="111404" cy="324277"/>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199" name="Forma libre: forma 198">
              <a:extLst>
                <a:ext uri="{FF2B5EF4-FFF2-40B4-BE49-F238E27FC236}">
                  <a16:creationId xmlns:a16="http://schemas.microsoft.com/office/drawing/2014/main" id="{82F42D41-2B7E-14E6-ADEE-D6F77FC8D26D}"/>
                </a:ext>
              </a:extLst>
            </p:cNvPr>
            <p:cNvSpPr/>
            <p:nvPr/>
          </p:nvSpPr>
          <p:spPr>
            <a:xfrm flipH="1">
              <a:off x="10158450" y="3426778"/>
              <a:ext cx="111404" cy="324277"/>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28" name="Rectángulo: esquinas redondeadas 227">
              <a:extLst>
                <a:ext uri="{FF2B5EF4-FFF2-40B4-BE49-F238E27FC236}">
                  <a16:creationId xmlns:a16="http://schemas.microsoft.com/office/drawing/2014/main" id="{B3652933-6B4E-F617-A653-F2CB5D22FA00}"/>
                </a:ext>
              </a:extLst>
            </p:cNvPr>
            <p:cNvSpPr/>
            <p:nvPr/>
          </p:nvSpPr>
          <p:spPr>
            <a:xfrm>
              <a:off x="9643913" y="3317985"/>
              <a:ext cx="917669" cy="541863"/>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35" name="Grupo 1034">
            <a:extLst>
              <a:ext uri="{FF2B5EF4-FFF2-40B4-BE49-F238E27FC236}">
                <a16:creationId xmlns:a16="http://schemas.microsoft.com/office/drawing/2014/main" id="{4122D23D-349D-B483-F5C5-D2B20BB720B0}"/>
              </a:ext>
            </a:extLst>
          </p:cNvPr>
          <p:cNvGrpSpPr/>
          <p:nvPr/>
        </p:nvGrpSpPr>
        <p:grpSpPr>
          <a:xfrm>
            <a:off x="10655250" y="3240019"/>
            <a:ext cx="917669" cy="541864"/>
            <a:chOff x="10734570" y="3317985"/>
            <a:chExt cx="917669" cy="541863"/>
          </a:xfrm>
        </p:grpSpPr>
        <p:grpSp>
          <p:nvGrpSpPr>
            <p:cNvPr id="203" name="Grupo 202">
              <a:extLst>
                <a:ext uri="{FF2B5EF4-FFF2-40B4-BE49-F238E27FC236}">
                  <a16:creationId xmlns:a16="http://schemas.microsoft.com/office/drawing/2014/main" id="{2DF4F1C4-02D8-963C-E095-0145F48AE217}"/>
                </a:ext>
              </a:extLst>
            </p:cNvPr>
            <p:cNvGrpSpPr/>
            <p:nvPr/>
          </p:nvGrpSpPr>
          <p:grpSpPr>
            <a:xfrm>
              <a:off x="10970596" y="3426778"/>
              <a:ext cx="445617" cy="324277"/>
              <a:chOff x="5894294" y="1538952"/>
              <a:chExt cx="813924" cy="592295"/>
            </a:xfrm>
            <a:solidFill>
              <a:srgbClr val="2C8AE0"/>
            </a:solidFill>
          </p:grpSpPr>
          <p:sp>
            <p:nvSpPr>
              <p:cNvPr id="206" name="Forma libre: forma 205">
                <a:extLst>
                  <a:ext uri="{FF2B5EF4-FFF2-40B4-BE49-F238E27FC236}">
                    <a16:creationId xmlns:a16="http://schemas.microsoft.com/office/drawing/2014/main" id="{F37EC59E-B627-6D7A-7D9C-4AF4D2A2087B}"/>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07" name="Forma libre: forma 206">
                <a:extLst>
                  <a:ext uri="{FF2B5EF4-FFF2-40B4-BE49-F238E27FC236}">
                    <a16:creationId xmlns:a16="http://schemas.microsoft.com/office/drawing/2014/main" id="{B1453C0B-91F2-F35C-D8F9-C5865B275CB2}"/>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08" name="Forma libre: forma 207">
                <a:extLst>
                  <a:ext uri="{FF2B5EF4-FFF2-40B4-BE49-F238E27FC236}">
                    <a16:creationId xmlns:a16="http://schemas.microsoft.com/office/drawing/2014/main" id="{AE054A3B-BDC4-6EB2-D4DB-B2D8E16E051E}"/>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09" name="Forma libre: forma 208">
                <a:extLst>
                  <a:ext uri="{FF2B5EF4-FFF2-40B4-BE49-F238E27FC236}">
                    <a16:creationId xmlns:a16="http://schemas.microsoft.com/office/drawing/2014/main" id="{FF60AEBA-F338-B840-3858-C24E6C85C2EE}"/>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grpSp>
        <p:sp>
          <p:nvSpPr>
            <p:cNvPr id="229" name="Rectángulo: esquinas redondeadas 228">
              <a:extLst>
                <a:ext uri="{FF2B5EF4-FFF2-40B4-BE49-F238E27FC236}">
                  <a16:creationId xmlns:a16="http://schemas.microsoft.com/office/drawing/2014/main" id="{4CB62A7D-A40C-FF33-F838-2EC71546C95F}"/>
                </a:ext>
              </a:extLst>
            </p:cNvPr>
            <p:cNvSpPr/>
            <p:nvPr/>
          </p:nvSpPr>
          <p:spPr>
            <a:xfrm>
              <a:off x="10734570" y="3317985"/>
              <a:ext cx="917669" cy="541863"/>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37" name="Rectángulo 236">
            <a:extLst>
              <a:ext uri="{FF2B5EF4-FFF2-40B4-BE49-F238E27FC236}">
                <a16:creationId xmlns:a16="http://schemas.microsoft.com/office/drawing/2014/main" id="{81783680-2E2C-0BE6-7792-2B08A381DAB1}"/>
              </a:ext>
            </a:extLst>
          </p:cNvPr>
          <p:cNvSpPr/>
          <p:nvPr/>
        </p:nvSpPr>
        <p:spPr>
          <a:xfrm>
            <a:off x="8454894" y="589386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dirty="0">
                <a:solidFill>
                  <a:srgbClr val="2C3C4E"/>
                </a:solidFill>
                <a:latin typeface="Abadi" panose="020B0604020104020204" pitchFamily="34" charset="0"/>
              </a:rPr>
              <a:t>VAR2</a:t>
            </a:r>
          </a:p>
        </p:txBody>
      </p:sp>
      <p:cxnSp>
        <p:nvCxnSpPr>
          <p:cNvPr id="240" name="Conector recto 239">
            <a:extLst>
              <a:ext uri="{FF2B5EF4-FFF2-40B4-BE49-F238E27FC236}">
                <a16:creationId xmlns:a16="http://schemas.microsoft.com/office/drawing/2014/main" id="{1E254866-CC5D-B956-D51E-49A6D23BC1B0}"/>
              </a:ext>
            </a:extLst>
          </p:cNvPr>
          <p:cNvCxnSpPr>
            <a:cxnSpLocks/>
            <a:stCxn id="237" idx="2"/>
            <a:endCxn id="238" idx="0"/>
          </p:cNvCxnSpPr>
          <p:nvPr/>
        </p:nvCxnSpPr>
        <p:spPr>
          <a:xfrm>
            <a:off x="8803376" y="6247295"/>
            <a:ext cx="1254199" cy="16536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1" name="Conector recto 240">
            <a:extLst>
              <a:ext uri="{FF2B5EF4-FFF2-40B4-BE49-F238E27FC236}">
                <a16:creationId xmlns:a16="http://schemas.microsoft.com/office/drawing/2014/main" id="{B973F6E4-0487-17BC-4106-7B0804C297CE}"/>
              </a:ext>
            </a:extLst>
          </p:cNvPr>
          <p:cNvCxnSpPr>
            <a:cxnSpLocks/>
            <a:stCxn id="238" idx="2"/>
            <a:endCxn id="262" idx="0"/>
          </p:cNvCxnSpPr>
          <p:nvPr/>
        </p:nvCxnSpPr>
        <p:spPr>
          <a:xfrm flipH="1">
            <a:off x="9430473" y="6766095"/>
            <a:ext cx="627100"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4B2EE94C-9CA6-BADA-3A5A-72A7BC3DD761}"/>
              </a:ext>
            </a:extLst>
          </p:cNvPr>
          <p:cNvCxnSpPr>
            <a:cxnSpLocks/>
            <a:stCxn id="238" idx="2"/>
            <a:endCxn id="265" idx="0"/>
          </p:cNvCxnSpPr>
          <p:nvPr/>
        </p:nvCxnSpPr>
        <p:spPr>
          <a:xfrm>
            <a:off x="10057573" y="6766095"/>
            <a:ext cx="627100"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50" name="Grupo 1049">
            <a:extLst>
              <a:ext uri="{FF2B5EF4-FFF2-40B4-BE49-F238E27FC236}">
                <a16:creationId xmlns:a16="http://schemas.microsoft.com/office/drawing/2014/main" id="{60E6C5BF-E51D-2D4C-6F94-020443EB9AA4}"/>
              </a:ext>
            </a:extLst>
          </p:cNvPr>
          <p:cNvGrpSpPr/>
          <p:nvPr/>
        </p:nvGrpSpPr>
        <p:grpSpPr>
          <a:xfrm>
            <a:off x="7200695" y="6412660"/>
            <a:ext cx="3205361" cy="353434"/>
            <a:chOff x="7282891" y="6673982"/>
            <a:chExt cx="3205361" cy="353434"/>
          </a:xfrm>
        </p:grpSpPr>
        <p:sp>
          <p:nvSpPr>
            <p:cNvPr id="238" name="Rectángulo 237">
              <a:extLst>
                <a:ext uri="{FF2B5EF4-FFF2-40B4-BE49-F238E27FC236}">
                  <a16:creationId xmlns:a16="http://schemas.microsoft.com/office/drawing/2014/main" id="{4EDA83D9-92C6-E6F7-7E07-B51600159062}"/>
                </a:ext>
              </a:extLst>
            </p:cNvPr>
            <p:cNvSpPr/>
            <p:nvPr/>
          </p:nvSpPr>
          <p:spPr>
            <a:xfrm>
              <a:off x="9791289"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dirty="0">
                  <a:solidFill>
                    <a:srgbClr val="2C3C4E"/>
                  </a:solidFill>
                  <a:latin typeface="Abadi" panose="020B0604020104020204" pitchFamily="34" charset="0"/>
                </a:rPr>
                <a:t>VAR1</a:t>
              </a:r>
            </a:p>
          </p:txBody>
        </p:sp>
        <p:sp>
          <p:nvSpPr>
            <p:cNvPr id="273" name="Rectángulo 272">
              <a:extLst>
                <a:ext uri="{FF2B5EF4-FFF2-40B4-BE49-F238E27FC236}">
                  <a16:creationId xmlns:a16="http://schemas.microsoft.com/office/drawing/2014/main" id="{1E92CD77-BD54-6E57-D436-C556F47CC585}"/>
                </a:ext>
              </a:extLst>
            </p:cNvPr>
            <p:cNvSpPr/>
            <p:nvPr/>
          </p:nvSpPr>
          <p:spPr>
            <a:xfrm>
              <a:off x="7282891"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dirty="0">
                  <a:solidFill>
                    <a:srgbClr val="2C3C4E"/>
                  </a:solidFill>
                  <a:latin typeface="Abadi" panose="020B0604020104020204" pitchFamily="34" charset="0"/>
                </a:rPr>
                <a:t>VAR1</a:t>
              </a:r>
            </a:p>
          </p:txBody>
        </p:sp>
      </p:grpSp>
      <p:cxnSp>
        <p:nvCxnSpPr>
          <p:cNvPr id="274" name="Conector recto 273">
            <a:extLst>
              <a:ext uri="{FF2B5EF4-FFF2-40B4-BE49-F238E27FC236}">
                <a16:creationId xmlns:a16="http://schemas.microsoft.com/office/drawing/2014/main" id="{B2211FB2-B8D2-9B80-16C3-75EEFC4EE6F4}"/>
              </a:ext>
            </a:extLst>
          </p:cNvPr>
          <p:cNvCxnSpPr>
            <a:cxnSpLocks/>
            <a:stCxn id="237" idx="2"/>
            <a:endCxn id="273" idx="0"/>
          </p:cNvCxnSpPr>
          <p:nvPr/>
        </p:nvCxnSpPr>
        <p:spPr>
          <a:xfrm flipH="1">
            <a:off x="7549177" y="6247295"/>
            <a:ext cx="1254199" cy="16536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5" name="Conector recto 274">
            <a:extLst>
              <a:ext uri="{FF2B5EF4-FFF2-40B4-BE49-F238E27FC236}">
                <a16:creationId xmlns:a16="http://schemas.microsoft.com/office/drawing/2014/main" id="{70E0DA1B-0A8D-9A55-66CF-D970CB3C894D}"/>
              </a:ext>
            </a:extLst>
          </p:cNvPr>
          <p:cNvCxnSpPr>
            <a:cxnSpLocks/>
            <a:stCxn id="273" idx="2"/>
            <a:endCxn id="281" idx="0"/>
          </p:cNvCxnSpPr>
          <p:nvPr/>
        </p:nvCxnSpPr>
        <p:spPr>
          <a:xfrm flipH="1">
            <a:off x="6922075" y="6766095"/>
            <a:ext cx="627100"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6" name="Conector recto 275">
            <a:extLst>
              <a:ext uri="{FF2B5EF4-FFF2-40B4-BE49-F238E27FC236}">
                <a16:creationId xmlns:a16="http://schemas.microsoft.com/office/drawing/2014/main" id="{1D7D23B2-1926-4C21-F94A-18436FCC223B}"/>
              </a:ext>
            </a:extLst>
          </p:cNvPr>
          <p:cNvCxnSpPr>
            <a:cxnSpLocks/>
            <a:stCxn id="273" idx="2"/>
            <a:endCxn id="284" idx="0"/>
          </p:cNvCxnSpPr>
          <p:nvPr/>
        </p:nvCxnSpPr>
        <p:spPr>
          <a:xfrm>
            <a:off x="7549175" y="6766095"/>
            <a:ext cx="627100"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43" name="Grupo 1042">
            <a:extLst>
              <a:ext uri="{FF2B5EF4-FFF2-40B4-BE49-F238E27FC236}">
                <a16:creationId xmlns:a16="http://schemas.microsoft.com/office/drawing/2014/main" id="{B2113477-87AE-F44B-B83E-EF796C7BF481}"/>
              </a:ext>
            </a:extLst>
          </p:cNvPr>
          <p:cNvGrpSpPr/>
          <p:nvPr/>
        </p:nvGrpSpPr>
        <p:grpSpPr>
          <a:xfrm>
            <a:off x="8919458" y="6931457"/>
            <a:ext cx="1022030" cy="603486"/>
            <a:chOff x="9241352" y="7200265"/>
            <a:chExt cx="1022030" cy="603486"/>
          </a:xfrm>
        </p:grpSpPr>
        <p:sp>
          <p:nvSpPr>
            <p:cNvPr id="262" name="Rectángulo: esquinas redondeadas 261">
              <a:extLst>
                <a:ext uri="{FF2B5EF4-FFF2-40B4-BE49-F238E27FC236}">
                  <a16:creationId xmlns:a16="http://schemas.microsoft.com/office/drawing/2014/main" id="{D179FF35-A22D-656A-4EDF-5F29C57A037E}"/>
                </a:ext>
              </a:extLst>
            </p:cNvPr>
            <p:cNvSpPr/>
            <p:nvPr/>
          </p:nvSpPr>
          <p:spPr>
            <a:xfrm>
              <a:off x="9241352"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42" name="Grupo 1041">
              <a:extLst>
                <a:ext uri="{FF2B5EF4-FFF2-40B4-BE49-F238E27FC236}">
                  <a16:creationId xmlns:a16="http://schemas.microsoft.com/office/drawing/2014/main" id="{03E6A5D8-E65F-B1CE-2405-A806DA8F68CD}"/>
                </a:ext>
              </a:extLst>
            </p:cNvPr>
            <p:cNvGrpSpPr/>
            <p:nvPr/>
          </p:nvGrpSpPr>
          <p:grpSpPr>
            <a:xfrm>
              <a:off x="9377783" y="7321431"/>
              <a:ext cx="749169" cy="361155"/>
              <a:chOff x="9315107" y="7321430"/>
              <a:chExt cx="749169" cy="361155"/>
            </a:xfrm>
          </p:grpSpPr>
          <p:sp>
            <p:nvSpPr>
              <p:cNvPr id="259" name="Forma libre: forma 258">
                <a:extLst>
                  <a:ext uri="{FF2B5EF4-FFF2-40B4-BE49-F238E27FC236}">
                    <a16:creationId xmlns:a16="http://schemas.microsoft.com/office/drawing/2014/main" id="{C6026872-3205-DBB2-DEFD-72579E3C43D3}"/>
                  </a:ext>
                </a:extLst>
              </p:cNvPr>
              <p:cNvSpPr/>
              <p:nvPr/>
            </p:nvSpPr>
            <p:spPr>
              <a:xfrm flipH="1">
                <a:off x="9566256"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60" name="Forma libre: forma 259">
                <a:extLst>
                  <a:ext uri="{FF2B5EF4-FFF2-40B4-BE49-F238E27FC236}">
                    <a16:creationId xmlns:a16="http://schemas.microsoft.com/office/drawing/2014/main" id="{A1B8174A-31E5-51F6-F33D-6AB883BC3450}"/>
                  </a:ext>
                </a:extLst>
              </p:cNvPr>
              <p:cNvSpPr/>
              <p:nvPr/>
            </p:nvSpPr>
            <p:spPr>
              <a:xfrm flipH="1">
                <a:off x="9690330"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61" name="Forma libre: forma 260">
                <a:extLst>
                  <a:ext uri="{FF2B5EF4-FFF2-40B4-BE49-F238E27FC236}">
                    <a16:creationId xmlns:a16="http://schemas.microsoft.com/office/drawing/2014/main" id="{2B3796E4-DD5D-F84F-ED26-A6366AAD3E4F}"/>
                  </a:ext>
                </a:extLst>
              </p:cNvPr>
              <p:cNvSpPr/>
              <p:nvPr/>
            </p:nvSpPr>
            <p:spPr>
              <a:xfrm flipH="1">
                <a:off x="9814404"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2" name="Forma libre: forma 291">
                <a:extLst>
                  <a:ext uri="{FF2B5EF4-FFF2-40B4-BE49-F238E27FC236}">
                    <a16:creationId xmlns:a16="http://schemas.microsoft.com/office/drawing/2014/main" id="{6B98B0A4-134F-42D5-5324-E6103B26B735}"/>
                  </a:ext>
                </a:extLst>
              </p:cNvPr>
              <p:cNvSpPr/>
              <p:nvPr/>
            </p:nvSpPr>
            <p:spPr>
              <a:xfrm flipH="1">
                <a:off x="9940203"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3" name="Forma libre: forma 292">
                <a:extLst>
                  <a:ext uri="{FF2B5EF4-FFF2-40B4-BE49-F238E27FC236}">
                    <a16:creationId xmlns:a16="http://schemas.microsoft.com/office/drawing/2014/main" id="{23E82263-7C23-AC79-2FE4-80F5671CEF9F}"/>
                  </a:ext>
                </a:extLst>
              </p:cNvPr>
              <p:cNvSpPr/>
              <p:nvPr/>
            </p:nvSpPr>
            <p:spPr>
              <a:xfrm flipH="1">
                <a:off x="9437232"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4" name="Forma libre: forma 293">
                <a:extLst>
                  <a:ext uri="{FF2B5EF4-FFF2-40B4-BE49-F238E27FC236}">
                    <a16:creationId xmlns:a16="http://schemas.microsoft.com/office/drawing/2014/main" id="{06EC5EB6-1E24-6D8D-354C-51E602FD4F4A}"/>
                  </a:ext>
                </a:extLst>
              </p:cNvPr>
              <p:cNvSpPr/>
              <p:nvPr/>
            </p:nvSpPr>
            <p:spPr>
              <a:xfrm flipH="1">
                <a:off x="9315107"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grpSp>
      </p:grpSp>
      <p:grpSp>
        <p:nvGrpSpPr>
          <p:cNvPr id="1040" name="Grupo 1039">
            <a:extLst>
              <a:ext uri="{FF2B5EF4-FFF2-40B4-BE49-F238E27FC236}">
                <a16:creationId xmlns:a16="http://schemas.microsoft.com/office/drawing/2014/main" id="{DE047057-9CB8-B858-51AA-6865B15A83A6}"/>
              </a:ext>
            </a:extLst>
          </p:cNvPr>
          <p:cNvGrpSpPr/>
          <p:nvPr/>
        </p:nvGrpSpPr>
        <p:grpSpPr>
          <a:xfrm>
            <a:off x="10173657" y="6931457"/>
            <a:ext cx="1022030" cy="603486"/>
            <a:chOff x="10377275" y="7200265"/>
            <a:chExt cx="1022030" cy="603486"/>
          </a:xfrm>
        </p:grpSpPr>
        <p:grpSp>
          <p:nvGrpSpPr>
            <p:cNvPr id="264" name="Grupo 263">
              <a:extLst>
                <a:ext uri="{FF2B5EF4-FFF2-40B4-BE49-F238E27FC236}">
                  <a16:creationId xmlns:a16="http://schemas.microsoft.com/office/drawing/2014/main" id="{08F492B5-9264-2645-BC68-AFD0A74AB316}"/>
                </a:ext>
              </a:extLst>
            </p:cNvPr>
            <p:cNvGrpSpPr/>
            <p:nvPr/>
          </p:nvGrpSpPr>
          <p:grpSpPr>
            <a:xfrm>
              <a:off x="10640143" y="7321431"/>
              <a:ext cx="496294" cy="361155"/>
              <a:chOff x="5894294" y="1538952"/>
              <a:chExt cx="813924" cy="592295"/>
            </a:xfrm>
            <a:solidFill>
              <a:srgbClr val="2C8AE0"/>
            </a:solidFill>
          </p:grpSpPr>
          <p:sp>
            <p:nvSpPr>
              <p:cNvPr id="266" name="Forma libre: forma 265">
                <a:extLst>
                  <a:ext uri="{FF2B5EF4-FFF2-40B4-BE49-F238E27FC236}">
                    <a16:creationId xmlns:a16="http://schemas.microsoft.com/office/drawing/2014/main" id="{3DF0C2CB-1DB5-7FA8-695A-37E0CA05106F}"/>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67" name="Forma libre: forma 266">
                <a:extLst>
                  <a:ext uri="{FF2B5EF4-FFF2-40B4-BE49-F238E27FC236}">
                    <a16:creationId xmlns:a16="http://schemas.microsoft.com/office/drawing/2014/main" id="{05B17B6B-8673-B42B-5E91-6ED660D2AE25}"/>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68" name="Forma libre: forma 267">
                <a:extLst>
                  <a:ext uri="{FF2B5EF4-FFF2-40B4-BE49-F238E27FC236}">
                    <a16:creationId xmlns:a16="http://schemas.microsoft.com/office/drawing/2014/main" id="{46999F26-48DA-F868-4635-79F22A157BF4}"/>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69" name="Forma libre: forma 268">
                <a:extLst>
                  <a:ext uri="{FF2B5EF4-FFF2-40B4-BE49-F238E27FC236}">
                    <a16:creationId xmlns:a16="http://schemas.microsoft.com/office/drawing/2014/main" id="{FF1D9C42-D8CD-403E-AE8A-A4ADBB1E2693}"/>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grpSp>
        <p:sp>
          <p:nvSpPr>
            <p:cNvPr id="265" name="Rectángulo: esquinas redondeadas 264">
              <a:extLst>
                <a:ext uri="{FF2B5EF4-FFF2-40B4-BE49-F238E27FC236}">
                  <a16:creationId xmlns:a16="http://schemas.microsoft.com/office/drawing/2014/main" id="{DD1DAB87-6B05-AB73-AB78-4A52EA917C0D}"/>
                </a:ext>
              </a:extLst>
            </p:cNvPr>
            <p:cNvSpPr/>
            <p:nvPr/>
          </p:nvSpPr>
          <p:spPr>
            <a:xfrm>
              <a:off x="10377275"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45" name="Grupo 1044">
            <a:extLst>
              <a:ext uri="{FF2B5EF4-FFF2-40B4-BE49-F238E27FC236}">
                <a16:creationId xmlns:a16="http://schemas.microsoft.com/office/drawing/2014/main" id="{AA5A4EE8-D9F2-90F7-0CBC-8E82A728BB27}"/>
              </a:ext>
            </a:extLst>
          </p:cNvPr>
          <p:cNvGrpSpPr/>
          <p:nvPr/>
        </p:nvGrpSpPr>
        <p:grpSpPr>
          <a:xfrm>
            <a:off x="6411060" y="6931457"/>
            <a:ext cx="1022030" cy="603486"/>
            <a:chOff x="6493258" y="7200265"/>
            <a:chExt cx="1022030" cy="603486"/>
          </a:xfrm>
        </p:grpSpPr>
        <p:sp>
          <p:nvSpPr>
            <p:cNvPr id="281" name="Rectángulo: esquinas redondeadas 280">
              <a:extLst>
                <a:ext uri="{FF2B5EF4-FFF2-40B4-BE49-F238E27FC236}">
                  <a16:creationId xmlns:a16="http://schemas.microsoft.com/office/drawing/2014/main" id="{308F7A69-5D0C-07CF-AE68-A2F8B9B1009D}"/>
                </a:ext>
              </a:extLst>
            </p:cNvPr>
            <p:cNvSpPr/>
            <p:nvPr/>
          </p:nvSpPr>
          <p:spPr>
            <a:xfrm>
              <a:off x="6493258"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44" name="Grupo 1043">
              <a:extLst>
                <a:ext uri="{FF2B5EF4-FFF2-40B4-BE49-F238E27FC236}">
                  <a16:creationId xmlns:a16="http://schemas.microsoft.com/office/drawing/2014/main" id="{C6E2FBCB-8F73-1EC4-0863-60132F35092E}"/>
                </a:ext>
              </a:extLst>
            </p:cNvPr>
            <p:cNvGrpSpPr/>
            <p:nvPr/>
          </p:nvGrpSpPr>
          <p:grpSpPr>
            <a:xfrm>
              <a:off x="6691429" y="7321431"/>
              <a:ext cx="625689" cy="361155"/>
              <a:chOff x="6691459" y="7321617"/>
              <a:chExt cx="625689" cy="361155"/>
            </a:xfrm>
          </p:grpSpPr>
          <p:sp>
            <p:nvSpPr>
              <p:cNvPr id="278" name="Forma libre: forma 277">
                <a:extLst>
                  <a:ext uri="{FF2B5EF4-FFF2-40B4-BE49-F238E27FC236}">
                    <a16:creationId xmlns:a16="http://schemas.microsoft.com/office/drawing/2014/main" id="{1AF11B15-CAC1-32FC-545F-453DAF303B5E}"/>
                  </a:ext>
                </a:extLst>
              </p:cNvPr>
              <p:cNvSpPr/>
              <p:nvPr/>
            </p:nvSpPr>
            <p:spPr>
              <a:xfrm flipH="1">
                <a:off x="6818162"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79" name="Forma libre: forma 278">
                <a:extLst>
                  <a:ext uri="{FF2B5EF4-FFF2-40B4-BE49-F238E27FC236}">
                    <a16:creationId xmlns:a16="http://schemas.microsoft.com/office/drawing/2014/main" id="{DB63C8AC-829A-974C-B78B-91BF55596B00}"/>
                  </a:ext>
                </a:extLst>
              </p:cNvPr>
              <p:cNvSpPr/>
              <p:nvPr/>
            </p:nvSpPr>
            <p:spPr>
              <a:xfrm flipH="1">
                <a:off x="6942236"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80" name="Forma libre: forma 279">
                <a:extLst>
                  <a:ext uri="{FF2B5EF4-FFF2-40B4-BE49-F238E27FC236}">
                    <a16:creationId xmlns:a16="http://schemas.microsoft.com/office/drawing/2014/main" id="{BB12674D-93B6-FCB9-E598-95466384D06C}"/>
                  </a:ext>
                </a:extLst>
              </p:cNvPr>
              <p:cNvSpPr/>
              <p:nvPr/>
            </p:nvSpPr>
            <p:spPr>
              <a:xfrm flipH="1">
                <a:off x="7066310"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0" name="Forma libre: forma 289">
                <a:extLst>
                  <a:ext uri="{FF2B5EF4-FFF2-40B4-BE49-F238E27FC236}">
                    <a16:creationId xmlns:a16="http://schemas.microsoft.com/office/drawing/2014/main" id="{9EC5C529-18EF-93A9-D54D-205B89910CFD}"/>
                  </a:ext>
                </a:extLst>
              </p:cNvPr>
              <p:cNvSpPr/>
              <p:nvPr/>
            </p:nvSpPr>
            <p:spPr>
              <a:xfrm flipH="1">
                <a:off x="7193075"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91" name="Forma libre: forma 290">
                <a:extLst>
                  <a:ext uri="{FF2B5EF4-FFF2-40B4-BE49-F238E27FC236}">
                    <a16:creationId xmlns:a16="http://schemas.microsoft.com/office/drawing/2014/main" id="{5A5351C0-66AA-59DE-0A51-70442367873F}"/>
                  </a:ext>
                </a:extLst>
              </p:cNvPr>
              <p:cNvSpPr/>
              <p:nvPr/>
            </p:nvSpPr>
            <p:spPr>
              <a:xfrm flipH="1">
                <a:off x="6691459"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grpSp>
      </p:grpSp>
      <p:grpSp>
        <p:nvGrpSpPr>
          <p:cNvPr id="1041" name="Grupo 1040">
            <a:extLst>
              <a:ext uri="{FF2B5EF4-FFF2-40B4-BE49-F238E27FC236}">
                <a16:creationId xmlns:a16="http://schemas.microsoft.com/office/drawing/2014/main" id="{00E77A04-B142-F566-4F26-87AC5343EAE5}"/>
              </a:ext>
            </a:extLst>
          </p:cNvPr>
          <p:cNvGrpSpPr/>
          <p:nvPr/>
        </p:nvGrpSpPr>
        <p:grpSpPr>
          <a:xfrm>
            <a:off x="7665259" y="6931457"/>
            <a:ext cx="1022030" cy="603486"/>
            <a:chOff x="7629181" y="7200265"/>
            <a:chExt cx="1022030" cy="603486"/>
          </a:xfrm>
        </p:grpSpPr>
        <p:grpSp>
          <p:nvGrpSpPr>
            <p:cNvPr id="283" name="Grupo 282">
              <a:extLst>
                <a:ext uri="{FF2B5EF4-FFF2-40B4-BE49-F238E27FC236}">
                  <a16:creationId xmlns:a16="http://schemas.microsoft.com/office/drawing/2014/main" id="{9521F592-83F7-8BA8-B88E-582F6DCBC7EB}"/>
                </a:ext>
              </a:extLst>
            </p:cNvPr>
            <p:cNvGrpSpPr/>
            <p:nvPr/>
          </p:nvGrpSpPr>
          <p:grpSpPr>
            <a:xfrm>
              <a:off x="7954086" y="7321431"/>
              <a:ext cx="372221" cy="361155"/>
              <a:chOff x="5894294" y="1538952"/>
              <a:chExt cx="610443" cy="592295"/>
            </a:xfrm>
            <a:solidFill>
              <a:srgbClr val="2C8AE0"/>
            </a:solidFill>
          </p:grpSpPr>
          <p:sp>
            <p:nvSpPr>
              <p:cNvPr id="285" name="Forma libre: forma 284">
                <a:extLst>
                  <a:ext uri="{FF2B5EF4-FFF2-40B4-BE49-F238E27FC236}">
                    <a16:creationId xmlns:a16="http://schemas.microsoft.com/office/drawing/2014/main" id="{49B95841-87DA-F5A3-40C3-190B91054E2C}"/>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86" name="Forma libre: forma 285">
                <a:extLst>
                  <a:ext uri="{FF2B5EF4-FFF2-40B4-BE49-F238E27FC236}">
                    <a16:creationId xmlns:a16="http://schemas.microsoft.com/office/drawing/2014/main" id="{84066B9D-7A7B-7780-56E8-BD36230E955C}"/>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87" name="Forma libre: forma 286">
                <a:extLst>
                  <a:ext uri="{FF2B5EF4-FFF2-40B4-BE49-F238E27FC236}">
                    <a16:creationId xmlns:a16="http://schemas.microsoft.com/office/drawing/2014/main" id="{D32ECFDA-6300-8DD5-E6AA-DBF0DE100B80}"/>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284" name="Rectángulo: esquinas redondeadas 283">
              <a:extLst>
                <a:ext uri="{FF2B5EF4-FFF2-40B4-BE49-F238E27FC236}">
                  <a16:creationId xmlns:a16="http://schemas.microsoft.com/office/drawing/2014/main" id="{9900051B-0BC4-7810-D1E2-8CA7238D9158}"/>
                </a:ext>
              </a:extLst>
            </p:cNvPr>
            <p:cNvSpPr/>
            <p:nvPr/>
          </p:nvSpPr>
          <p:spPr>
            <a:xfrm>
              <a:off x="7629181"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052" name="Rectángulo 1051">
            <a:extLst>
              <a:ext uri="{FF2B5EF4-FFF2-40B4-BE49-F238E27FC236}">
                <a16:creationId xmlns:a16="http://schemas.microsoft.com/office/drawing/2014/main" id="{9E60FAFC-306F-009D-75A5-57A5E253C4A5}"/>
              </a:ext>
            </a:extLst>
          </p:cNvPr>
          <p:cNvSpPr/>
          <p:nvPr/>
        </p:nvSpPr>
        <p:spPr>
          <a:xfrm>
            <a:off x="11442689" y="7541891"/>
            <a:ext cx="105797" cy="637970"/>
          </a:xfrm>
          <a:prstGeom prst="rect">
            <a:avLst/>
          </a:prstGeom>
          <a:gradFill flip="none" rotWithShape="1">
            <a:gsLst>
              <a:gs pos="0">
                <a:schemeClr val="bg1"/>
              </a:gs>
              <a:gs pos="50000">
                <a:srgbClr val="89A2BD"/>
              </a:gs>
              <a:gs pos="100000">
                <a:srgbClr val="4B678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9" name="CuadroTexto 308">
            <a:extLst>
              <a:ext uri="{FF2B5EF4-FFF2-40B4-BE49-F238E27FC236}">
                <a16:creationId xmlns:a16="http://schemas.microsoft.com/office/drawing/2014/main" id="{60510010-9DBA-87E5-672A-63FFDF262C2E}"/>
              </a:ext>
            </a:extLst>
          </p:cNvPr>
          <p:cNvSpPr txBox="1"/>
          <p:nvPr/>
        </p:nvSpPr>
        <p:spPr>
          <a:xfrm>
            <a:off x="11104263" y="7273333"/>
            <a:ext cx="782646" cy="261610"/>
          </a:xfrm>
          <a:prstGeom prst="rect">
            <a:avLst/>
          </a:prstGeom>
          <a:noFill/>
        </p:spPr>
        <p:txBody>
          <a:bodyPr wrap="square">
            <a:spAutoFit/>
          </a:bodyPr>
          <a:lstStyle/>
          <a:p>
            <a:pPr algn="ctr"/>
            <a:r>
              <a:rPr lang="es-ES" sz="1100" dirty="0">
                <a:solidFill>
                  <a:schemeClr val="bg1"/>
                </a:solidFill>
                <a:latin typeface="Abadi" panose="020B0604020104020204" pitchFamily="34" charset="0"/>
              </a:rPr>
              <a:t>ITE</a:t>
            </a:r>
            <a:endParaRPr lang="es-ES" sz="1100" dirty="0"/>
          </a:p>
        </p:txBody>
      </p:sp>
      <p:sp>
        <p:nvSpPr>
          <p:cNvPr id="1054" name="Rectángulo 1053">
            <a:extLst>
              <a:ext uri="{FF2B5EF4-FFF2-40B4-BE49-F238E27FC236}">
                <a16:creationId xmlns:a16="http://schemas.microsoft.com/office/drawing/2014/main" id="{E5C147F7-5CCC-7EA7-1B76-A3A7655652AD}"/>
              </a:ext>
            </a:extLst>
          </p:cNvPr>
          <p:cNvSpPr/>
          <p:nvPr/>
        </p:nvSpPr>
        <p:spPr>
          <a:xfrm>
            <a:off x="6470861" y="7730754"/>
            <a:ext cx="902430" cy="117134"/>
          </a:xfrm>
          <a:prstGeom prst="rect">
            <a:avLst/>
          </a:prstGeom>
          <a:solidFill>
            <a:srgbClr val="A3B6CB"/>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1" name="Rectángulo 310">
            <a:extLst>
              <a:ext uri="{FF2B5EF4-FFF2-40B4-BE49-F238E27FC236}">
                <a16:creationId xmlns:a16="http://schemas.microsoft.com/office/drawing/2014/main" id="{6C2C5F86-BB88-3857-64B6-5B8052A2FE24}"/>
              </a:ext>
            </a:extLst>
          </p:cNvPr>
          <p:cNvSpPr/>
          <p:nvPr/>
        </p:nvSpPr>
        <p:spPr>
          <a:xfrm>
            <a:off x="7725060" y="7730754"/>
            <a:ext cx="902430" cy="117134"/>
          </a:xfrm>
          <a:prstGeom prst="rect">
            <a:avLst/>
          </a:prstGeom>
          <a:solidFill>
            <a:srgbClr val="748EA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2" name="Rectángulo 311">
            <a:extLst>
              <a:ext uri="{FF2B5EF4-FFF2-40B4-BE49-F238E27FC236}">
                <a16:creationId xmlns:a16="http://schemas.microsoft.com/office/drawing/2014/main" id="{0A153508-537D-6181-7626-7AD9E6F393E0}"/>
              </a:ext>
            </a:extLst>
          </p:cNvPr>
          <p:cNvSpPr/>
          <p:nvPr/>
        </p:nvSpPr>
        <p:spPr>
          <a:xfrm>
            <a:off x="8979259" y="7730754"/>
            <a:ext cx="902430" cy="1171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3" name="Rectángulo 312">
            <a:extLst>
              <a:ext uri="{FF2B5EF4-FFF2-40B4-BE49-F238E27FC236}">
                <a16:creationId xmlns:a16="http://schemas.microsoft.com/office/drawing/2014/main" id="{5549644B-CC56-29BA-B5CC-6BB8AA7B00AA}"/>
              </a:ext>
            </a:extLst>
          </p:cNvPr>
          <p:cNvSpPr/>
          <p:nvPr/>
        </p:nvSpPr>
        <p:spPr>
          <a:xfrm>
            <a:off x="10233458" y="7730754"/>
            <a:ext cx="902430" cy="117134"/>
          </a:xfrm>
          <a:prstGeom prst="rect">
            <a:avLst/>
          </a:prstGeom>
          <a:solidFill>
            <a:srgbClr val="4E6A8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4" name="CuadroTexto 313">
            <a:extLst>
              <a:ext uri="{FF2B5EF4-FFF2-40B4-BE49-F238E27FC236}">
                <a16:creationId xmlns:a16="http://schemas.microsoft.com/office/drawing/2014/main" id="{DE69252E-0932-1C3C-6241-2E00879B960D}"/>
              </a:ext>
            </a:extLst>
          </p:cNvPr>
          <p:cNvSpPr txBox="1"/>
          <p:nvPr/>
        </p:nvSpPr>
        <p:spPr>
          <a:xfrm>
            <a:off x="6534839" y="7932592"/>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sp>
        <p:nvSpPr>
          <p:cNvPr id="317" name="CuadroTexto 316">
            <a:extLst>
              <a:ext uri="{FF2B5EF4-FFF2-40B4-BE49-F238E27FC236}">
                <a16:creationId xmlns:a16="http://schemas.microsoft.com/office/drawing/2014/main" id="{0577131A-A6A9-0306-50FC-595CBFDA083E}"/>
              </a:ext>
            </a:extLst>
          </p:cNvPr>
          <p:cNvSpPr txBox="1"/>
          <p:nvPr/>
        </p:nvSpPr>
        <p:spPr>
          <a:xfrm>
            <a:off x="7789038" y="7932592"/>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sp>
        <p:nvSpPr>
          <p:cNvPr id="318" name="CuadroTexto 317">
            <a:extLst>
              <a:ext uri="{FF2B5EF4-FFF2-40B4-BE49-F238E27FC236}">
                <a16:creationId xmlns:a16="http://schemas.microsoft.com/office/drawing/2014/main" id="{25720A89-41EB-47A2-7471-70EA8F89F8E5}"/>
              </a:ext>
            </a:extLst>
          </p:cNvPr>
          <p:cNvSpPr txBox="1"/>
          <p:nvPr/>
        </p:nvSpPr>
        <p:spPr>
          <a:xfrm>
            <a:off x="9043237" y="7932592"/>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sp>
        <p:nvSpPr>
          <p:cNvPr id="319" name="CuadroTexto 318">
            <a:extLst>
              <a:ext uri="{FF2B5EF4-FFF2-40B4-BE49-F238E27FC236}">
                <a16:creationId xmlns:a16="http://schemas.microsoft.com/office/drawing/2014/main" id="{2C7D1372-DAA3-7E9B-7D8F-7ED2D018D341}"/>
              </a:ext>
            </a:extLst>
          </p:cNvPr>
          <p:cNvSpPr txBox="1"/>
          <p:nvPr/>
        </p:nvSpPr>
        <p:spPr>
          <a:xfrm>
            <a:off x="10297436" y="7932592"/>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grpSp>
        <p:nvGrpSpPr>
          <p:cNvPr id="231" name="Grupo 230">
            <a:extLst>
              <a:ext uri="{FF2B5EF4-FFF2-40B4-BE49-F238E27FC236}">
                <a16:creationId xmlns:a16="http://schemas.microsoft.com/office/drawing/2014/main" id="{6E2373DE-40A3-886E-DE54-551F998F7000}"/>
              </a:ext>
            </a:extLst>
          </p:cNvPr>
          <p:cNvGrpSpPr/>
          <p:nvPr/>
        </p:nvGrpSpPr>
        <p:grpSpPr>
          <a:xfrm>
            <a:off x="7706814" y="8390814"/>
            <a:ext cx="2682362" cy="369332"/>
            <a:chOff x="7786134" y="8217228"/>
            <a:chExt cx="2682363" cy="369332"/>
          </a:xfrm>
        </p:grpSpPr>
        <p:sp>
          <p:nvSpPr>
            <p:cNvPr id="320" name="CuadroTexto 319">
              <a:extLst>
                <a:ext uri="{FF2B5EF4-FFF2-40B4-BE49-F238E27FC236}">
                  <a16:creationId xmlns:a16="http://schemas.microsoft.com/office/drawing/2014/main" id="{5898D428-6B63-716E-81F3-275BDFED849E}"/>
                </a:ext>
              </a:extLst>
            </p:cNvPr>
            <p:cNvSpPr txBox="1"/>
            <p:nvPr/>
          </p:nvSpPr>
          <p:spPr>
            <a:xfrm>
              <a:off x="7786134" y="8217228"/>
              <a:ext cx="2682363"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 = ITE ?</a:t>
              </a:r>
              <a:endParaRPr lang="es-ES" dirty="0">
                <a:solidFill>
                  <a:srgbClr val="32A505"/>
                </a:solidFill>
                <a:latin typeface="Abadi" panose="020B0604020104020204" pitchFamily="34" charset="0"/>
              </a:endParaRPr>
            </a:p>
          </p:txBody>
        </p:sp>
        <p:cxnSp>
          <p:nvCxnSpPr>
            <p:cNvPr id="321" name="Conector recto 320">
              <a:extLst>
                <a:ext uri="{FF2B5EF4-FFF2-40B4-BE49-F238E27FC236}">
                  <a16:creationId xmlns:a16="http://schemas.microsoft.com/office/drawing/2014/main" id="{0F115512-4D6B-ECFF-FF49-2E9BA66E491F}"/>
                </a:ext>
              </a:extLst>
            </p:cNvPr>
            <p:cNvCxnSpPr>
              <a:cxnSpLocks/>
            </p:cNvCxnSpPr>
            <p:nvPr/>
          </p:nvCxnSpPr>
          <p:spPr>
            <a:xfrm>
              <a:off x="9360247" y="8272433"/>
              <a:ext cx="2663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5" name="Gráfico 324" descr="Engranajes con relleno sólido">
            <a:extLst>
              <a:ext uri="{FF2B5EF4-FFF2-40B4-BE49-F238E27FC236}">
                <a16:creationId xmlns:a16="http://schemas.microsoft.com/office/drawing/2014/main" id="{722E40F1-D176-FD78-2FF1-9F6FAFB657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000000">
            <a:off x="11538538" y="7198417"/>
            <a:ext cx="258638" cy="258638"/>
          </a:xfrm>
          <a:prstGeom prst="rect">
            <a:avLst/>
          </a:prstGeom>
        </p:spPr>
      </p:pic>
      <p:cxnSp>
        <p:nvCxnSpPr>
          <p:cNvPr id="233" name="Conector: angular 232">
            <a:extLst>
              <a:ext uri="{FF2B5EF4-FFF2-40B4-BE49-F238E27FC236}">
                <a16:creationId xmlns:a16="http://schemas.microsoft.com/office/drawing/2014/main" id="{7064F1C8-E85B-47FE-9D90-9F4100793ED2}"/>
              </a:ext>
            </a:extLst>
          </p:cNvPr>
          <p:cNvCxnSpPr>
            <a:cxnSpLocks/>
          </p:cNvCxnSpPr>
          <p:nvPr/>
        </p:nvCxnSpPr>
        <p:spPr>
          <a:xfrm rot="10800000" flipV="1">
            <a:off x="2209015" y="736753"/>
            <a:ext cx="2370820" cy="659367"/>
          </a:xfrm>
          <a:prstGeom prst="bentConnector3">
            <a:avLst>
              <a:gd name="adj1" fmla="val 100006"/>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1" name="Elipse 300">
            <a:extLst>
              <a:ext uri="{FF2B5EF4-FFF2-40B4-BE49-F238E27FC236}">
                <a16:creationId xmlns:a16="http://schemas.microsoft.com/office/drawing/2014/main" id="{94FD7641-9307-AD76-3B64-71909EA595E7}"/>
              </a:ext>
            </a:extLst>
          </p:cNvPr>
          <p:cNvSpPr/>
          <p:nvPr/>
        </p:nvSpPr>
        <p:spPr>
          <a:xfrm>
            <a:off x="7621493" y="-290108"/>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latin typeface="Abadi" panose="020B0604020104020204" pitchFamily="34" charset="0"/>
              </a:rPr>
              <a:t>0</a:t>
            </a:r>
          </a:p>
        </p:txBody>
      </p:sp>
      <p:sp>
        <p:nvSpPr>
          <p:cNvPr id="344" name="Elipse 343">
            <a:extLst>
              <a:ext uri="{FF2B5EF4-FFF2-40B4-BE49-F238E27FC236}">
                <a16:creationId xmlns:a16="http://schemas.microsoft.com/office/drawing/2014/main" id="{F661323F-C8DB-96C5-7049-E1B25C87E3A3}"/>
              </a:ext>
            </a:extLst>
          </p:cNvPr>
          <p:cNvSpPr/>
          <p:nvPr/>
        </p:nvSpPr>
        <p:spPr>
          <a:xfrm>
            <a:off x="3366613" y="1601668"/>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b="1" dirty="0">
                <a:latin typeface="Abadi" panose="020B0604020104020204" pitchFamily="34" charset="0"/>
              </a:rPr>
              <a:t>A1</a:t>
            </a:r>
          </a:p>
        </p:txBody>
      </p:sp>
      <p:sp>
        <p:nvSpPr>
          <p:cNvPr id="345" name="Elipse 344">
            <a:extLst>
              <a:ext uri="{FF2B5EF4-FFF2-40B4-BE49-F238E27FC236}">
                <a16:creationId xmlns:a16="http://schemas.microsoft.com/office/drawing/2014/main" id="{3FD0DFB8-88AA-E442-177E-FE7B4F74ECD7}"/>
              </a:ext>
            </a:extLst>
          </p:cNvPr>
          <p:cNvSpPr/>
          <p:nvPr/>
        </p:nvSpPr>
        <p:spPr>
          <a:xfrm>
            <a:off x="3366613" y="4383819"/>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599" b="1" dirty="0">
                <a:latin typeface="Abadi" panose="020B0604020104020204" pitchFamily="34" charset="0"/>
              </a:rPr>
              <a:t>A2</a:t>
            </a:r>
          </a:p>
        </p:txBody>
      </p:sp>
      <p:sp>
        <p:nvSpPr>
          <p:cNvPr id="346" name="Elipse 345">
            <a:extLst>
              <a:ext uri="{FF2B5EF4-FFF2-40B4-BE49-F238E27FC236}">
                <a16:creationId xmlns:a16="http://schemas.microsoft.com/office/drawing/2014/main" id="{5DDD9595-9484-19F1-6751-6A564464CA11}"/>
              </a:ext>
            </a:extLst>
          </p:cNvPr>
          <p:cNvSpPr/>
          <p:nvPr/>
        </p:nvSpPr>
        <p:spPr>
          <a:xfrm>
            <a:off x="11536854" y="2024766"/>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latin typeface="Abadi" panose="020B0604020104020204" pitchFamily="34" charset="0"/>
              </a:rPr>
              <a:t>B</a:t>
            </a:r>
          </a:p>
        </p:txBody>
      </p:sp>
      <p:sp>
        <p:nvSpPr>
          <p:cNvPr id="347" name="Elipse 346">
            <a:extLst>
              <a:ext uri="{FF2B5EF4-FFF2-40B4-BE49-F238E27FC236}">
                <a16:creationId xmlns:a16="http://schemas.microsoft.com/office/drawing/2014/main" id="{E25ED90F-3F22-1C26-C5C8-F8CA838B40B2}"/>
              </a:ext>
            </a:extLst>
          </p:cNvPr>
          <p:cNvSpPr/>
          <p:nvPr/>
        </p:nvSpPr>
        <p:spPr>
          <a:xfrm>
            <a:off x="11536854" y="5815399"/>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latin typeface="Abadi" panose="020B0604020104020204" pitchFamily="34" charset="0"/>
              </a:rPr>
              <a:t>C</a:t>
            </a:r>
          </a:p>
        </p:txBody>
      </p:sp>
      <p:sp>
        <p:nvSpPr>
          <p:cNvPr id="304" name="CuadroTexto 303">
            <a:extLst>
              <a:ext uri="{FF2B5EF4-FFF2-40B4-BE49-F238E27FC236}">
                <a16:creationId xmlns:a16="http://schemas.microsoft.com/office/drawing/2014/main" id="{80E0C7FE-5CFB-E580-E13B-5CB86F8C3819}"/>
              </a:ext>
            </a:extLst>
          </p:cNvPr>
          <p:cNvSpPr txBox="1"/>
          <p:nvPr/>
        </p:nvSpPr>
        <p:spPr>
          <a:xfrm>
            <a:off x="7984682" y="-290108"/>
            <a:ext cx="2570511" cy="954107"/>
          </a:xfrm>
          <a:prstGeom prst="rect">
            <a:avLst/>
          </a:prstGeom>
          <a:noFill/>
        </p:spPr>
        <p:txBody>
          <a:bodyPr wrap="square" rtlCol="0">
            <a:spAutoFit/>
          </a:bodyPr>
          <a:lstStyle/>
          <a:p>
            <a:r>
              <a:rPr lang="es-ES" sz="1400" dirty="0">
                <a:solidFill>
                  <a:schemeClr val="bg1"/>
                </a:solidFill>
              </a:rPr>
              <a:t>De los datos iniciales, se puede calcular el efecto medio del tratamiento (ATE) al comparar las SCORE de cada grupo.</a:t>
            </a:r>
          </a:p>
        </p:txBody>
      </p:sp>
      <p:sp>
        <p:nvSpPr>
          <p:cNvPr id="351" name="CuadroTexto 350">
            <a:extLst>
              <a:ext uri="{FF2B5EF4-FFF2-40B4-BE49-F238E27FC236}">
                <a16:creationId xmlns:a16="http://schemas.microsoft.com/office/drawing/2014/main" id="{34EEDB06-E8A6-B829-E912-CFAC8B5F09B0}"/>
              </a:ext>
            </a:extLst>
          </p:cNvPr>
          <p:cNvSpPr txBox="1"/>
          <p:nvPr/>
        </p:nvSpPr>
        <p:spPr>
          <a:xfrm>
            <a:off x="3741325" y="1864260"/>
            <a:ext cx="2570511" cy="738664"/>
          </a:xfrm>
          <a:prstGeom prst="rect">
            <a:avLst/>
          </a:prstGeom>
          <a:noFill/>
        </p:spPr>
        <p:txBody>
          <a:bodyPr wrap="square" rtlCol="0">
            <a:spAutoFit/>
          </a:bodyPr>
          <a:lstStyle/>
          <a:p>
            <a:r>
              <a:rPr lang="es-ES" sz="1400" dirty="0">
                <a:solidFill>
                  <a:schemeClr val="bg1"/>
                </a:solidFill>
              </a:rPr>
              <a:t>Con los datos se entrena un modelo de predicción de la SCORE.</a:t>
            </a:r>
          </a:p>
        </p:txBody>
      </p:sp>
      <p:sp>
        <p:nvSpPr>
          <p:cNvPr id="352" name="CuadroTexto 351">
            <a:extLst>
              <a:ext uri="{FF2B5EF4-FFF2-40B4-BE49-F238E27FC236}">
                <a16:creationId xmlns:a16="http://schemas.microsoft.com/office/drawing/2014/main" id="{E361A39F-786B-FD7B-6E2B-CD16CDED0BFA}"/>
              </a:ext>
            </a:extLst>
          </p:cNvPr>
          <p:cNvSpPr txBox="1"/>
          <p:nvPr/>
        </p:nvSpPr>
        <p:spPr>
          <a:xfrm>
            <a:off x="3724767" y="4582062"/>
            <a:ext cx="2345430" cy="1600438"/>
          </a:xfrm>
          <a:prstGeom prst="rect">
            <a:avLst/>
          </a:prstGeom>
          <a:noFill/>
        </p:spPr>
        <p:txBody>
          <a:bodyPr wrap="square" rtlCol="0">
            <a:spAutoFit/>
          </a:bodyPr>
          <a:lstStyle/>
          <a:p>
            <a:r>
              <a:rPr lang="es-ES" sz="1400" dirty="0">
                <a:solidFill>
                  <a:schemeClr val="bg1"/>
                </a:solidFill>
              </a:rPr>
              <a:t>Se general un </a:t>
            </a:r>
            <a:r>
              <a:rPr lang="es-ES" sz="1400" i="1" dirty="0" err="1">
                <a:solidFill>
                  <a:schemeClr val="bg1"/>
                </a:solidFill>
              </a:rPr>
              <a:t>dataset</a:t>
            </a:r>
            <a:r>
              <a:rPr lang="es-ES" sz="1400" dirty="0">
                <a:solidFill>
                  <a:schemeClr val="bg1"/>
                </a:solidFill>
              </a:rPr>
              <a:t> contrafactual: se transforma T por el complementario. </a:t>
            </a:r>
          </a:p>
          <a:p>
            <a:r>
              <a:rPr lang="es-ES" sz="1400" dirty="0">
                <a:solidFill>
                  <a:schemeClr val="bg1"/>
                </a:solidFill>
              </a:rPr>
              <a:t>El modelo entonces permite calcular la SCORE que obtendría cada individuo imaginado.</a:t>
            </a:r>
          </a:p>
        </p:txBody>
      </p:sp>
      <p:sp>
        <p:nvSpPr>
          <p:cNvPr id="353" name="CuadroTexto 352">
            <a:extLst>
              <a:ext uri="{FF2B5EF4-FFF2-40B4-BE49-F238E27FC236}">
                <a16:creationId xmlns:a16="http://schemas.microsoft.com/office/drawing/2014/main" id="{04430D61-C14D-9D0B-744B-7F30BC700EFC}"/>
              </a:ext>
            </a:extLst>
          </p:cNvPr>
          <p:cNvSpPr txBox="1"/>
          <p:nvPr/>
        </p:nvSpPr>
        <p:spPr>
          <a:xfrm>
            <a:off x="5518200" y="2461837"/>
            <a:ext cx="2570511" cy="1815882"/>
          </a:xfrm>
          <a:prstGeom prst="rect">
            <a:avLst/>
          </a:prstGeom>
          <a:noFill/>
        </p:spPr>
        <p:txBody>
          <a:bodyPr wrap="square" rtlCol="0">
            <a:spAutoFit/>
          </a:bodyPr>
          <a:lstStyle/>
          <a:p>
            <a:pPr algn="r"/>
            <a:r>
              <a:rPr lang="es-ES" sz="1400" dirty="0">
                <a:solidFill>
                  <a:schemeClr val="bg1"/>
                </a:solidFill>
              </a:rPr>
              <a:t>El modelo </a:t>
            </a:r>
            <a:r>
              <a:rPr lang="es-ES" sz="1400" i="1" dirty="0">
                <a:solidFill>
                  <a:schemeClr val="bg1"/>
                </a:solidFill>
              </a:rPr>
              <a:t>causal </a:t>
            </a:r>
            <a:r>
              <a:rPr lang="es-ES" sz="1400" i="1" dirty="0" err="1">
                <a:solidFill>
                  <a:schemeClr val="bg1"/>
                </a:solidFill>
              </a:rPr>
              <a:t>forest</a:t>
            </a:r>
            <a:r>
              <a:rPr lang="es-ES" sz="1400" i="1" dirty="0">
                <a:solidFill>
                  <a:schemeClr val="bg1"/>
                </a:solidFill>
              </a:rPr>
              <a:t> </a:t>
            </a:r>
            <a:r>
              <a:rPr lang="es-ES" sz="1400" dirty="0">
                <a:solidFill>
                  <a:schemeClr val="bg1"/>
                </a:solidFill>
              </a:rPr>
              <a:t>permite establecer agrupaciones observacionales que maximicen la media del efecto del tratamiento intragrupo (CATE). Indicará qué variables explican mejor la heterogeneidad del efecto del tratamiento.</a:t>
            </a:r>
          </a:p>
        </p:txBody>
      </p:sp>
      <p:sp>
        <p:nvSpPr>
          <p:cNvPr id="362" name="Rectángulo 361">
            <a:extLst>
              <a:ext uri="{FF2B5EF4-FFF2-40B4-BE49-F238E27FC236}">
                <a16:creationId xmlns:a16="http://schemas.microsoft.com/office/drawing/2014/main" id="{20B7C164-8D68-BB00-6FE3-DA6EB02EB8AF}"/>
              </a:ext>
            </a:extLst>
          </p:cNvPr>
          <p:cNvSpPr/>
          <p:nvPr/>
        </p:nvSpPr>
        <p:spPr>
          <a:xfrm>
            <a:off x="10096204" y="4911695"/>
            <a:ext cx="482809" cy="24483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200" dirty="0">
                <a:solidFill>
                  <a:srgbClr val="2C3C4E"/>
                </a:solidFill>
                <a:latin typeface="Abadi" panose="020B0604020104020204" pitchFamily="34" charset="0"/>
              </a:rPr>
              <a:t>VAR1</a:t>
            </a:r>
          </a:p>
        </p:txBody>
      </p:sp>
      <p:sp>
        <p:nvSpPr>
          <p:cNvPr id="363" name="Rectángulo 362">
            <a:extLst>
              <a:ext uri="{FF2B5EF4-FFF2-40B4-BE49-F238E27FC236}">
                <a16:creationId xmlns:a16="http://schemas.microsoft.com/office/drawing/2014/main" id="{FB7E9724-404B-4102-BD7A-6F50C4C7CF45}"/>
              </a:ext>
            </a:extLst>
          </p:cNvPr>
          <p:cNvSpPr/>
          <p:nvPr/>
        </p:nvSpPr>
        <p:spPr>
          <a:xfrm>
            <a:off x="10096204" y="5241233"/>
            <a:ext cx="482809" cy="24483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200" dirty="0">
                <a:solidFill>
                  <a:srgbClr val="2C3C4E"/>
                </a:solidFill>
                <a:latin typeface="Abadi" panose="020B0604020104020204" pitchFamily="34" charset="0"/>
              </a:rPr>
              <a:t>VAR2</a:t>
            </a:r>
          </a:p>
        </p:txBody>
      </p:sp>
      <p:sp>
        <p:nvSpPr>
          <p:cNvPr id="366" name="Forma libre: forma 365">
            <a:extLst>
              <a:ext uri="{FF2B5EF4-FFF2-40B4-BE49-F238E27FC236}">
                <a16:creationId xmlns:a16="http://schemas.microsoft.com/office/drawing/2014/main" id="{6CA3E8C7-8059-1EB5-B4E7-A2057D048BEB}"/>
              </a:ext>
            </a:extLst>
          </p:cNvPr>
          <p:cNvSpPr/>
          <p:nvPr/>
        </p:nvSpPr>
        <p:spPr>
          <a:xfrm flipH="1">
            <a:off x="4626545" y="7420625"/>
            <a:ext cx="100706" cy="293138"/>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bg1"/>
          </a:solidFill>
          <a:ln w="9525" cap="flat">
            <a:noFill/>
            <a:prstDash val="solid"/>
            <a:miter/>
          </a:ln>
        </p:spPr>
        <p:txBody>
          <a:bodyPr rtlCol="0" anchor="ctr"/>
          <a:lstStyle/>
          <a:p>
            <a:pPr algn="r"/>
            <a:endParaRPr lang="es-ES" dirty="0"/>
          </a:p>
        </p:txBody>
      </p:sp>
      <p:sp>
        <p:nvSpPr>
          <p:cNvPr id="367" name="CuadroTexto 366">
            <a:extLst>
              <a:ext uri="{FF2B5EF4-FFF2-40B4-BE49-F238E27FC236}">
                <a16:creationId xmlns:a16="http://schemas.microsoft.com/office/drawing/2014/main" id="{10A45D54-C06D-2615-FD51-C7927B472A2C}"/>
              </a:ext>
            </a:extLst>
          </p:cNvPr>
          <p:cNvSpPr txBox="1"/>
          <p:nvPr/>
        </p:nvSpPr>
        <p:spPr>
          <a:xfrm>
            <a:off x="4731028" y="7423414"/>
            <a:ext cx="446095" cy="338426"/>
          </a:xfrm>
          <a:prstGeom prst="rect">
            <a:avLst/>
          </a:prstGeom>
          <a:noFill/>
        </p:spPr>
        <p:txBody>
          <a:bodyPr wrap="square" rtlCol="0">
            <a:spAutoFit/>
          </a:bodyPr>
          <a:lstStyle/>
          <a:p>
            <a:r>
              <a:rPr lang="es-ES" sz="1599" dirty="0">
                <a:solidFill>
                  <a:schemeClr val="bg1"/>
                </a:solidFill>
                <a:latin typeface="Abadi" panose="020B0604020104020204" pitchFamily="34" charset="0"/>
              </a:rPr>
              <a:t>ITE</a:t>
            </a:r>
            <a:endParaRPr lang="es-ES" sz="1599" dirty="0">
              <a:solidFill>
                <a:srgbClr val="32A505"/>
              </a:solidFill>
              <a:latin typeface="Abadi" panose="020B0604020104020204" pitchFamily="34" charset="0"/>
            </a:endParaRPr>
          </a:p>
        </p:txBody>
      </p:sp>
      <p:cxnSp>
        <p:nvCxnSpPr>
          <p:cNvPr id="324" name="Conector recto de flecha 323">
            <a:extLst>
              <a:ext uri="{FF2B5EF4-FFF2-40B4-BE49-F238E27FC236}">
                <a16:creationId xmlns:a16="http://schemas.microsoft.com/office/drawing/2014/main" id="{275E4E47-3E44-ED08-D2C3-75F2E145D8E7}"/>
              </a:ext>
            </a:extLst>
          </p:cNvPr>
          <p:cNvCxnSpPr>
            <a:cxnSpLocks/>
          </p:cNvCxnSpPr>
          <p:nvPr/>
        </p:nvCxnSpPr>
        <p:spPr>
          <a:xfrm>
            <a:off x="3848424" y="7335289"/>
            <a:ext cx="2096146" cy="0"/>
          </a:xfrm>
          <a:prstGeom prst="straightConnector1">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4" name="Conector recto de flecha 373">
            <a:extLst>
              <a:ext uri="{FF2B5EF4-FFF2-40B4-BE49-F238E27FC236}">
                <a16:creationId xmlns:a16="http://schemas.microsoft.com/office/drawing/2014/main" id="{35C97E5F-E896-34AE-2F8E-FCF82AFDCCD3}"/>
              </a:ext>
            </a:extLst>
          </p:cNvPr>
          <p:cNvCxnSpPr>
            <a:cxnSpLocks/>
          </p:cNvCxnSpPr>
          <p:nvPr/>
        </p:nvCxnSpPr>
        <p:spPr>
          <a:xfrm>
            <a:off x="9914960" y="4842943"/>
            <a:ext cx="0" cy="796578"/>
          </a:xfrm>
          <a:prstGeom prst="straightConnector1">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7" name="Conector recto de flecha 376">
            <a:extLst>
              <a:ext uri="{FF2B5EF4-FFF2-40B4-BE49-F238E27FC236}">
                <a16:creationId xmlns:a16="http://schemas.microsoft.com/office/drawing/2014/main" id="{5DFF7590-71CD-30ED-A992-47F689DFA225}"/>
              </a:ext>
            </a:extLst>
          </p:cNvPr>
          <p:cNvCxnSpPr>
            <a:cxnSpLocks/>
          </p:cNvCxnSpPr>
          <p:nvPr/>
        </p:nvCxnSpPr>
        <p:spPr>
          <a:xfrm>
            <a:off x="2209015" y="3863131"/>
            <a:ext cx="0" cy="398289"/>
          </a:xfrm>
          <a:prstGeom prst="straightConnector1">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6" name="Conector: angular 385">
            <a:extLst>
              <a:ext uri="{FF2B5EF4-FFF2-40B4-BE49-F238E27FC236}">
                <a16:creationId xmlns:a16="http://schemas.microsoft.com/office/drawing/2014/main" id="{C8EC5516-8533-2E2E-2682-8E566EFF09BF}"/>
              </a:ext>
            </a:extLst>
          </p:cNvPr>
          <p:cNvCxnSpPr>
            <a:cxnSpLocks/>
          </p:cNvCxnSpPr>
          <p:nvPr/>
        </p:nvCxnSpPr>
        <p:spPr>
          <a:xfrm>
            <a:off x="8251817" y="862617"/>
            <a:ext cx="1893451" cy="975224"/>
          </a:xfrm>
          <a:prstGeom prst="bentConnector3">
            <a:avLst>
              <a:gd name="adj1" fmla="val 100200"/>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1" name="CuadroTexto 390">
            <a:extLst>
              <a:ext uri="{FF2B5EF4-FFF2-40B4-BE49-F238E27FC236}">
                <a16:creationId xmlns:a16="http://schemas.microsoft.com/office/drawing/2014/main" id="{4E1FBBD7-E911-6E3A-AEA3-5F8BF86FD599}"/>
              </a:ext>
            </a:extLst>
          </p:cNvPr>
          <p:cNvSpPr txBox="1"/>
          <p:nvPr/>
        </p:nvSpPr>
        <p:spPr>
          <a:xfrm>
            <a:off x="6344924" y="8985285"/>
            <a:ext cx="5707233" cy="1169551"/>
          </a:xfrm>
          <a:prstGeom prst="rect">
            <a:avLst/>
          </a:prstGeom>
          <a:noFill/>
        </p:spPr>
        <p:txBody>
          <a:bodyPr wrap="square" rtlCol="0">
            <a:spAutoFit/>
          </a:bodyPr>
          <a:lstStyle/>
          <a:p>
            <a:r>
              <a:rPr lang="es-ES" sz="1400" dirty="0">
                <a:solidFill>
                  <a:schemeClr val="bg1"/>
                </a:solidFill>
              </a:rPr>
              <a:t>Utilizando las variables identificadas en B, se busca crear una arquitectura en los datos que subclasifique todos los individuos agrupando según el valor de ITE calculado (A2). De esta manera, finalmente, se buscará la validez de la predicción calculando el CATE para cada subgrupo encontrado y comparándolo con la media de ITE para los integrantes del subgrupo.</a:t>
            </a:r>
          </a:p>
        </p:txBody>
      </p:sp>
      <p:sp>
        <p:nvSpPr>
          <p:cNvPr id="395" name="CuadroTexto 394">
            <a:extLst>
              <a:ext uri="{FF2B5EF4-FFF2-40B4-BE49-F238E27FC236}">
                <a16:creationId xmlns:a16="http://schemas.microsoft.com/office/drawing/2014/main" id="{89438CB7-EA0F-D972-590D-800D6F88BBED}"/>
              </a:ext>
            </a:extLst>
          </p:cNvPr>
          <p:cNvSpPr txBox="1"/>
          <p:nvPr/>
        </p:nvSpPr>
        <p:spPr>
          <a:xfrm>
            <a:off x="901270" y="7840655"/>
            <a:ext cx="2705023" cy="1384995"/>
          </a:xfrm>
          <a:prstGeom prst="rect">
            <a:avLst/>
          </a:prstGeom>
          <a:noFill/>
        </p:spPr>
        <p:txBody>
          <a:bodyPr wrap="square" rtlCol="0">
            <a:spAutoFit/>
          </a:bodyPr>
          <a:lstStyle/>
          <a:p>
            <a:r>
              <a:rPr lang="es-ES" sz="1400" dirty="0">
                <a:solidFill>
                  <a:schemeClr val="bg1"/>
                </a:solidFill>
              </a:rPr>
              <a:t>Para cada individuo se calcula la diferencia entre su SCORE según su asignación real y la asignación contrafactual. Esta diferencia es el efecto individual del tratamiento (ITE)</a:t>
            </a:r>
          </a:p>
        </p:txBody>
      </p:sp>
    </p:spTree>
    <p:extLst>
      <p:ext uri="{BB962C8B-B14F-4D97-AF65-F5344CB8AC3E}">
        <p14:creationId xmlns:p14="http://schemas.microsoft.com/office/powerpoint/2010/main" val="18891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903" y="-272164"/>
            <a:ext cx="712168" cy="712168"/>
          </a:xfrm>
          <a:prstGeom prst="rect">
            <a:avLst/>
          </a:prstGeom>
        </p:spPr>
      </p:pic>
      <p:sp>
        <p:nvSpPr>
          <p:cNvPr id="45" name="TextBox 44">
            <a:extLst>
              <a:ext uri="{FF2B5EF4-FFF2-40B4-BE49-F238E27FC236}">
                <a16:creationId xmlns:a16="http://schemas.microsoft.com/office/drawing/2014/main" id="{524FDF92-7BBF-5770-110C-FF1FA13A85F7}"/>
              </a:ext>
            </a:extLst>
          </p:cNvPr>
          <p:cNvSpPr txBox="1"/>
          <p:nvPr/>
        </p:nvSpPr>
        <p:spPr>
          <a:xfrm>
            <a:off x="-219869" y="-104082"/>
            <a:ext cx="7110248" cy="423834"/>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154" dirty="0"/>
              <a:t>INFORMACIÓN RECOGIDA</a:t>
            </a:r>
          </a:p>
        </p:txBody>
      </p:sp>
      <p:sp>
        <p:nvSpPr>
          <p:cNvPr id="5" name="Rectangle 4">
            <a:extLst>
              <a:ext uri="{FF2B5EF4-FFF2-40B4-BE49-F238E27FC236}">
                <a16:creationId xmlns:a16="http://schemas.microsoft.com/office/drawing/2014/main" id="{585DB407-76C1-BC41-2355-95BCE1ACC074}"/>
              </a:ext>
            </a:extLst>
          </p:cNvPr>
          <p:cNvSpPr/>
          <p:nvPr/>
        </p:nvSpPr>
        <p:spPr>
          <a:xfrm>
            <a:off x="5329882" y="26016"/>
            <a:ext cx="298071" cy="29807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75"/>
          </a:p>
        </p:txBody>
      </p:sp>
      <p:sp>
        <p:nvSpPr>
          <p:cNvPr id="7" name="TextBox 6">
            <a:extLst>
              <a:ext uri="{FF2B5EF4-FFF2-40B4-BE49-F238E27FC236}">
                <a16:creationId xmlns:a16="http://schemas.microsoft.com/office/drawing/2014/main" id="{8E3ABE4C-6808-0727-C93E-22DB16BF7F1E}"/>
              </a:ext>
            </a:extLst>
          </p:cNvPr>
          <p:cNvSpPr txBox="1"/>
          <p:nvPr/>
        </p:nvSpPr>
        <p:spPr>
          <a:xfrm>
            <a:off x="5142328" y="-319109"/>
            <a:ext cx="3146154" cy="350096"/>
          </a:xfrm>
          <a:prstGeom prst="rect">
            <a:avLst/>
          </a:prstGeom>
          <a:noFill/>
        </p:spPr>
        <p:txBody>
          <a:bodyPr wrap="square" rtlCol="0">
            <a:spAutoFit/>
          </a:bodyPr>
          <a:lstStyle/>
          <a:p>
            <a:r>
              <a:rPr lang="es-ES" sz="1675"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5329882" y="411023"/>
            <a:ext cx="298071" cy="29807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75"/>
          </a:p>
        </p:txBody>
      </p:sp>
      <p:sp>
        <p:nvSpPr>
          <p:cNvPr id="50" name="TextBox 49">
            <a:extLst>
              <a:ext uri="{FF2B5EF4-FFF2-40B4-BE49-F238E27FC236}">
                <a16:creationId xmlns:a16="http://schemas.microsoft.com/office/drawing/2014/main" id="{5F2FAA25-7C3A-D3E6-A19E-D33F3605A0B8}"/>
              </a:ext>
            </a:extLst>
          </p:cNvPr>
          <p:cNvSpPr txBox="1"/>
          <p:nvPr/>
        </p:nvSpPr>
        <p:spPr>
          <a:xfrm>
            <a:off x="5744497" y="-9135"/>
            <a:ext cx="3146154" cy="350096"/>
          </a:xfrm>
          <a:prstGeom prst="rect">
            <a:avLst/>
          </a:prstGeom>
          <a:noFill/>
        </p:spPr>
        <p:txBody>
          <a:bodyPr wrap="square" rtlCol="0">
            <a:spAutoFit/>
          </a:bodyPr>
          <a:lstStyle/>
          <a:p>
            <a:r>
              <a:rPr lang="es-ES" sz="1675"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5744501" y="375872"/>
            <a:ext cx="4048065" cy="350096"/>
          </a:xfrm>
          <a:prstGeom prst="rect">
            <a:avLst/>
          </a:prstGeom>
          <a:noFill/>
        </p:spPr>
        <p:txBody>
          <a:bodyPr wrap="square" rtlCol="0">
            <a:spAutoFit/>
          </a:bodyPr>
          <a:lstStyle/>
          <a:p>
            <a:r>
              <a:rPr lang="es-ES" sz="1675" dirty="0">
                <a:solidFill>
                  <a:srgbClr val="FFFFFF"/>
                </a:solidFill>
                <a:latin typeface="Abadi" panose="020B0604020104020204" pitchFamily="34" charset="0"/>
              </a:rPr>
              <a:t>Encuestas de seguimiento</a:t>
            </a:r>
          </a:p>
        </p:txBody>
      </p:sp>
    </p:spTree>
    <p:extLst>
      <p:ext uri="{BB962C8B-B14F-4D97-AF65-F5344CB8AC3E}">
        <p14:creationId xmlns:p14="http://schemas.microsoft.com/office/powerpoint/2010/main" val="370469633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TotalTime>
  <Words>450</Words>
  <Application>Microsoft Office PowerPoint</Application>
  <PresentationFormat>Personalizado</PresentationFormat>
  <Paragraphs>75</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Abadi</vt:lpstr>
      <vt:lpstr>Arial</vt:lpstr>
      <vt:lpstr>Calibri</vt:lpstr>
      <vt:lpstr>Calibri Light</vt:lpstr>
      <vt:lpstr>Office Theme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17</cp:revision>
  <dcterms:created xsi:type="dcterms:W3CDTF">2022-06-06T14:14:06Z</dcterms:created>
  <dcterms:modified xsi:type="dcterms:W3CDTF">2022-06-12T22:19:14Z</dcterms:modified>
</cp:coreProperties>
</file>