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AE0"/>
    <a:srgbClr val="FFFFFF"/>
    <a:srgbClr val="32A505"/>
    <a:srgbClr val="F2F2F2"/>
    <a:srgbClr val="2C3C4E"/>
    <a:srgbClr val="1965AA"/>
    <a:srgbClr val="388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07/06/2022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07/06/2022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07/06/2022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07/06/2022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07/06/2022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07/06/2022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544922862"/>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646605"/>
          </a:xfrm>
          <a:prstGeom prst="rect">
            <a:avLst/>
          </a:prstGeom>
          <a:noFill/>
        </p:spPr>
        <p:txBody>
          <a:bodyPr wrap="square" rtlCol="0">
            <a:spAutoFit/>
          </a:bodyPr>
          <a:lstStyle/>
          <a:p>
            <a:pPr algn="just">
              <a:spcAft>
                <a:spcPts val="600"/>
              </a:spcAft>
            </a:pPr>
            <a:r>
              <a:rPr lang="es-ES" sz="1200" dirty="0">
                <a:solidFill>
                  <a:schemeClr val="bg1"/>
                </a:solidFill>
                <a:latin typeface="Abadi" panose="020B0604020104020204" pitchFamily="34" charset="0"/>
              </a:rPr>
              <a:t>Estudios en Estados Unidos (</a:t>
            </a:r>
            <a:r>
              <a:rPr lang="es-ES" sz="1100" i="1" dirty="0" err="1">
                <a:solidFill>
                  <a:schemeClr val="bg1"/>
                </a:solidFill>
                <a:latin typeface="Abadi" panose="020B0604020104020204" pitchFamily="34" charset="0"/>
              </a:rPr>
              <a:t>Currie</a:t>
            </a:r>
            <a:r>
              <a:rPr lang="es-ES" sz="1100" i="1" dirty="0">
                <a:solidFill>
                  <a:schemeClr val="bg1"/>
                </a:solidFill>
                <a:latin typeface="Abadi" panose="020B0604020104020204" pitchFamily="34" charset="0"/>
              </a:rPr>
              <a:t> 2001; </a:t>
            </a:r>
            <a:r>
              <a:rPr lang="es-ES" sz="1100" i="1" dirty="0" err="1">
                <a:solidFill>
                  <a:schemeClr val="bg1"/>
                </a:solidFill>
                <a:latin typeface="Abadi" panose="020B0604020104020204" pitchFamily="34" charset="0"/>
              </a:rPr>
              <a:t>Schweinhart</a:t>
            </a:r>
            <a:r>
              <a:rPr lang="es-ES" sz="1100" i="1" dirty="0">
                <a:solidFill>
                  <a:schemeClr val="bg1"/>
                </a:solidFill>
                <a:latin typeface="Abadi" panose="020B0604020104020204" pitchFamily="34" charset="0"/>
              </a:rPr>
              <a:t> 2005</a:t>
            </a:r>
            <a:r>
              <a:rPr lang="es-ES" sz="1200" dirty="0">
                <a:solidFill>
                  <a:schemeClr val="bg1"/>
                </a:solidFill>
                <a:latin typeface="Abadi" panose="020B0604020104020204" pitchFamily="34" charset="0"/>
              </a:rPr>
              <a:t>) han demostrado que niños que se benefician de intervenciones intensivas tienen mejor rendimiento escolar, tasas más bajas de criminalidad y mejor desarrollo. Con estos hechos como objetivo, </a:t>
            </a:r>
            <a:r>
              <a:rPr lang="es-ES" sz="1200" dirty="0" err="1">
                <a:solidFill>
                  <a:schemeClr val="bg1"/>
                </a:solidFill>
                <a:latin typeface="Abadi" panose="020B0604020104020204" pitchFamily="34" charset="0"/>
              </a:rPr>
              <a:t>Macours</a:t>
            </a:r>
            <a:r>
              <a:rPr lang="es-ES" sz="1200" dirty="0">
                <a:solidFill>
                  <a:schemeClr val="bg1"/>
                </a:solidFill>
                <a:latin typeface="Abadi" panose="020B0604020104020204" pitchFamily="34" charset="0"/>
              </a:rPr>
              <a:t> </a:t>
            </a:r>
            <a:r>
              <a:rPr lang="es-ES" sz="1200" i="1" dirty="0">
                <a:solidFill>
                  <a:schemeClr val="bg1"/>
                </a:solidFill>
                <a:latin typeface="Abadi" panose="020B0604020104020204" pitchFamily="34" charset="0"/>
              </a:rPr>
              <a:t>et al. </a:t>
            </a:r>
            <a:r>
              <a:rPr lang="es-ES" sz="1200" dirty="0">
                <a:solidFill>
                  <a:schemeClr val="bg1"/>
                </a:solidFill>
                <a:latin typeface="Abadi" panose="020B0604020104020204" pitchFamily="34" charset="0"/>
              </a:rPr>
              <a:t>analizaron el impacto de un programa de desarrollo en la primera infancia. El programa, conocido como </a:t>
            </a:r>
            <a:r>
              <a:rPr lang="es-ES" sz="1200" i="1" dirty="0">
                <a:solidFill>
                  <a:schemeClr val="bg1"/>
                </a:solidFill>
                <a:latin typeface="Abadi" panose="020B0604020104020204" pitchFamily="34" charset="0"/>
              </a:rPr>
              <a:t>Atención a Crisis</a:t>
            </a:r>
            <a:r>
              <a:rPr lang="es-ES" sz="1200" dirty="0">
                <a:solidFill>
                  <a:schemeClr val="bg1"/>
                </a:solidFill>
                <a:latin typeface="Abadi" panose="020B0604020104020204" pitchFamily="34" charset="0"/>
              </a:rPr>
              <a:t>, realizó pagos considerables a hogares pobres entre noviembre de 2005 y diciembre de 2006 y fue implementado por el Ministerio de la Familia en seis municipios de la zona rural de Nicaragua.</a:t>
            </a:r>
          </a:p>
          <a:p>
            <a:pPr>
              <a:spcAft>
                <a:spcPts val="600"/>
              </a:spcAft>
            </a:pPr>
            <a:r>
              <a:rPr lang="es-ES" sz="1200" dirty="0">
                <a:solidFill>
                  <a:schemeClr val="bg1"/>
                </a:solidFill>
                <a:latin typeface="Abadi" panose="020B0604020104020204" pitchFamily="34" charset="0"/>
              </a:rPr>
              <a:t>La base del estudio consistía en la recopilación de datos económicos, </a:t>
            </a:r>
            <a:r>
              <a:rPr lang="es-ES" sz="1200" dirty="0" err="1">
                <a:solidFill>
                  <a:schemeClr val="bg1"/>
                </a:solidFill>
                <a:latin typeface="Abadi" panose="020B0604020104020204" pitchFamily="34" charset="0"/>
              </a:rPr>
              <a:t>sociopersonales</a:t>
            </a:r>
            <a:r>
              <a:rPr lang="es-ES" sz="12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2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399</Words>
  <Application>Microsoft Office PowerPoint</Application>
  <PresentationFormat>Custom</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Abadi</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10</cp:revision>
  <dcterms:created xsi:type="dcterms:W3CDTF">2022-06-06T14:14:06Z</dcterms:created>
  <dcterms:modified xsi:type="dcterms:W3CDTF">2022-06-07T14:29:38Z</dcterms:modified>
</cp:coreProperties>
</file>