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diagrams/colors13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3.xml" ContentType="application/vnd.openxmlformats-officedocument.drawingml.diagramColors+xml"/>
  <Override PartName="/ppt/notesSlides/notesSlide47.xml" ContentType="application/vnd.openxmlformats-officedocument.presentationml.notesSlide+xml"/>
  <Override PartName="/ppt/diagrams/layout10.xml" ContentType="application/vnd.openxmlformats-officedocument.drawingml.diagramLayout+xml"/>
  <Override PartName="/ppt/diagrams/drawing12.xml" ContentType="application/vnd.ms-office.drawingml.diagramDrawing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44.xml" ContentType="application/vnd.openxmlformats-officedocument.presentationml.slide+xml"/>
  <Override PartName="/ppt/diagrams/data8.xml" ContentType="application/vnd.openxmlformats-officedocument.drawingml.diagramData+xml"/>
  <Override PartName="/ppt/slides/slide22.xml" ContentType="application/vnd.openxmlformats-officedocument.presentationml.slide+xml"/>
  <Override PartName="/ppt/diagrams/colors11.xml" ContentType="application/vnd.openxmlformats-officedocument.drawingml.diagramColors+xml"/>
  <Override PartName="/ppt/diagrams/quickStyle3.xml" ContentType="application/vnd.openxmlformats-officedocument.drawingml.diagramStyle+xml"/>
  <Override PartName="/ppt/notesSlides/notesSlide45.xml" ContentType="application/vnd.openxmlformats-officedocument.presentationml.notesSlide+xml"/>
  <Override PartName="/ppt/diagrams/colors1.xml" ContentType="application/vnd.openxmlformats-officedocument.drawingml.diagramColors+xml"/>
  <Default Extension="xml" ContentType="application/xml"/>
  <Override PartName="/ppt/slideLayouts/slideLayout11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s/slide42.xml" ContentType="application/vnd.openxmlformats-officedocument.presentationml.slide+xml"/>
  <Override PartName="/ppt/diagrams/data6.xml" ContentType="application/vnd.openxmlformats-officedocument.drawingml.diagramData+xml"/>
  <Override PartName="/ppt/slides/slide20.xml" ContentType="application/vnd.openxmlformats-officedocument.presentationml.slide+xml"/>
  <Override PartName="/ppt/notesSlides/notesSlide59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43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Default Extension="jpeg" ContentType="image/jpeg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notesSlides/notesSlide57.xml" ContentType="application/vnd.openxmlformats-officedocument.presentationml.notesSlide+xml"/>
  <Override PartName="/docProps/app.xml" ContentType="application/vnd.openxmlformats-officedocument.extended-properties+xml"/>
  <Override PartName="/ppt/notesSlides/notesSlide41.xml" ContentType="application/vnd.openxmlformats-officedocument.presentationml.notesSlide+xml"/>
  <Override PartName="/ppt/slides/slide60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diagrams/data2.xml" ContentType="application/vnd.openxmlformats-officedocument.drawingml.diagramData+xml"/>
  <Override PartName="/ppt/notesSlides/notesSlide61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7.xml" ContentType="application/vnd.ms-office.drawingml.diagramDrawing+xml"/>
  <Override PartName="/ppt/notesSlides/notesSlide5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diagrams/layout9.xml" ContentType="application/vnd.openxmlformats-officedocument.drawingml.diagramLayout+xml"/>
  <Override PartName="/ppt/notesSlides/notesSlide3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diagrams/quickStyle11.xml" ContentType="application/vnd.openxmlformats-officedocument.drawingml.diagramStyle+xml"/>
  <Override PartName="/ppt/diagrams/drawing5.xml" ContentType="application/vnd.ms-office.drawingml.diagramDrawing+xml"/>
  <Override PartName="/ppt/slides/slide59.xml" ContentType="application/vnd.openxmlformats-officedocument.presentationml.slide+xml"/>
  <Override PartName="/ppt/notesSlides/notesSlide53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1.xml" ContentType="application/vnd.openxmlformats-officedocument.presentationml.notesSlide+xml"/>
  <Override PartName="/ppt/diagrams/layout7.xml" ContentType="application/vnd.openxmlformats-officedocument.drawingml.diagram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diagrams/drawing3.xml" ContentType="application/vnd.ms-office.drawingml.diagramDrawing+xml"/>
  <Override PartName="/ppt/notesSlides/notesSlide38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diagrams/layout5.xml" ContentType="application/vnd.openxmlformats-officedocument.drawingml.diagramLayout+xml"/>
  <Override PartName="/ppt/slides/slide29.xml" ContentType="application/vnd.openxmlformats-officedocument.presentationml.slid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diagrams/colors8.xml" ContentType="application/vnd.openxmlformats-officedocument.drawingml.diagramColors+xml"/>
  <Override PartName="/ppt/slides/slide13.xml" ContentType="application/vnd.openxmlformats-officedocument.presentationml.slide+xml"/>
  <Override PartName="/ppt/slideLayouts/slideLayout24.xml" ContentType="application/vnd.openxmlformats-officedocument.presentationml.slideLayout+xml"/>
  <Override PartName="/ppt/diagrams/drawing1.xml" ContentType="application/vnd.ms-office.drawingml.diagramDrawing+xml"/>
  <Override PartName="/ppt/notesSlides/notesSlide36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49.xml" ContentType="application/vnd.openxmlformats-officedocument.presentationml.slide+xml"/>
  <Override PartName="/ppt/theme/theme3.xml" ContentType="application/vnd.openxmlformats-officedocument.theme+xml"/>
  <Override PartName="/ppt/notesSlides/notesSlide14.xml" ContentType="application/vnd.openxmlformats-officedocument.presentationml.notesSlid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diagrams/layout3.xml" ContentType="application/vnd.openxmlformats-officedocument.drawingml.diagramLayout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diagrams/quickStyle8.xml" ContentType="application/vnd.openxmlformats-officedocument.drawingml.diagramStyle+xml"/>
  <Override PartName="/ppt/diagrams/data12.xml" ContentType="application/vnd.openxmlformats-officedocument.drawingml.diagramData+xml"/>
  <Override PartName="/ppt/diagrams/colors6.xml" ContentType="application/vnd.openxmlformats-officedocument.drawingml.diagramColors+xml"/>
  <Override PartName="/ppt/slides/slide11.xml" ContentType="application/vnd.openxmlformats-officedocument.presentationml.slide+xml"/>
  <Override PartName="/ppt/diagrams/layout13.xml" ContentType="application/vnd.openxmlformats-officedocument.drawingml.diagramLayout+xml"/>
  <Override PartName="/ppt/slideLayouts/slideLayout22.xml" ContentType="application/vnd.openxmlformats-officedocument.presentationml.slideLayout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28.xml" ContentType="application/vnd.openxmlformats-officedocument.presentationml.notesSlide+xml"/>
  <Override PartName="/ppt/slides/slide47.xml" ContentType="application/vnd.openxmlformats-officedocument.presentationml.slide+xml"/>
  <Override PartName="/ppt/theme/theme1.xml" ContentType="application/vnd.openxmlformats-officedocument.theme+xml"/>
  <Override PartName="/ppt/notesSlides/notesSlide12.xml" ContentType="application/vnd.openxmlformats-officedocument.presentationml.notesSlide+xml"/>
  <Override PartName="/ppt/slides/slide31.xml" ContentType="application/vnd.openxmlformats-officedocument.presentationml.slide+xml"/>
  <Override PartName="/ppt/diagrams/layout1.xml" ContentType="application/vnd.openxmlformats-officedocument.drawingml.diagramLayout+xml"/>
  <Override PartName="/ppt/slides/slide25.xml" ContentType="application/vnd.openxmlformats-officedocument.presentationml.slide+xml"/>
  <Override PartName="/ppt/diagrams/colors14.xml" ContentType="application/vnd.openxmlformats-officedocument.drawingml.diagramColors+xml"/>
  <Override PartName="/ppt/diagrams/quickStyle6.xml" ContentType="application/vnd.openxmlformats-officedocument.drawingml.diagramStyle+xml"/>
  <Override PartName="/ppt/diagrams/data10.xml" ContentType="application/vnd.openxmlformats-officedocument.drawingml.diagramData+xml"/>
  <Override PartName="/ppt/diagrams/colors4.xml" ContentType="application/vnd.openxmlformats-officedocument.drawingml.diagramColors+xml"/>
  <Override PartName="/ppt/notesSlides/notesSlide48.xml" ContentType="application/vnd.openxmlformats-officedocument.presentationml.notesSlide+xml"/>
  <Override PartName="/ppt/diagrams/layout11.xml" ContentType="application/vnd.openxmlformats-officedocument.drawingml.diagramLayout+xml"/>
  <Override PartName="/ppt/slideLayouts/slideLayout20.xml" ContentType="application/vnd.openxmlformats-officedocument.presentationml.slideLayout+xml"/>
  <Override PartName="/ppt/diagrams/drawing13.xml" ContentType="application/vnd.ms-office.drawingml.diagramDrawing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s/slide45.xml" ContentType="application/vnd.openxmlformats-officedocument.presentationml.slide+xml"/>
  <Override PartName="/ppt/diagrams/data9.xml" ContentType="application/vnd.openxmlformats-officedocument.drawingml.diagramData+xml"/>
  <Override PartName="/ppt/slides/slide23.xml" ContentType="application/vnd.openxmlformats-officedocument.presentationml.slide+xml"/>
  <Override PartName="/ppt/diagrams/colors12.xml" ContentType="application/vnd.openxmlformats-officedocument.drawingml.diagramColors+xml"/>
  <Override PartName="/ppt/diagrams/quickStyle4.xml" ContentType="application/vnd.openxmlformats-officedocument.drawingml.diagramStyle+xml"/>
  <Override PartName="/ppt/diagrams/colors2.xml" ContentType="application/vnd.openxmlformats-officedocument.drawingml.diagramColors+xml"/>
  <Override PartName="/ppt/notesSlides/notesSlide46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s/slide43.xml" ContentType="application/vnd.openxmlformats-officedocument.presentationml.slide+xml"/>
  <Override PartName="/ppt/diagrams/data7.xml" ContentType="application/vnd.openxmlformats-officedocument.drawingml.diagramData+xml"/>
  <Override PartName="/ppt/slides/slide21.xml" ContentType="application/vnd.openxmlformats-officedocument.presentationml.slide+xml"/>
  <Override PartName="/ppt/diagrams/colors10.xml" ContentType="application/vnd.openxmlformats-officedocument.drawingml.diagramColors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4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diagrams/data5.xml" ContentType="application/vnd.openxmlformats-officedocument.drawingml.diagramData+xml"/>
  <Override PartName="/ppt/notesSlides/notesSlide58.xml" ContentType="application/vnd.openxmlformats-officedocument.presentationml.notesSlide+xml"/>
  <Override PartName="/ppt/notesSlides/notesSlide42.xml" ContentType="application/vnd.openxmlformats-officedocument.presentationml.notesSlide+xml"/>
  <Override PartName="/ppt/slides/slide6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3.xml" ContentType="application/vnd.openxmlformats-officedocument.drawingml.diagramData+xml"/>
  <Override PartName="/ppt/diagrams/quickStyle14.xml" ContentType="application/vnd.openxmlformats-officedocument.drawingml.diagramStyle+xml"/>
  <Override PartName="/ppt/diagrams/drawing8.xml" ContentType="application/vnd.ms-office.drawingml.diagramDrawing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diagrams/data1.xml" ContentType="application/vnd.openxmlformats-officedocument.drawingml.diagramData+xml"/>
  <Override PartName="/ppt/notesSlides/notesSlide60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6.xml" ContentType="application/vnd.ms-office.drawingml.diagramDrawing+xml"/>
  <Default Extension="vml" ContentType="application/vnd.openxmlformats-officedocument.vmlDrawing"/>
  <Override PartName="/ppt/notesSlides/notesSlide54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diagrams/layout8.xml" ContentType="application/vnd.openxmlformats-officedocument.drawingml.diagramLayout+xml"/>
  <Override PartName="/ppt/notesSlides/notesSlide32.xml" ContentType="application/vnd.openxmlformats-officedocument.presentationml.notesSlide+xml"/>
  <Default Extension="bin" ContentType="application/vnd.openxmlformats-officedocument.presentationml.printerSettings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diagrams/quickStyle10.xml" ContentType="application/vnd.openxmlformats-officedocument.drawingml.diagramStyle+xml"/>
  <Override PartName="/ppt/diagrams/drawing4.xml" ContentType="application/vnd.ms-office.drawingml.diagramDrawing+xml"/>
  <Override PartName="/ppt/notesSlides/notesSlide39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diagrams/layout6.xml" ContentType="application/vnd.openxmlformats-officedocument.drawingml.diagramLayout+xml"/>
  <Override PartName="/ppt/notesSlides/notesSlide30.xml" ContentType="application/vnd.openxmlformats-officedocument.presentationml.notesSlide+xml"/>
  <Override PartName="/ppt/slides/slide2.xml" ContentType="application/vnd.openxmlformats-officedocument.presentationml.slide+xml"/>
  <Override PartName="/ppt/diagrams/colors9.xml" ContentType="application/vnd.openxmlformats-officedocument.drawingml.diagramColors+xml"/>
  <Override PartName="/ppt/slides/slide14.xml" ContentType="application/vnd.openxmlformats-officedocument.presentationml.slide+xml"/>
  <Override PartName="/ppt/slideLayouts/slideLayout25.xml" ContentType="application/vnd.openxmlformats-officedocument.presentationml.slideLayout+xml"/>
  <Override PartName="/ppt/diagrams/drawing2.xml" ContentType="application/vnd.ms-office.drawingml.diagramDrawing+xml"/>
  <Default Extension="docx" ContentType="application/vnd.openxmlformats-officedocument.wordprocessingml.document"/>
  <Override PartName="/ppt/notesSlides/notesSlide37.xml" ContentType="application/vnd.openxmlformats-officedocument.presentationml.notesSlide+xml"/>
  <Override PartName="/ppt/slides/slide56.xml" ContentType="application/vnd.openxmlformats-officedocument.presentationml.slide+xml"/>
  <Override PartName="/ppt/notesSlides/notesSlide50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diagrams/layout4.xml" ContentType="application/vnd.openxmlformats-officedocument.drawingml.diagramLayout+xml"/>
  <Override PartName="/ppt/slides/slide28.xml" ContentType="application/vnd.openxmlformats-officedocument.presentationml.slide+xml"/>
  <Override PartName="/ppt/diagrams/quickStyle9.xml" ContentType="application/vnd.openxmlformats-officedocument.drawingml.diagramStyle+xml"/>
  <Override PartName="/ppt/diagrams/data13.xml" ContentType="application/vnd.openxmlformats-officedocument.drawingml.diagramData+xml"/>
  <Default Extension="png" ContentType="image/png"/>
  <Override PartName="/ppt/diagrams/colors7.xml" ContentType="application/vnd.openxmlformats-officedocument.drawingml.diagramColors+xml"/>
  <Default Extension="wmf" ContentType="image/x-wmf"/>
  <Override PartName="/ppt/slides/slide12.xml" ContentType="application/vnd.openxmlformats-officedocument.presentationml.slide+xml"/>
  <Override PartName="/ppt/diagrams/layout14.xml" ContentType="application/vnd.openxmlformats-officedocument.drawingml.diagramLayout+xml"/>
  <Default Extension="emf" ContentType="image/x-emf"/>
  <Override PartName="/ppt/slideLayouts/slideLayout23.xml" ContentType="application/vnd.openxmlformats-officedocument.presentationml.slideLayout+xml"/>
  <Override PartName="/ppt/slides/slide54.xml" ContentType="application/vnd.openxmlformats-officedocument.presentationml.slide+xml"/>
  <Override PartName="/ppt/slideLayouts/slideLayout17.xml" ContentType="application/vnd.openxmlformats-officedocument.presentationml.slideLayout+xml"/>
  <Default Extension="rels" ContentType="application/vnd.openxmlformats-package.relationships+xml"/>
  <Override PartName="/ppt/notesSlides/notesSlide29.xml" ContentType="application/vnd.openxmlformats-officedocument.presentationml.notesSlide+xml"/>
  <Override PartName="/ppt/slides/slide48.xml" ContentType="application/vnd.openxmlformats-officedocument.presentationml.slide+xml"/>
  <Override PartName="/ppt/theme/theme2.xml" ContentType="application/vnd.openxmlformats-officedocument.theme+xml"/>
  <Override PartName="/ppt/notesSlides/notesSlide13.xml" ContentType="application/vnd.openxmlformats-officedocument.presentationml.notesSlide+xml"/>
  <Override PartName="/ppt/slides/slide32.xml" ContentType="application/vnd.openxmlformats-officedocument.presentationml.slide+xml"/>
  <Override PartName="/ppt/diagrams/layout2.xml" ContentType="application/vnd.openxmlformats-officedocument.drawingml.diagramLayout+xml"/>
  <Override PartName="/ppt/slides/slide26.xml" ContentType="application/vnd.openxmlformats-officedocument.presentationml.slide+xml"/>
  <Override PartName="/ppt/diagrams/quickStyle7.xml" ContentType="application/vnd.openxmlformats-officedocument.drawingml.diagramStyle+xml"/>
  <Override PartName="/ppt/diagrams/data11.xml" ContentType="application/vnd.openxmlformats-officedocument.drawingml.diagramData+xml"/>
  <Override PartName="/ppt/diagrams/colors5.xml" ContentType="application/vnd.openxmlformats-officedocument.drawingml.diagramColors+xml"/>
  <Override PartName="/ppt/slides/slide10.xml" ContentType="application/vnd.openxmlformats-officedocument.presentationml.slide+xml"/>
  <Override PartName="/ppt/notesSlides/notesSlide49.xml" ContentType="application/vnd.openxmlformats-officedocument.presentationml.notesSlide+xml"/>
  <Override PartName="/ppt/diagrams/layout12.xml" ContentType="application/vnd.openxmlformats-officedocument.drawingml.diagramLayout+xml"/>
  <Override PartName="/ppt/slideLayouts/slideLayout21.xml" ContentType="application/vnd.openxmlformats-officedocument.presentationml.slideLayout+xml"/>
  <Override PartName="/ppt/diagrams/drawing14.xml" ContentType="application/vnd.ms-office.drawingml.diagramDrawing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27.xml" ContentType="application/vnd.openxmlformats-officedocument.presentationml.notes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60" r:id="rId1"/>
    <p:sldMasterId id="2147483764" r:id="rId2"/>
  </p:sldMasterIdLst>
  <p:notesMasterIdLst>
    <p:notesMasterId r:id="rId64"/>
  </p:notesMasterIdLst>
  <p:handoutMasterIdLst>
    <p:handoutMasterId r:id="rId65"/>
  </p:handoutMasterIdLst>
  <p:sldIdLst>
    <p:sldId id="256" r:id="rId3"/>
    <p:sldId id="258" r:id="rId4"/>
    <p:sldId id="260" r:id="rId5"/>
    <p:sldId id="262" r:id="rId6"/>
    <p:sldId id="263" r:id="rId7"/>
    <p:sldId id="264" r:id="rId8"/>
    <p:sldId id="266" r:id="rId9"/>
    <p:sldId id="314" r:id="rId10"/>
    <p:sldId id="315" r:id="rId11"/>
    <p:sldId id="269" r:id="rId12"/>
    <p:sldId id="270" r:id="rId13"/>
    <p:sldId id="271" r:id="rId14"/>
    <p:sldId id="272" r:id="rId15"/>
    <p:sldId id="318" r:id="rId16"/>
    <p:sldId id="319" r:id="rId17"/>
    <p:sldId id="344" r:id="rId18"/>
    <p:sldId id="277" r:id="rId19"/>
    <p:sldId id="345" r:id="rId20"/>
    <p:sldId id="279" r:id="rId21"/>
    <p:sldId id="281" r:id="rId22"/>
    <p:sldId id="282" r:id="rId23"/>
    <p:sldId id="283" r:id="rId24"/>
    <p:sldId id="346" r:id="rId25"/>
    <p:sldId id="284" r:id="rId26"/>
    <p:sldId id="285" r:id="rId27"/>
    <p:sldId id="321" r:id="rId28"/>
    <p:sldId id="287" r:id="rId29"/>
    <p:sldId id="288" r:id="rId30"/>
    <p:sldId id="289" r:id="rId31"/>
    <p:sldId id="290" r:id="rId32"/>
    <p:sldId id="347" r:id="rId33"/>
    <p:sldId id="348" r:id="rId34"/>
    <p:sldId id="349" r:id="rId35"/>
    <p:sldId id="323" r:id="rId36"/>
    <p:sldId id="359" r:id="rId37"/>
    <p:sldId id="324" r:id="rId38"/>
    <p:sldId id="297" r:id="rId39"/>
    <p:sldId id="298" r:id="rId40"/>
    <p:sldId id="351" r:id="rId41"/>
    <p:sldId id="325" r:id="rId42"/>
    <p:sldId id="326" r:id="rId43"/>
    <p:sldId id="352" r:id="rId44"/>
    <p:sldId id="327" r:id="rId45"/>
    <p:sldId id="299" r:id="rId46"/>
    <p:sldId id="353" r:id="rId47"/>
    <p:sldId id="300" r:id="rId48"/>
    <p:sldId id="330" r:id="rId49"/>
    <p:sldId id="354" r:id="rId50"/>
    <p:sldId id="355" r:id="rId51"/>
    <p:sldId id="303" r:id="rId52"/>
    <p:sldId id="307" r:id="rId53"/>
    <p:sldId id="305" r:id="rId54"/>
    <p:sldId id="338" r:id="rId55"/>
    <p:sldId id="311" r:id="rId56"/>
    <p:sldId id="312" r:id="rId57"/>
    <p:sldId id="339" r:id="rId58"/>
    <p:sldId id="356" r:id="rId59"/>
    <p:sldId id="357" r:id="rId60"/>
    <p:sldId id="340" r:id="rId61"/>
    <p:sldId id="342" r:id="rId62"/>
    <p:sldId id="358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4FEFF"/>
    <a:srgbClr val="B9E7E6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1001" autoAdjust="0"/>
    <p:restoredTop sz="88191" autoAdjust="0"/>
  </p:normalViewPr>
  <p:slideViewPr>
    <p:cSldViewPr>
      <p:cViewPr varScale="1">
        <p:scale>
          <a:sx n="125" d="100"/>
          <a:sy n="125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Program 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A 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EE7865-4F07-7E41-A337-CEB0999157BE}" type="presOf" srcId="{7D1E28BB-E7D4-6240-9C26-9492ABCCB82C}" destId="{4A1A3D03-DB08-6D4A-9013-6A326781C6BD}" srcOrd="0" destOrd="0" presId="urn:microsoft.com/office/officeart/2005/8/layout/vList2"/>
    <dgm:cxn modelId="{51FE397B-0AB3-B747-9DD3-7C50ABDF0ACA}" type="presOf" srcId="{066387EC-BFC0-784A-B648-8AE5B566BF75}" destId="{F500F2E7-5140-0B44-A47F-00138E696C9A}" srcOrd="0" destOrd="0" presId="urn:microsoft.com/office/officeart/2005/8/layout/vList2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9C1C8ABE-B4DC-574F-A3FC-D4125EB8F64D}" type="presOf" srcId="{5E037D5A-EDDE-E440-8CF3-C810A1D6E576}" destId="{02FDE227-3421-A249-B877-4E1ACDF3ED5A}" srcOrd="0" destOrd="0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BF79C07A-E053-954F-AD24-836E50D6ADD0}" type="presOf" srcId="{53173BC7-E7D4-3D4B-A8E0-A2D2AE5A8C00}" destId="{D388D580-87DE-AD47-A378-76DA43B1B04A}" srcOrd="0" destOrd="0" presId="urn:microsoft.com/office/officeart/2005/8/layout/vList2"/>
    <dgm:cxn modelId="{956CBE23-0154-2B41-B8B9-8818A3FB17B6}" type="presParOf" srcId="{D388D580-87DE-AD47-A378-76DA43B1B04A}" destId="{F500F2E7-5140-0B44-A47F-00138E696C9A}" srcOrd="0" destOrd="0" presId="urn:microsoft.com/office/officeart/2005/8/layout/vList2"/>
    <dgm:cxn modelId="{B9E659D2-1523-AE4A-919B-F2248458EC8B}" type="presParOf" srcId="{D388D580-87DE-AD47-A378-76DA43B1B04A}" destId="{4A1A3D03-DB08-6D4A-9013-6A326781C6BD}" srcOrd="1" destOrd="0" presId="urn:microsoft.com/office/officeart/2005/8/layout/vList2"/>
    <dgm:cxn modelId="{1B2E5445-7173-5B4C-A802-BC463BCEAD3F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/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user-visible registers</a:t>
          </a:r>
          <a:endParaRPr lang="en-US" dirty="0" smtClean="0"/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control and status registers</a:t>
          </a:r>
          <a:endParaRPr lang="en-US" dirty="0" smtClean="0"/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stack pointers</a:t>
          </a:r>
          <a:endParaRPr lang="en-US" dirty="0" smtClean="0"/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/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/>
      <dgm:t>
        <a:bodyPr/>
        <a:lstStyle/>
        <a:p>
          <a:r>
            <a:rPr lang="en-US" smtClean="0"/>
            <a:t>allocates space for the process</a:t>
          </a:r>
          <a:endParaRPr lang="en-US" dirty="0" smtClean="0"/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/>
      <dgm:t>
        <a:bodyPr/>
        <a:lstStyle/>
        <a:p>
          <a:r>
            <a:rPr lang="en-US" smtClean="0"/>
            <a:t>initializes the process control block</a:t>
          </a:r>
          <a:endParaRPr lang="en-US" dirty="0" smtClean="0"/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/>
      <dgm:t>
        <a:bodyPr/>
        <a:lstStyle/>
        <a:p>
          <a:r>
            <a:rPr lang="en-US" smtClean="0"/>
            <a:t>sets the appropriate linkages</a:t>
          </a:r>
          <a:endParaRPr lang="en-US" dirty="0" smtClean="0"/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/>
      <dgm:t>
        <a:bodyPr/>
        <a:lstStyle/>
        <a:p>
          <a:r>
            <a:rPr lang="en-US" smtClean="0"/>
            <a:t>creates or expands other data structures</a:t>
          </a:r>
          <a:endParaRPr lang="en-US" dirty="0" smtClean="0"/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/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fetch stage 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/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interrupt handler 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kernel mode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to that which existed 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1AE4C5-B34E-B04C-863C-E46FFAA4324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3418E-DB4B-FF42-B123-DBBD66736BD7}">
      <dgm:prSet phldrT="[Text]"/>
      <dgm:spPr>
        <a:solidFill>
          <a:schemeClr val="accent6"/>
        </a:solidFill>
        <a:ln>
          <a:solidFill>
            <a:schemeClr val="accent6"/>
          </a:solidFill>
        </a:ln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04BA07-BCD5-2142-8676-BFEF0E3B71DF}" type="parTrans" cxnId="{3220F3C0-7C7A-7D4B-897B-58B80CBF0F4E}">
      <dgm:prSet/>
      <dgm:spPr/>
      <dgm:t>
        <a:bodyPr/>
        <a:lstStyle/>
        <a:p>
          <a:endParaRPr lang="en-US"/>
        </a:p>
      </dgm:t>
    </dgm:pt>
    <dgm:pt modelId="{D9665C12-212D-C149-95FA-2C2E0D4140CE}" type="sibTrans" cxnId="{3220F3C0-7C7A-7D4B-897B-58B80CBF0F4E}">
      <dgm:prSet/>
      <dgm:spPr/>
      <dgm:t>
        <a:bodyPr/>
        <a:lstStyle/>
        <a:p>
          <a:endParaRPr lang="en-US"/>
        </a:p>
      </dgm:t>
    </dgm:pt>
    <dgm:pt modelId="{3779CFD1-782F-BE4B-89A7-D7DFF565E1C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Allocate a slot in the process table for the new process</a:t>
          </a:r>
          <a:endParaRPr lang="en-US" dirty="0"/>
        </a:p>
      </dgm:t>
    </dgm:pt>
    <dgm:pt modelId="{AC9B584D-4AC9-DE4D-993D-55DB9D9AA3F9}" type="parTrans" cxnId="{502562B5-DFA6-2448-9764-FDE97D130820}">
      <dgm:prSet/>
      <dgm:spPr/>
      <dgm:t>
        <a:bodyPr/>
        <a:lstStyle/>
        <a:p>
          <a:endParaRPr lang="en-US"/>
        </a:p>
      </dgm:t>
    </dgm:pt>
    <dgm:pt modelId="{AAB55CD0-3683-EA4D-8725-75A55F4038BD}" type="sibTrans" cxnId="{502562B5-DFA6-2448-9764-FDE97D130820}">
      <dgm:prSet/>
      <dgm:spPr/>
      <dgm:t>
        <a:bodyPr/>
        <a:lstStyle/>
        <a:p>
          <a:endParaRPr lang="en-US"/>
        </a:p>
      </dgm:t>
    </dgm:pt>
    <dgm:pt modelId="{36E0E8A0-9D23-A745-B131-E1443F3FB08C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04BCD4-0B01-584F-9553-F36FC69B6327}" type="parTrans" cxnId="{DE052205-2EBE-144E-8E21-2D56C3223C00}">
      <dgm:prSet/>
      <dgm:spPr/>
      <dgm:t>
        <a:bodyPr/>
        <a:lstStyle/>
        <a:p>
          <a:endParaRPr lang="en-US"/>
        </a:p>
      </dgm:t>
    </dgm:pt>
    <dgm:pt modelId="{FE4F06C5-7785-0E41-8120-3B4B38D50BAD}" type="sibTrans" cxnId="{DE052205-2EBE-144E-8E21-2D56C3223C00}">
      <dgm:prSet/>
      <dgm:spPr/>
      <dgm:t>
        <a:bodyPr/>
        <a:lstStyle/>
        <a:p>
          <a:endParaRPr lang="en-US"/>
        </a:p>
      </dgm:t>
    </dgm:pt>
    <dgm:pt modelId="{0A02D992-EF2C-9542-88FA-8321DA1BED4B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 a unique process ID to the child process</a:t>
          </a:r>
          <a:endParaRPr lang="en-US" dirty="0"/>
        </a:p>
      </dgm:t>
    </dgm:pt>
    <dgm:pt modelId="{7DF984F6-AF85-6141-8CAB-501769B62054}" type="parTrans" cxnId="{C29BBD3E-5B2B-2F44-AE08-E09FEC211C43}">
      <dgm:prSet/>
      <dgm:spPr/>
      <dgm:t>
        <a:bodyPr/>
        <a:lstStyle/>
        <a:p>
          <a:endParaRPr lang="en-US"/>
        </a:p>
      </dgm:t>
    </dgm:pt>
    <dgm:pt modelId="{7E8BA9DB-8229-8546-9BFC-4234DBFB60E7}" type="sibTrans" cxnId="{C29BBD3E-5B2B-2F44-AE08-E09FEC211C43}">
      <dgm:prSet/>
      <dgm:spPr/>
      <dgm:t>
        <a:bodyPr/>
        <a:lstStyle/>
        <a:p>
          <a:endParaRPr lang="en-US"/>
        </a:p>
      </dgm:t>
    </dgm:pt>
    <dgm:pt modelId="{8107A9A5-AF29-A94A-93C9-86A17090739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94D5E64-4DCE-514A-8B6E-DAD267D3A496}" type="parTrans" cxnId="{E7DAFC9A-36D6-9B4C-9BB9-BAE53C685426}">
      <dgm:prSet/>
      <dgm:spPr/>
      <dgm:t>
        <a:bodyPr/>
        <a:lstStyle/>
        <a:p>
          <a:endParaRPr lang="en-US"/>
        </a:p>
      </dgm:t>
    </dgm:pt>
    <dgm:pt modelId="{A9D5C173-FFEC-3A4B-90FC-A22C12164719}" type="sibTrans" cxnId="{E7DAFC9A-36D6-9B4C-9BB9-BAE53C685426}">
      <dgm:prSet/>
      <dgm:spPr/>
      <dgm:t>
        <a:bodyPr/>
        <a:lstStyle/>
        <a:p>
          <a:endParaRPr lang="en-US"/>
        </a:p>
      </dgm:t>
    </dgm:pt>
    <dgm:pt modelId="{DBC54489-8F45-4843-B66E-41358F3602E9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Make a copy of the process image of the parent, with the exception of any shared memory</a:t>
          </a:r>
          <a:endParaRPr lang="en-US" dirty="0"/>
        </a:p>
      </dgm:t>
    </dgm:pt>
    <dgm:pt modelId="{3C73E3FD-AE55-094E-B4D4-71BC04766D1C}" type="parTrans" cxnId="{FAC2048F-2FFE-254E-B2B5-33C51D578449}">
      <dgm:prSet/>
      <dgm:spPr/>
      <dgm:t>
        <a:bodyPr/>
        <a:lstStyle/>
        <a:p>
          <a:endParaRPr lang="en-US"/>
        </a:p>
      </dgm:t>
    </dgm:pt>
    <dgm:pt modelId="{C63140C3-E4EA-2D4F-B352-2FF03E8CB2A9}" type="sibTrans" cxnId="{FAC2048F-2FFE-254E-B2B5-33C51D578449}">
      <dgm:prSet/>
      <dgm:spPr/>
      <dgm:t>
        <a:bodyPr/>
        <a:lstStyle/>
        <a:p>
          <a:endParaRPr lang="en-US"/>
        </a:p>
      </dgm:t>
    </dgm:pt>
    <dgm:pt modelId="{1DAC90B7-6707-834B-80BD-1DE5AD7AE15A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9E08E85-D14E-B946-A99B-029A9FEDE95C}" type="parTrans" cxnId="{7FD9EC4D-1085-884E-96A1-96E4A874E814}">
      <dgm:prSet/>
      <dgm:spPr/>
      <dgm:t>
        <a:bodyPr/>
        <a:lstStyle/>
        <a:p>
          <a:endParaRPr lang="en-US"/>
        </a:p>
      </dgm:t>
    </dgm:pt>
    <dgm:pt modelId="{B86CD9FD-DFA4-BB4F-B712-3440552602AD}" type="sibTrans" cxnId="{7FD9EC4D-1085-884E-96A1-96E4A874E814}">
      <dgm:prSet/>
      <dgm:spPr/>
      <dgm:t>
        <a:bodyPr/>
        <a:lstStyle/>
        <a:p>
          <a:endParaRPr lang="en-US"/>
        </a:p>
      </dgm:t>
    </dgm:pt>
    <dgm:pt modelId="{74CDD88A-549F-F944-B90E-DEA6878AEA99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E7AB666-171E-0A4F-A5C0-1133F49195A2}" type="parTrans" cxnId="{E6692BEB-CF2B-E144-9584-8228470EA7CD}">
      <dgm:prSet/>
      <dgm:spPr/>
      <dgm:t>
        <a:bodyPr/>
        <a:lstStyle/>
        <a:p>
          <a:endParaRPr lang="en-US"/>
        </a:p>
      </dgm:t>
    </dgm:pt>
    <dgm:pt modelId="{4A35F8A7-96F2-8D40-8AA4-64E5659F286C}" type="sibTrans" cxnId="{E6692BEB-CF2B-E144-9584-8228470EA7CD}">
      <dgm:prSet/>
      <dgm:spPr/>
      <dgm:t>
        <a:bodyPr/>
        <a:lstStyle/>
        <a:p>
          <a:endParaRPr lang="en-US"/>
        </a:p>
      </dgm:t>
    </dgm:pt>
    <dgm:pt modelId="{F7D1969B-53A1-7645-97E9-91C4D72C24E4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3BEEC36-52EB-954C-BCAC-3DF201A8DEF0}" type="parTrans" cxnId="{CC8A9C78-F290-7E42-B54C-262460726544}">
      <dgm:prSet/>
      <dgm:spPr/>
      <dgm:t>
        <a:bodyPr/>
        <a:lstStyle/>
        <a:p>
          <a:endParaRPr lang="en-US"/>
        </a:p>
      </dgm:t>
    </dgm:pt>
    <dgm:pt modelId="{3819723D-8AEF-164A-8996-DE92AC7AB1FC}" type="sibTrans" cxnId="{CC8A9C78-F290-7E42-B54C-262460726544}">
      <dgm:prSet/>
      <dgm:spPr/>
      <dgm:t>
        <a:bodyPr/>
        <a:lstStyle/>
        <a:p>
          <a:endParaRPr lang="en-US"/>
        </a:p>
      </dgm:t>
    </dgm:pt>
    <dgm:pt modelId="{97D8BB99-6DD4-A64D-AD3A-DDED0AB5B80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Increments counters for any files owned by the parent, to reflect that an additional process now also owns those files</a:t>
          </a:r>
          <a:endParaRPr lang="en-US" dirty="0"/>
        </a:p>
      </dgm:t>
    </dgm:pt>
    <dgm:pt modelId="{D4EC0175-2A7B-7846-AEC0-2CED9DC198E0}" type="parTrans" cxnId="{9BC9AB2A-1BBE-4447-9A97-EAB40C96F907}">
      <dgm:prSet/>
      <dgm:spPr/>
      <dgm:t>
        <a:bodyPr/>
        <a:lstStyle/>
        <a:p>
          <a:endParaRPr lang="en-US"/>
        </a:p>
      </dgm:t>
    </dgm:pt>
    <dgm:pt modelId="{58F721F1-21CA-7241-BD54-46B71AC774F5}" type="sibTrans" cxnId="{9BC9AB2A-1BBE-4447-9A97-EAB40C96F907}">
      <dgm:prSet/>
      <dgm:spPr/>
      <dgm:t>
        <a:bodyPr/>
        <a:lstStyle/>
        <a:p>
          <a:endParaRPr lang="en-US"/>
        </a:p>
      </dgm:t>
    </dgm:pt>
    <dgm:pt modelId="{A4CC4A05-ABDB-754F-B02E-95B7654E0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the child process to the Ready to Run state</a:t>
          </a:r>
          <a:endParaRPr lang="en-US" dirty="0"/>
        </a:p>
      </dgm:t>
    </dgm:pt>
    <dgm:pt modelId="{7EF3CBB4-1032-D043-84EF-69055739C31A}" type="parTrans" cxnId="{F2914AF2-33E1-844F-A905-FEC3A78D4E8B}">
      <dgm:prSet/>
      <dgm:spPr/>
      <dgm:t>
        <a:bodyPr/>
        <a:lstStyle/>
        <a:p>
          <a:endParaRPr lang="en-US"/>
        </a:p>
      </dgm:t>
    </dgm:pt>
    <dgm:pt modelId="{C0E8C3F6-7FE7-F741-886D-D60EF60160E5}" type="sibTrans" cxnId="{F2914AF2-33E1-844F-A905-FEC3A78D4E8B}">
      <dgm:prSet/>
      <dgm:spPr/>
      <dgm:t>
        <a:bodyPr/>
        <a:lstStyle/>
        <a:p>
          <a:endParaRPr lang="en-US"/>
        </a:p>
      </dgm:t>
    </dgm:pt>
    <dgm:pt modelId="{7EF551BC-457B-274E-8D4B-CC6895033FA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Returns the ID number of the child to the parent process, and a 0 value to the child process</a:t>
          </a:r>
          <a:endParaRPr lang="en-US" dirty="0"/>
        </a:p>
      </dgm:t>
    </dgm:pt>
    <dgm:pt modelId="{DD47EC6E-971E-074C-94DF-2D30AF441B4A}" type="parTrans" cxnId="{BED3D458-34AC-1C44-BB3D-3B9541D29711}">
      <dgm:prSet/>
      <dgm:spPr/>
      <dgm:t>
        <a:bodyPr/>
        <a:lstStyle/>
        <a:p>
          <a:endParaRPr lang="en-US"/>
        </a:p>
      </dgm:t>
    </dgm:pt>
    <dgm:pt modelId="{C151EA55-0B67-C64E-AEB3-7ABF9CB63829}" type="sibTrans" cxnId="{BED3D458-34AC-1C44-BB3D-3B9541D29711}">
      <dgm:prSet/>
      <dgm:spPr/>
      <dgm:t>
        <a:bodyPr/>
        <a:lstStyle/>
        <a:p>
          <a:endParaRPr lang="en-US"/>
        </a:p>
      </dgm:t>
    </dgm:pt>
    <dgm:pt modelId="{8926A2B0-745B-6F4C-91B7-E5319D29BACB}" type="pres">
      <dgm:prSet presAssocID="{F81AE4C5-B34E-B04C-863C-E46FFAA432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2AC7A-165F-A548-B86C-9568FB736BB0}" type="pres">
      <dgm:prSet presAssocID="{5DA3418E-DB4B-FF42-B123-DBBD66736BD7}" presName="composite" presStyleCnt="0"/>
      <dgm:spPr/>
    </dgm:pt>
    <dgm:pt modelId="{3ADE00C8-8936-9E44-9966-B4C9443960E7}" type="pres">
      <dgm:prSet presAssocID="{5DA3418E-DB4B-FF42-B123-DBBD66736BD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6E0A4-4385-B342-8B67-3BFD80B681D3}" type="pres">
      <dgm:prSet presAssocID="{5DA3418E-DB4B-FF42-B123-DBBD66736BD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84F3-6A36-E845-B5C4-6329C1ADFDB7}" type="pres">
      <dgm:prSet presAssocID="{D9665C12-212D-C149-95FA-2C2E0D4140CE}" presName="sp" presStyleCnt="0"/>
      <dgm:spPr/>
    </dgm:pt>
    <dgm:pt modelId="{4E32278F-E81C-0D45-A730-0D709D1AA132}" type="pres">
      <dgm:prSet presAssocID="{36E0E8A0-9D23-A745-B131-E1443F3FB08C}" presName="composite" presStyleCnt="0"/>
      <dgm:spPr/>
    </dgm:pt>
    <dgm:pt modelId="{DC049674-6133-A04F-8C71-4C489DF415B8}" type="pres">
      <dgm:prSet presAssocID="{36E0E8A0-9D23-A745-B131-E1443F3FB08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7551D-665B-EF40-A4AE-19569D80B09F}" type="pres">
      <dgm:prSet presAssocID="{36E0E8A0-9D23-A745-B131-E1443F3FB08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EFC02-6B0C-3545-B8BC-D9C3E1F865A4}" type="pres">
      <dgm:prSet presAssocID="{FE4F06C5-7785-0E41-8120-3B4B38D50BAD}" presName="sp" presStyleCnt="0"/>
      <dgm:spPr/>
    </dgm:pt>
    <dgm:pt modelId="{7BB093BB-1900-D54E-90F3-3DA57DCCBB04}" type="pres">
      <dgm:prSet presAssocID="{8107A9A5-AF29-A94A-93C9-86A17090739D}" presName="composite" presStyleCnt="0"/>
      <dgm:spPr/>
    </dgm:pt>
    <dgm:pt modelId="{60D3C4C0-DB41-9549-A77B-1596F4E9BADE}" type="pres">
      <dgm:prSet presAssocID="{8107A9A5-AF29-A94A-93C9-86A17090739D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D7F19-3597-CC45-BF98-95FE334E7847}" type="pres">
      <dgm:prSet presAssocID="{8107A9A5-AF29-A94A-93C9-86A17090739D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1B068-E88D-9E46-80B3-B064E16421EE}" type="pres">
      <dgm:prSet presAssocID="{A9D5C173-FFEC-3A4B-90FC-A22C12164719}" presName="sp" presStyleCnt="0"/>
      <dgm:spPr/>
    </dgm:pt>
    <dgm:pt modelId="{12BFE38E-AA77-9147-9563-5B2E10BB83CC}" type="pres">
      <dgm:prSet presAssocID="{1DAC90B7-6707-834B-80BD-1DE5AD7AE15A}" presName="composite" presStyleCnt="0"/>
      <dgm:spPr/>
    </dgm:pt>
    <dgm:pt modelId="{57F9225C-7463-394C-B866-B20156C2172A}" type="pres">
      <dgm:prSet presAssocID="{1DAC90B7-6707-834B-80BD-1DE5AD7AE15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6159-239C-A947-93EB-FF89054E979D}" type="pres">
      <dgm:prSet presAssocID="{1DAC90B7-6707-834B-80BD-1DE5AD7AE15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EDF77-AFD0-BF44-8E94-25003368AAB7}" type="pres">
      <dgm:prSet presAssocID="{B86CD9FD-DFA4-BB4F-B712-3440552602AD}" presName="sp" presStyleCnt="0"/>
      <dgm:spPr/>
    </dgm:pt>
    <dgm:pt modelId="{18E35F9B-2DE8-134E-A715-A6BE059FD35D}" type="pres">
      <dgm:prSet presAssocID="{74CDD88A-549F-F944-B90E-DEA6878AEA99}" presName="composite" presStyleCnt="0"/>
      <dgm:spPr/>
    </dgm:pt>
    <dgm:pt modelId="{44CC2E2D-F2DF-9041-993A-5C0D23E88755}" type="pres">
      <dgm:prSet presAssocID="{74CDD88A-549F-F944-B90E-DEA6878AEA9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46997-357D-6843-BF65-FD04875FAF4D}" type="pres">
      <dgm:prSet presAssocID="{74CDD88A-549F-F944-B90E-DEA6878AEA9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1E4CE-5D83-234A-A715-C9F0EC2D0BD2}" type="pres">
      <dgm:prSet presAssocID="{4A35F8A7-96F2-8D40-8AA4-64E5659F286C}" presName="sp" presStyleCnt="0"/>
      <dgm:spPr/>
    </dgm:pt>
    <dgm:pt modelId="{83C3BB4F-6C14-0340-A036-54A2C4F3EEEA}" type="pres">
      <dgm:prSet presAssocID="{F7D1969B-53A1-7645-97E9-91C4D72C24E4}" presName="composite" presStyleCnt="0"/>
      <dgm:spPr/>
    </dgm:pt>
    <dgm:pt modelId="{A78E5709-1C0A-D648-AB3D-891FA8B66E39}" type="pres">
      <dgm:prSet presAssocID="{F7D1969B-53A1-7645-97E9-91C4D72C24E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2B58-784D-554A-BE3D-1448B6DB0C1D}" type="pres">
      <dgm:prSet presAssocID="{F7D1969B-53A1-7645-97E9-91C4D72C24E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DAFC9A-36D6-9B4C-9BB9-BAE53C685426}" srcId="{F81AE4C5-B34E-B04C-863C-E46FFAA4324B}" destId="{8107A9A5-AF29-A94A-93C9-86A17090739D}" srcOrd="2" destOrd="0" parTransId="{194D5E64-4DCE-514A-8B6E-DAD267D3A496}" sibTransId="{A9D5C173-FFEC-3A4B-90FC-A22C12164719}"/>
    <dgm:cxn modelId="{0907DC28-C18D-874F-8534-C7E7AFFEEBEF}" type="presOf" srcId="{A4CC4A05-ABDB-754F-B02E-95B7654E0EF1}" destId="{C3846997-357D-6843-BF65-FD04875FAF4D}" srcOrd="0" destOrd="0" presId="urn:microsoft.com/office/officeart/2005/8/layout/chevron2"/>
    <dgm:cxn modelId="{C29BBD3E-5B2B-2F44-AE08-E09FEC211C43}" srcId="{36E0E8A0-9D23-A745-B131-E1443F3FB08C}" destId="{0A02D992-EF2C-9542-88FA-8321DA1BED4B}" srcOrd="0" destOrd="0" parTransId="{7DF984F6-AF85-6141-8CAB-501769B62054}" sibTransId="{7E8BA9DB-8229-8546-9BFC-4234DBFB60E7}"/>
    <dgm:cxn modelId="{B198D1DE-67FF-224B-8F04-2ECF07C9ADF2}" type="presOf" srcId="{8107A9A5-AF29-A94A-93C9-86A17090739D}" destId="{60D3C4C0-DB41-9549-A77B-1596F4E9BADE}" srcOrd="0" destOrd="0" presId="urn:microsoft.com/office/officeart/2005/8/layout/chevron2"/>
    <dgm:cxn modelId="{2ECB4B7F-8CC5-E641-B13F-7E1B208F0C76}" type="presOf" srcId="{1DAC90B7-6707-834B-80BD-1DE5AD7AE15A}" destId="{57F9225C-7463-394C-B866-B20156C2172A}" srcOrd="0" destOrd="0" presId="urn:microsoft.com/office/officeart/2005/8/layout/chevron2"/>
    <dgm:cxn modelId="{DE052205-2EBE-144E-8E21-2D56C3223C00}" srcId="{F81AE4C5-B34E-B04C-863C-E46FFAA4324B}" destId="{36E0E8A0-9D23-A745-B131-E1443F3FB08C}" srcOrd="1" destOrd="0" parTransId="{1404BCD4-0B01-584F-9553-F36FC69B6327}" sibTransId="{FE4F06C5-7785-0E41-8120-3B4B38D50BAD}"/>
    <dgm:cxn modelId="{3220F3C0-7C7A-7D4B-897B-58B80CBF0F4E}" srcId="{F81AE4C5-B34E-B04C-863C-E46FFAA4324B}" destId="{5DA3418E-DB4B-FF42-B123-DBBD66736BD7}" srcOrd="0" destOrd="0" parTransId="{FA04BA07-BCD5-2142-8676-BFEF0E3B71DF}" sibTransId="{D9665C12-212D-C149-95FA-2C2E0D4140CE}"/>
    <dgm:cxn modelId="{D9748A12-1647-F046-BCE9-98941FE3BBE6}" type="presOf" srcId="{F7D1969B-53A1-7645-97E9-91C4D72C24E4}" destId="{A78E5709-1C0A-D648-AB3D-891FA8B66E39}" srcOrd="0" destOrd="0" presId="urn:microsoft.com/office/officeart/2005/8/layout/chevron2"/>
    <dgm:cxn modelId="{95CF7096-10FB-1C40-84BA-20634384EBFD}" type="presOf" srcId="{74CDD88A-549F-F944-B90E-DEA6878AEA99}" destId="{44CC2E2D-F2DF-9041-993A-5C0D23E88755}" srcOrd="0" destOrd="0" presId="urn:microsoft.com/office/officeart/2005/8/layout/chevron2"/>
    <dgm:cxn modelId="{FAC2048F-2FFE-254E-B2B5-33C51D578449}" srcId="{8107A9A5-AF29-A94A-93C9-86A17090739D}" destId="{DBC54489-8F45-4843-B66E-41358F3602E9}" srcOrd="0" destOrd="0" parTransId="{3C73E3FD-AE55-094E-B4D4-71BC04766D1C}" sibTransId="{C63140C3-E4EA-2D4F-B352-2FF03E8CB2A9}"/>
    <dgm:cxn modelId="{9BC9AB2A-1BBE-4447-9A97-EAB40C96F907}" srcId="{1DAC90B7-6707-834B-80BD-1DE5AD7AE15A}" destId="{97D8BB99-6DD4-A64D-AD3A-DDED0AB5B805}" srcOrd="0" destOrd="0" parTransId="{D4EC0175-2A7B-7846-AEC0-2CED9DC198E0}" sibTransId="{58F721F1-21CA-7241-BD54-46B71AC774F5}"/>
    <dgm:cxn modelId="{56BD661F-BF5B-2D41-8F68-496EB1A27E58}" type="presOf" srcId="{5DA3418E-DB4B-FF42-B123-DBBD66736BD7}" destId="{3ADE00C8-8936-9E44-9966-B4C9443960E7}" srcOrd="0" destOrd="0" presId="urn:microsoft.com/office/officeart/2005/8/layout/chevron2"/>
    <dgm:cxn modelId="{CC8A9C78-F290-7E42-B54C-262460726544}" srcId="{F81AE4C5-B34E-B04C-863C-E46FFAA4324B}" destId="{F7D1969B-53A1-7645-97E9-91C4D72C24E4}" srcOrd="5" destOrd="0" parTransId="{33BEEC36-52EB-954C-BCAC-3DF201A8DEF0}" sibTransId="{3819723D-8AEF-164A-8996-DE92AC7AB1FC}"/>
    <dgm:cxn modelId="{2A9AC3CB-1D20-8D46-BD5A-79F7E563557F}" type="presOf" srcId="{DBC54489-8F45-4843-B66E-41358F3602E9}" destId="{E9ED7F19-3597-CC45-BF98-95FE334E7847}" srcOrd="0" destOrd="0" presId="urn:microsoft.com/office/officeart/2005/8/layout/chevron2"/>
    <dgm:cxn modelId="{51924A22-C7B9-7A44-BA28-72CE943A5896}" type="presOf" srcId="{0A02D992-EF2C-9542-88FA-8321DA1BED4B}" destId="{E777551D-665B-EF40-A4AE-19569D80B09F}" srcOrd="0" destOrd="0" presId="urn:microsoft.com/office/officeart/2005/8/layout/chevron2"/>
    <dgm:cxn modelId="{BED3D458-34AC-1C44-BB3D-3B9541D29711}" srcId="{F7D1969B-53A1-7645-97E9-91C4D72C24E4}" destId="{7EF551BC-457B-274E-8D4B-CC6895033FA5}" srcOrd="0" destOrd="0" parTransId="{DD47EC6E-971E-074C-94DF-2D30AF441B4A}" sibTransId="{C151EA55-0B67-C64E-AEB3-7ABF9CB63829}"/>
    <dgm:cxn modelId="{502562B5-DFA6-2448-9764-FDE97D130820}" srcId="{5DA3418E-DB4B-FF42-B123-DBBD66736BD7}" destId="{3779CFD1-782F-BE4B-89A7-D7DFF565E1C4}" srcOrd="0" destOrd="0" parTransId="{AC9B584D-4AC9-DE4D-993D-55DB9D9AA3F9}" sibTransId="{AAB55CD0-3683-EA4D-8725-75A55F4038BD}"/>
    <dgm:cxn modelId="{809E29D6-60D0-A144-990D-33F310BDDDDD}" type="presOf" srcId="{97D8BB99-6DD4-A64D-AD3A-DDED0AB5B805}" destId="{C8D66159-239C-A947-93EB-FF89054E979D}" srcOrd="0" destOrd="0" presId="urn:microsoft.com/office/officeart/2005/8/layout/chevron2"/>
    <dgm:cxn modelId="{308B7A5C-FAA8-A642-A490-C8DE38CB335D}" type="presOf" srcId="{F81AE4C5-B34E-B04C-863C-E46FFAA4324B}" destId="{8926A2B0-745B-6F4C-91B7-E5319D29BACB}" srcOrd="0" destOrd="0" presId="urn:microsoft.com/office/officeart/2005/8/layout/chevron2"/>
    <dgm:cxn modelId="{D297AB94-C8F4-4646-AB24-F9F845BA51E8}" type="presOf" srcId="{36E0E8A0-9D23-A745-B131-E1443F3FB08C}" destId="{DC049674-6133-A04F-8C71-4C489DF415B8}" srcOrd="0" destOrd="0" presId="urn:microsoft.com/office/officeart/2005/8/layout/chevron2"/>
    <dgm:cxn modelId="{F2914AF2-33E1-844F-A905-FEC3A78D4E8B}" srcId="{74CDD88A-549F-F944-B90E-DEA6878AEA99}" destId="{A4CC4A05-ABDB-754F-B02E-95B7654E0EF1}" srcOrd="0" destOrd="0" parTransId="{7EF3CBB4-1032-D043-84EF-69055739C31A}" sibTransId="{C0E8C3F6-7FE7-F741-886D-D60EF60160E5}"/>
    <dgm:cxn modelId="{025A13B2-11DE-9E42-9659-2507EEEFCE5B}" type="presOf" srcId="{3779CFD1-782F-BE4B-89A7-D7DFF565E1C4}" destId="{DE36E0A4-4385-B342-8B67-3BFD80B681D3}" srcOrd="0" destOrd="0" presId="urn:microsoft.com/office/officeart/2005/8/layout/chevron2"/>
    <dgm:cxn modelId="{7FD9EC4D-1085-884E-96A1-96E4A874E814}" srcId="{F81AE4C5-B34E-B04C-863C-E46FFAA4324B}" destId="{1DAC90B7-6707-834B-80BD-1DE5AD7AE15A}" srcOrd="3" destOrd="0" parTransId="{B9E08E85-D14E-B946-A99B-029A9FEDE95C}" sibTransId="{B86CD9FD-DFA4-BB4F-B712-3440552602AD}"/>
    <dgm:cxn modelId="{E6692BEB-CF2B-E144-9584-8228470EA7CD}" srcId="{F81AE4C5-B34E-B04C-863C-E46FFAA4324B}" destId="{74CDD88A-549F-F944-B90E-DEA6878AEA99}" srcOrd="4" destOrd="0" parTransId="{DE7AB666-171E-0A4F-A5C0-1133F49195A2}" sibTransId="{4A35F8A7-96F2-8D40-8AA4-64E5659F286C}"/>
    <dgm:cxn modelId="{F8E397D9-55E6-6144-A878-244EA0402EDB}" type="presOf" srcId="{7EF551BC-457B-274E-8D4B-CC6895033FA5}" destId="{4E432B58-784D-554A-BE3D-1448B6DB0C1D}" srcOrd="0" destOrd="0" presId="urn:microsoft.com/office/officeart/2005/8/layout/chevron2"/>
    <dgm:cxn modelId="{C91BEBE4-76B8-2244-9CD1-A5E5B7F091FF}" type="presParOf" srcId="{8926A2B0-745B-6F4C-91B7-E5319D29BACB}" destId="{9622AC7A-165F-A548-B86C-9568FB736BB0}" srcOrd="0" destOrd="0" presId="urn:microsoft.com/office/officeart/2005/8/layout/chevron2"/>
    <dgm:cxn modelId="{DDF98BF4-689E-B340-B878-8859E5DB62AC}" type="presParOf" srcId="{9622AC7A-165F-A548-B86C-9568FB736BB0}" destId="{3ADE00C8-8936-9E44-9966-B4C9443960E7}" srcOrd="0" destOrd="0" presId="urn:microsoft.com/office/officeart/2005/8/layout/chevron2"/>
    <dgm:cxn modelId="{B6B61029-16D2-9547-81AF-78898BE99178}" type="presParOf" srcId="{9622AC7A-165F-A548-B86C-9568FB736BB0}" destId="{DE36E0A4-4385-B342-8B67-3BFD80B681D3}" srcOrd="1" destOrd="0" presId="urn:microsoft.com/office/officeart/2005/8/layout/chevron2"/>
    <dgm:cxn modelId="{4400681D-BFEE-544A-942B-429EE2CFB127}" type="presParOf" srcId="{8926A2B0-745B-6F4C-91B7-E5319D29BACB}" destId="{A61784F3-6A36-E845-B5C4-6329C1ADFDB7}" srcOrd="1" destOrd="0" presId="urn:microsoft.com/office/officeart/2005/8/layout/chevron2"/>
    <dgm:cxn modelId="{C2D3367C-157A-D643-A44F-9448F3821F99}" type="presParOf" srcId="{8926A2B0-745B-6F4C-91B7-E5319D29BACB}" destId="{4E32278F-E81C-0D45-A730-0D709D1AA132}" srcOrd="2" destOrd="0" presId="urn:microsoft.com/office/officeart/2005/8/layout/chevron2"/>
    <dgm:cxn modelId="{780099F0-4CD9-7647-BB46-6F974A054868}" type="presParOf" srcId="{4E32278F-E81C-0D45-A730-0D709D1AA132}" destId="{DC049674-6133-A04F-8C71-4C489DF415B8}" srcOrd="0" destOrd="0" presId="urn:microsoft.com/office/officeart/2005/8/layout/chevron2"/>
    <dgm:cxn modelId="{FCB07308-2556-6C46-904E-B0A8FB6DD656}" type="presParOf" srcId="{4E32278F-E81C-0D45-A730-0D709D1AA132}" destId="{E777551D-665B-EF40-A4AE-19569D80B09F}" srcOrd="1" destOrd="0" presId="urn:microsoft.com/office/officeart/2005/8/layout/chevron2"/>
    <dgm:cxn modelId="{3AF91996-1BEF-6E4B-A13F-1321E466C000}" type="presParOf" srcId="{8926A2B0-745B-6F4C-91B7-E5319D29BACB}" destId="{B88EFC02-6B0C-3545-B8BC-D9C3E1F865A4}" srcOrd="3" destOrd="0" presId="urn:microsoft.com/office/officeart/2005/8/layout/chevron2"/>
    <dgm:cxn modelId="{DA695AA4-43E1-CF47-B355-60438D9822CF}" type="presParOf" srcId="{8926A2B0-745B-6F4C-91B7-E5319D29BACB}" destId="{7BB093BB-1900-D54E-90F3-3DA57DCCBB04}" srcOrd="4" destOrd="0" presId="urn:microsoft.com/office/officeart/2005/8/layout/chevron2"/>
    <dgm:cxn modelId="{B14FC986-A09E-6346-980E-FDB33860078B}" type="presParOf" srcId="{7BB093BB-1900-D54E-90F3-3DA57DCCBB04}" destId="{60D3C4C0-DB41-9549-A77B-1596F4E9BADE}" srcOrd="0" destOrd="0" presId="urn:microsoft.com/office/officeart/2005/8/layout/chevron2"/>
    <dgm:cxn modelId="{DBD1D671-5248-014B-83E5-5D56E91DC1F7}" type="presParOf" srcId="{7BB093BB-1900-D54E-90F3-3DA57DCCBB04}" destId="{E9ED7F19-3597-CC45-BF98-95FE334E7847}" srcOrd="1" destOrd="0" presId="urn:microsoft.com/office/officeart/2005/8/layout/chevron2"/>
    <dgm:cxn modelId="{875F08A5-40E1-404D-B1B2-84FB59F8F05F}" type="presParOf" srcId="{8926A2B0-745B-6F4C-91B7-E5319D29BACB}" destId="{E5C1B068-E88D-9E46-80B3-B064E16421EE}" srcOrd="5" destOrd="0" presId="urn:microsoft.com/office/officeart/2005/8/layout/chevron2"/>
    <dgm:cxn modelId="{321F94AF-78F7-A74C-B6A6-347E4C83BED4}" type="presParOf" srcId="{8926A2B0-745B-6F4C-91B7-E5319D29BACB}" destId="{12BFE38E-AA77-9147-9563-5B2E10BB83CC}" srcOrd="6" destOrd="0" presId="urn:microsoft.com/office/officeart/2005/8/layout/chevron2"/>
    <dgm:cxn modelId="{3DC343E4-8210-DD40-BEE3-83240CBB134F}" type="presParOf" srcId="{12BFE38E-AA77-9147-9563-5B2E10BB83CC}" destId="{57F9225C-7463-394C-B866-B20156C2172A}" srcOrd="0" destOrd="0" presId="urn:microsoft.com/office/officeart/2005/8/layout/chevron2"/>
    <dgm:cxn modelId="{3C488102-E23E-6942-AD3A-79A537555B6C}" type="presParOf" srcId="{12BFE38E-AA77-9147-9563-5B2E10BB83CC}" destId="{C8D66159-239C-A947-93EB-FF89054E979D}" srcOrd="1" destOrd="0" presId="urn:microsoft.com/office/officeart/2005/8/layout/chevron2"/>
    <dgm:cxn modelId="{BD063446-D0C8-4F4C-B58E-4300EB809310}" type="presParOf" srcId="{8926A2B0-745B-6F4C-91B7-E5319D29BACB}" destId="{722EDF77-AFD0-BF44-8E94-25003368AAB7}" srcOrd="7" destOrd="0" presId="urn:microsoft.com/office/officeart/2005/8/layout/chevron2"/>
    <dgm:cxn modelId="{136CA76D-A9A9-B445-A953-B850B9E0A4F5}" type="presParOf" srcId="{8926A2B0-745B-6F4C-91B7-E5319D29BACB}" destId="{18E35F9B-2DE8-134E-A715-A6BE059FD35D}" srcOrd="8" destOrd="0" presId="urn:microsoft.com/office/officeart/2005/8/layout/chevron2"/>
    <dgm:cxn modelId="{874752BA-AD99-2149-B263-C88E18A7FCFD}" type="presParOf" srcId="{18E35F9B-2DE8-134E-A715-A6BE059FD35D}" destId="{44CC2E2D-F2DF-9041-993A-5C0D23E88755}" srcOrd="0" destOrd="0" presId="urn:microsoft.com/office/officeart/2005/8/layout/chevron2"/>
    <dgm:cxn modelId="{7A527C34-E7FB-7B48-964E-0DC9939E7B7C}" type="presParOf" srcId="{18E35F9B-2DE8-134E-A715-A6BE059FD35D}" destId="{C3846997-357D-6843-BF65-FD04875FAF4D}" srcOrd="1" destOrd="0" presId="urn:microsoft.com/office/officeart/2005/8/layout/chevron2"/>
    <dgm:cxn modelId="{E2DA0EAE-2F98-364E-9ABB-9F83497EAE11}" type="presParOf" srcId="{8926A2B0-745B-6F4C-91B7-E5319D29BACB}" destId="{28A1E4CE-5D83-234A-A715-C9F0EC2D0BD2}" srcOrd="9" destOrd="0" presId="urn:microsoft.com/office/officeart/2005/8/layout/chevron2"/>
    <dgm:cxn modelId="{C7A1F205-065D-5249-8FD5-23C205CE00B9}" type="presParOf" srcId="{8926A2B0-745B-6F4C-91B7-E5319D29BACB}" destId="{83C3BB4F-6C14-0340-A036-54A2C4F3EEEA}" srcOrd="10" destOrd="0" presId="urn:microsoft.com/office/officeart/2005/8/layout/chevron2"/>
    <dgm:cxn modelId="{1DD56D43-FB66-FF4C-8B7B-0C3C53560F3E}" type="presParOf" srcId="{83C3BB4F-6C14-0340-A036-54A2C4F3EEEA}" destId="{A78E5709-1C0A-D648-AB3D-891FA8B66E39}" srcOrd="0" destOrd="0" presId="urn:microsoft.com/office/officeart/2005/8/layout/chevron2"/>
    <dgm:cxn modelId="{BC56CC77-A816-2A44-9502-35D8BFC9E984}" type="presParOf" srcId="{83C3BB4F-6C14-0340-A036-54A2C4F3EEEA}" destId="{4E432B58-784D-554A-BE3D-1448B6DB0C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mtClean="0"/>
            <a:t>state</a:t>
          </a:r>
          <a:endParaRPr lang="en-US" dirty="0" smtClean="0"/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 smtClean="0"/>
            <a:t>memory pointers</a:t>
          </a:r>
          <a:endParaRPr lang="en-US" dirty="0" smtClean="0"/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r>
            <a:rPr lang="en-US" smtClean="0"/>
            <a:t>context data</a:t>
          </a:r>
          <a:endParaRPr lang="en-US" dirty="0" smtClean="0"/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accounting information</a:t>
          </a:r>
          <a:endParaRPr lang="en-US" dirty="0" smtClean="0"/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6184B1-C248-0244-9D3B-CB3286EE82C6}" type="presOf" srcId="{94BCFAB0-9BDD-6A4C-BDA3-38544E1BA07C}" destId="{843458A4-26D2-2C44-B9FB-71A1610693F2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8D7692C7-16D8-A34F-9BEC-C0CC13E47028}" type="presOf" srcId="{E90F924F-9396-2442-BDA3-BF3934D5AB60}" destId="{F9C2771E-E09D-7E4B-8BC7-2EACC928AB9D}" srcOrd="0" destOrd="0" presId="urn:microsoft.com/office/officeart/2005/8/layout/default#1"/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F8A8FCB9-EDE4-E14C-AA60-BC652F5FDC92}" type="presOf" srcId="{19C7F067-6540-364F-AF6B-A3236C627A2B}" destId="{C89EF9B4-EDC8-C84D-A659-29B518ACADDB}" srcOrd="0" destOrd="0" presId="urn:microsoft.com/office/officeart/2005/8/layout/default#1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B87879C1-41F8-2244-B440-5AF0A67260B3}" type="presOf" srcId="{A22EA74F-013B-934F-81B5-A61D7773663C}" destId="{FFB3EB76-2E6C-B649-857A-BF94DBD248C3}" srcOrd="0" destOrd="0" presId="urn:microsoft.com/office/officeart/2005/8/layout/default#1"/>
    <dgm:cxn modelId="{658A2C7B-F7A7-BA4C-A820-AFD02D6412B1}" type="presOf" srcId="{B6242E29-052A-3A41-8102-2545FCCE8336}" destId="{4B2744D8-5219-FE41-ACC6-C2EE72C25ABB}" srcOrd="0" destOrd="0" presId="urn:microsoft.com/office/officeart/2005/8/layout/default#1"/>
    <dgm:cxn modelId="{DA718B85-FAFC-6A4B-90FA-02073F22134E}" type="presOf" srcId="{582286A7-690C-4840-B35D-D2575D0CA780}" destId="{F5765459-F0DD-B04E-8F83-90F8421A8211}" srcOrd="0" destOrd="0" presId="urn:microsoft.com/office/officeart/2005/8/layout/default#1"/>
    <dgm:cxn modelId="{76ED1D46-3EBB-E043-BA49-C5A49027C917}" type="presOf" srcId="{715CFDD4-B3DA-BE4A-9A9E-CD0BCBFEBF8C}" destId="{B373FAC3-5061-AF49-B501-530831A6C23F}" srcOrd="0" destOrd="0" presId="urn:microsoft.com/office/officeart/2005/8/layout/default#1"/>
    <dgm:cxn modelId="{9C298117-6321-6245-94ED-4369A1AD1112}" type="presOf" srcId="{ECDBB81C-2E50-BF48-A4AE-72E7EA7AEDEB}" destId="{685CC5D3-5A33-4348-9730-FBED9A117716}" srcOrd="0" destOrd="0" presId="urn:microsoft.com/office/officeart/2005/8/layout/default#1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E0357F0D-F7AF-934D-9A06-E5A754B0559D}" type="presOf" srcId="{0C8479D2-2CDE-6B40-A71B-1E3405C8F018}" destId="{5787ADE3-2B9F-7944-82CB-CE71DF883FF9}" srcOrd="0" destOrd="0" presId="urn:microsoft.com/office/officeart/2005/8/layout/default#1"/>
    <dgm:cxn modelId="{7EF2C9DA-85EF-7442-A4A9-7B581D60E7B8}" type="presParOf" srcId="{685CC5D3-5A33-4348-9730-FBED9A117716}" destId="{843458A4-26D2-2C44-B9FB-71A1610693F2}" srcOrd="0" destOrd="0" presId="urn:microsoft.com/office/officeart/2005/8/layout/default#1"/>
    <dgm:cxn modelId="{5C8F52C9-B5CF-6449-8A4D-9A70028BC589}" type="presParOf" srcId="{685CC5D3-5A33-4348-9730-FBED9A117716}" destId="{505486F8-265A-344C-997A-20E64C179B1B}" srcOrd="1" destOrd="0" presId="urn:microsoft.com/office/officeart/2005/8/layout/default#1"/>
    <dgm:cxn modelId="{16931890-2685-4E49-88CE-620FF1BBCE6F}" type="presParOf" srcId="{685CC5D3-5A33-4348-9730-FBED9A117716}" destId="{FFB3EB76-2E6C-B649-857A-BF94DBD248C3}" srcOrd="2" destOrd="0" presId="urn:microsoft.com/office/officeart/2005/8/layout/default#1"/>
    <dgm:cxn modelId="{0B00EBED-7E94-2246-9226-DF4649402497}" type="presParOf" srcId="{685CC5D3-5A33-4348-9730-FBED9A117716}" destId="{3B3A30A3-E8E2-1740-9022-E95420533982}" srcOrd="3" destOrd="0" presId="urn:microsoft.com/office/officeart/2005/8/layout/default#1"/>
    <dgm:cxn modelId="{732A31AB-B05F-804C-81F1-BA6EBBB76D96}" type="presParOf" srcId="{685CC5D3-5A33-4348-9730-FBED9A117716}" destId="{F9C2771E-E09D-7E4B-8BC7-2EACC928AB9D}" srcOrd="4" destOrd="0" presId="urn:microsoft.com/office/officeart/2005/8/layout/default#1"/>
    <dgm:cxn modelId="{7672E6C8-EB69-DE42-B633-4A052796C174}" type="presParOf" srcId="{685CC5D3-5A33-4348-9730-FBED9A117716}" destId="{6C4059F1-FE40-9F4A-8D0D-A07772629B23}" srcOrd="5" destOrd="0" presId="urn:microsoft.com/office/officeart/2005/8/layout/default#1"/>
    <dgm:cxn modelId="{7C237E49-7C18-D242-8569-2D312C0F0547}" type="presParOf" srcId="{685CC5D3-5A33-4348-9730-FBED9A117716}" destId="{B373FAC3-5061-AF49-B501-530831A6C23F}" srcOrd="6" destOrd="0" presId="urn:microsoft.com/office/officeart/2005/8/layout/default#1"/>
    <dgm:cxn modelId="{10526CC4-8B66-4A42-88E5-E90ED268E972}" type="presParOf" srcId="{685CC5D3-5A33-4348-9730-FBED9A117716}" destId="{16357438-5BB6-2941-8CAF-C76EAF764FBD}" srcOrd="7" destOrd="0" presId="urn:microsoft.com/office/officeart/2005/8/layout/default#1"/>
    <dgm:cxn modelId="{55AB9F21-3FA3-1D43-9052-DC0B95C5AE6C}" type="presParOf" srcId="{685CC5D3-5A33-4348-9730-FBED9A117716}" destId="{C89EF9B4-EDC8-C84D-A659-29B518ACADDB}" srcOrd="8" destOrd="0" presId="urn:microsoft.com/office/officeart/2005/8/layout/default#1"/>
    <dgm:cxn modelId="{11261CBA-B301-A946-97BE-9449D17B4C05}" type="presParOf" srcId="{685CC5D3-5A33-4348-9730-FBED9A117716}" destId="{DC75E8E5-983A-6348-83ED-A5DE3C2B5ADF}" srcOrd="9" destOrd="0" presId="urn:microsoft.com/office/officeart/2005/8/layout/default#1"/>
    <dgm:cxn modelId="{1BC9729C-2CF8-E140-AB9C-278D0A638EEB}" type="presParOf" srcId="{685CC5D3-5A33-4348-9730-FBED9A117716}" destId="{5787ADE3-2B9F-7944-82CB-CE71DF883FF9}" srcOrd="10" destOrd="0" presId="urn:microsoft.com/office/officeart/2005/8/layout/default#1"/>
    <dgm:cxn modelId="{0CB81EF3-D786-A94F-B3FA-9A14F577EC74}" type="presParOf" srcId="{685CC5D3-5A33-4348-9730-FBED9A117716}" destId="{019EA49A-43C9-6648-932D-ADF84E4B4D6F}" srcOrd="11" destOrd="0" presId="urn:microsoft.com/office/officeart/2005/8/layout/default#1"/>
    <dgm:cxn modelId="{5B9413BC-C58A-9D47-BA77-99E98E16DB29}" type="presParOf" srcId="{685CC5D3-5A33-4348-9730-FBED9A117716}" destId="{F5765459-F0DD-B04E-8F83-90F8421A8211}" srcOrd="12" destOrd="0" presId="urn:microsoft.com/office/officeart/2005/8/layout/default#1"/>
    <dgm:cxn modelId="{4877862B-8475-D047-8BC3-FB8987FB0CF4}" type="presParOf" srcId="{685CC5D3-5A33-4348-9730-FBED9A117716}" destId="{7DCAB91D-9C5C-6D4E-B913-58A90D09C08A}" srcOrd="13" destOrd="0" presId="urn:microsoft.com/office/officeart/2005/8/layout/default#1"/>
    <dgm:cxn modelId="{DA7E1A16-06A0-C944-BFD7-757C56DB1565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 dirty="0" smtClean="0"/>
            <a:t>Trace</a:t>
          </a:r>
          <a:endParaRPr lang="en-US" sz="2000" dirty="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600" dirty="0" smtClean="0"/>
            <a:t>the behavior of an individual process by listing the sequence of instructions that execute for that process</a:t>
          </a:r>
          <a:endParaRPr lang="en-US" sz="1600" dirty="0"/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600" dirty="0" smtClean="0"/>
            <a:t>the behavior of the processor can be characterized by showing how the traces of the various processes are interleaved</a:t>
          </a:r>
          <a:endParaRPr lang="en-US" sz="1600" dirty="0"/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 dirty="0" smtClean="0"/>
            <a:t>Dispatcher</a:t>
          </a:r>
          <a:r>
            <a:rPr lang="en-US" sz="1600" dirty="0" smtClean="0"/>
            <a:t>  </a:t>
          </a:r>
          <a:endParaRPr lang="en-US" sz="1600" dirty="0"/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600" dirty="0" smtClean="0"/>
            <a:t>small program that switches the processor from one process to another</a:t>
          </a:r>
          <a:endParaRPr lang="en-US" sz="1600" dirty="0"/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1AF6C524-D51F-0A49-A292-7EA76152F327}" type="presOf" srcId="{F288BA89-D432-F942-BEAB-3302AF39D024}" destId="{6792DD43-5CA5-8E48-AF98-B37112383575}" srcOrd="0" destOrd="0" presId="urn:microsoft.com/office/officeart/2005/8/layout/hierarchy3"/>
    <dgm:cxn modelId="{5DEB4402-D2F8-7A41-A689-8571B7D568B0}" type="presOf" srcId="{8CF7DABB-E685-7649-9193-5973EE04A11C}" destId="{EE3338E7-0BBE-D244-8A2E-15290019B04C}" srcOrd="1" destOrd="0" presId="urn:microsoft.com/office/officeart/2005/8/layout/hierarchy3"/>
    <dgm:cxn modelId="{297D2BEB-69E6-F04A-A648-52FFF1BA8123}" type="presOf" srcId="{25188C39-687A-BD45-A96D-0C6C99BD8253}" destId="{3B32751B-D091-AF40-91E4-684216B0B821}" srcOrd="1" destOrd="0" presId="urn:microsoft.com/office/officeart/2005/8/layout/hierarchy3"/>
    <dgm:cxn modelId="{8105C386-F06C-5049-98BB-F9AB71911C30}" type="presOf" srcId="{8CF7DABB-E685-7649-9193-5973EE04A11C}" destId="{94F28402-8223-1345-8F86-B41D09DF4999}" srcOrd="0" destOrd="0" presId="urn:microsoft.com/office/officeart/2005/8/layout/hierarchy3"/>
    <dgm:cxn modelId="{8F9E5F55-5D67-504E-9AC8-F12824A019E2}" type="presOf" srcId="{755F770C-EEB9-0B4A-8B8E-7A4E15984F6D}" destId="{4F8FA6E2-0E58-0840-912D-8E16EF91B389}" srcOrd="0" destOrd="0" presId="urn:microsoft.com/office/officeart/2005/8/layout/hierarchy3"/>
    <dgm:cxn modelId="{73495400-CCAD-D34F-9A47-9A822F7EFE0B}" type="presOf" srcId="{86AD88F0-314B-6444-BD87-F3C84F11651F}" destId="{08D83BD6-2A2F-574C-9D5C-736CF5FE7520}" srcOrd="0" destOrd="0" presId="urn:microsoft.com/office/officeart/2005/8/layout/hierarchy3"/>
    <dgm:cxn modelId="{366A8C1C-3C85-BA42-B4C3-A42B0ACBA409}" type="presOf" srcId="{2FD46B0E-E9C9-1E4B-961E-80132A5C983C}" destId="{AA843FC4-97DC-3649-9F16-C3801798B452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D91D57CC-8629-E642-9ACF-C7315A20A12C}" type="presOf" srcId="{693DF3AA-9269-2545-9150-1B3192513936}" destId="{7AF818EE-1FFA-0148-A0A6-03F1AC28E0C7}" srcOrd="0" destOrd="0" presId="urn:microsoft.com/office/officeart/2005/8/layout/hierarchy3"/>
    <dgm:cxn modelId="{18D9798F-9885-7C46-80DA-D61E687A0D8E}" type="presOf" srcId="{25188C39-687A-BD45-A96D-0C6C99BD8253}" destId="{64F1C8D8-40A2-DF44-AC72-3FFC719959BB}" srcOrd="0" destOrd="0" presId="urn:microsoft.com/office/officeart/2005/8/layout/hierarchy3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EE56C57B-2A06-374C-A8F8-3FB988CDD7AB}" type="presOf" srcId="{ADE4F796-F389-964A-9F92-660666F3A636}" destId="{1C89C9B8-759F-944F-AA18-FE790C10A65E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22AF5FE7-CFD3-3146-8A46-893BB111FA4A}" type="presOf" srcId="{233F7DFA-202E-F74C-AB9D-53EFC686B345}" destId="{1C076669-4CFF-0B4F-8B31-76E9F2CCEE9B}" srcOrd="0" destOrd="0" presId="urn:microsoft.com/office/officeart/2005/8/layout/hierarchy3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D5475560-8DC9-F94B-87C6-B67C3D108539}" type="presParOf" srcId="{AA843FC4-97DC-3649-9F16-C3801798B452}" destId="{80EA5A8F-1803-784A-AFE3-3DD0EA8F50BD}" srcOrd="0" destOrd="0" presId="urn:microsoft.com/office/officeart/2005/8/layout/hierarchy3"/>
    <dgm:cxn modelId="{35443F45-3F2F-0845-AF9D-E36C14CF45D6}" type="presParOf" srcId="{80EA5A8F-1803-784A-AFE3-3DD0EA8F50BD}" destId="{2771C28D-ABBE-A741-8A65-D460C7EB471D}" srcOrd="0" destOrd="0" presId="urn:microsoft.com/office/officeart/2005/8/layout/hierarchy3"/>
    <dgm:cxn modelId="{75D8D6BC-BE0B-5845-A740-E2C04C08BB89}" type="presParOf" srcId="{2771C28D-ABBE-A741-8A65-D460C7EB471D}" destId="{94F28402-8223-1345-8F86-B41D09DF4999}" srcOrd="0" destOrd="0" presId="urn:microsoft.com/office/officeart/2005/8/layout/hierarchy3"/>
    <dgm:cxn modelId="{FD653EC9-91FD-9845-BE97-3343A93DB900}" type="presParOf" srcId="{2771C28D-ABBE-A741-8A65-D460C7EB471D}" destId="{EE3338E7-0BBE-D244-8A2E-15290019B04C}" srcOrd="1" destOrd="0" presId="urn:microsoft.com/office/officeart/2005/8/layout/hierarchy3"/>
    <dgm:cxn modelId="{D7144A97-9E7B-804C-90E4-6AFDC71D3919}" type="presParOf" srcId="{80EA5A8F-1803-784A-AFE3-3DD0EA8F50BD}" destId="{98535523-42D4-4043-95B6-AD340DA8CDAC}" srcOrd="1" destOrd="0" presId="urn:microsoft.com/office/officeart/2005/8/layout/hierarchy3"/>
    <dgm:cxn modelId="{E8080F2C-E890-674C-A742-CBC0768205F6}" type="presParOf" srcId="{98535523-42D4-4043-95B6-AD340DA8CDAC}" destId="{6792DD43-5CA5-8E48-AF98-B37112383575}" srcOrd="0" destOrd="0" presId="urn:microsoft.com/office/officeart/2005/8/layout/hierarchy3"/>
    <dgm:cxn modelId="{37F77D49-48F2-F043-80E6-4A783D48805D}" type="presParOf" srcId="{98535523-42D4-4043-95B6-AD340DA8CDAC}" destId="{08D83BD6-2A2F-574C-9D5C-736CF5FE7520}" srcOrd="1" destOrd="0" presId="urn:microsoft.com/office/officeart/2005/8/layout/hierarchy3"/>
    <dgm:cxn modelId="{3FADDE88-FE5D-EB42-A56C-7E771F0180E3}" type="presParOf" srcId="{98535523-42D4-4043-95B6-AD340DA8CDAC}" destId="{1C89C9B8-759F-944F-AA18-FE790C10A65E}" srcOrd="2" destOrd="0" presId="urn:microsoft.com/office/officeart/2005/8/layout/hierarchy3"/>
    <dgm:cxn modelId="{D617B790-CF3A-1D48-8D46-F22C4F1001FF}" type="presParOf" srcId="{98535523-42D4-4043-95B6-AD340DA8CDAC}" destId="{1C076669-4CFF-0B4F-8B31-76E9F2CCEE9B}" srcOrd="3" destOrd="0" presId="urn:microsoft.com/office/officeart/2005/8/layout/hierarchy3"/>
    <dgm:cxn modelId="{1A42E3F0-7469-7949-AF0A-BA7EED10ED20}" type="presParOf" srcId="{AA843FC4-97DC-3649-9F16-C3801798B452}" destId="{2565A228-6B6E-0144-A2BB-59C59BF41707}" srcOrd="1" destOrd="0" presId="urn:microsoft.com/office/officeart/2005/8/layout/hierarchy3"/>
    <dgm:cxn modelId="{E353CFF9-1237-1E40-910A-E41DE3ECF1B2}" type="presParOf" srcId="{2565A228-6B6E-0144-A2BB-59C59BF41707}" destId="{95C64F64-3E0F-7B42-AB4F-CE0F60855F36}" srcOrd="0" destOrd="0" presId="urn:microsoft.com/office/officeart/2005/8/layout/hierarchy3"/>
    <dgm:cxn modelId="{13C914FE-C29E-C241-8EFB-990CD6D8EFB5}" type="presParOf" srcId="{95C64F64-3E0F-7B42-AB4F-CE0F60855F36}" destId="{64F1C8D8-40A2-DF44-AC72-3FFC719959BB}" srcOrd="0" destOrd="0" presId="urn:microsoft.com/office/officeart/2005/8/layout/hierarchy3"/>
    <dgm:cxn modelId="{D8C9936E-EF38-9341-8CF0-CC128AC65913}" type="presParOf" srcId="{95C64F64-3E0F-7B42-AB4F-CE0F60855F36}" destId="{3B32751B-D091-AF40-91E4-684216B0B821}" srcOrd="1" destOrd="0" presId="urn:microsoft.com/office/officeart/2005/8/layout/hierarchy3"/>
    <dgm:cxn modelId="{68A2DBED-7B41-1D45-8B16-7E6BF1CC3CC4}" type="presParOf" srcId="{2565A228-6B6E-0144-A2BB-59C59BF41707}" destId="{2B930B0D-6B56-2741-AC9D-724F5E3525F8}" srcOrd="1" destOrd="0" presId="urn:microsoft.com/office/officeart/2005/8/layout/hierarchy3"/>
    <dgm:cxn modelId="{1491018A-849F-FC43-9236-3F557D0E4523}" type="presParOf" srcId="{2B930B0D-6B56-2741-AC9D-724F5E3525F8}" destId="{4F8FA6E2-0E58-0840-912D-8E16EF91B389}" srcOrd="0" destOrd="0" presId="urn:microsoft.com/office/officeart/2005/8/layout/hierarchy3"/>
    <dgm:cxn modelId="{2418BA6B-01E5-8B4D-8D69-B3034BB76A7F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/>
      <dgm:spPr/>
      <dgm:t>
        <a:bodyPr/>
        <a:lstStyle/>
        <a:p>
          <a:pPr rtl="0"/>
          <a:r>
            <a:rPr lang="en-US" b="1" i="1" dirty="0" smtClean="0"/>
            <a:t>Process spawning</a:t>
          </a:r>
          <a:endParaRPr lang="en-US" dirty="0"/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/>
        </a:p>
      </dgm:t>
    </dgm:pt>
    <dgm:pt modelId="{1C2237B4-0F8E-2941-A3BA-092D9D2BD042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dirty="0" smtClean="0"/>
            <a:t>when the OS creates a process at the explicit request of another process</a:t>
          </a:r>
          <a:endParaRPr lang="en-NZ" b="1" i="1" dirty="0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/>
        </a:p>
      </dgm:t>
    </dgm:pt>
    <dgm:pt modelId="{92B932D3-E2E3-3E4F-B639-04EAC8B67265}">
      <dgm:prSet/>
      <dgm:spPr/>
      <dgm:t>
        <a:bodyPr/>
        <a:lstStyle/>
        <a:p>
          <a:pPr rtl="0"/>
          <a:r>
            <a:rPr lang="en-US" b="1" i="1" dirty="0" smtClean="0"/>
            <a:t>Parent process</a:t>
          </a:r>
          <a:endParaRPr lang="en-US" dirty="0"/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/>
        </a:p>
      </dgm:t>
    </dgm:pt>
    <dgm:pt modelId="{3B113823-13D8-0248-9A31-CA30A16088A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original, creating, process</a:t>
          </a:r>
          <a:endParaRPr lang="en-US" dirty="0"/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/>
        </a:p>
      </dgm:t>
    </dgm:pt>
    <dgm:pt modelId="{ED327EA9-617D-874F-AE2D-F1A810D41DF1}">
      <dgm:prSet/>
      <dgm:spPr/>
      <dgm:t>
        <a:bodyPr/>
        <a:lstStyle/>
        <a:p>
          <a:pPr rtl="0"/>
          <a:r>
            <a:rPr lang="en-US" b="1" i="1" dirty="0" smtClean="0"/>
            <a:t>Child process </a:t>
          </a:r>
          <a:endParaRPr lang="en-US" dirty="0"/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/>
        </a:p>
      </dgm:t>
    </dgm:pt>
    <dgm:pt modelId="{797AA155-809C-5C4E-815A-79B6CDA5DC6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new process</a:t>
          </a:r>
          <a:endParaRPr lang="en-US" dirty="0"/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/>
        </a:p>
      </dgm:t>
    </dgm:pt>
    <dgm:pt modelId="{F3C9979B-06C3-7E45-BD10-6207B7A1BBF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dirty="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3023" custLinFactNeighborY="-1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89CCD0-0301-DD4F-A06E-15832D815033}" type="presOf" srcId="{92B932D3-E2E3-3E4F-B639-04EAC8B67265}" destId="{3B7AAAD3-B4B2-894D-BD62-FBDCA5DB86E5}" srcOrd="0" destOrd="0" presId="urn:microsoft.com/office/officeart/2005/8/layout/hList1"/>
    <dgm:cxn modelId="{71AD5493-7BCF-1643-A412-C1F9EB4D0372}" type="presOf" srcId="{9D1E7E1C-1A61-644F-80B9-C9E770F86FC9}" destId="{7012A570-2292-6042-8F87-375482494525}" srcOrd="0" destOrd="0" presId="urn:microsoft.com/office/officeart/2005/8/layout/hList1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E3D3B6C1-E269-344E-BB98-4E64A8111C89}" type="presOf" srcId="{F3C9979B-06C3-7E45-BD10-6207B7A1BBF5}" destId="{B830ED57-4DAF-3040-BF6C-9CF6B5560015}" srcOrd="0" destOrd="1" presId="urn:microsoft.com/office/officeart/2005/8/layout/hList1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598F4250-89B9-EF4D-A94E-E432766E65F5}" type="presOf" srcId="{ED327EA9-617D-874F-AE2D-F1A810D41DF1}" destId="{B5437CEF-732C-D940-ADAA-BDDAA09C9E8D}" srcOrd="0" destOrd="0" presId="urn:microsoft.com/office/officeart/2005/8/layout/hList1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CC07F658-8313-2342-9875-CF984D3F2483}" type="presOf" srcId="{3B113823-13D8-0248-9A31-CA30A16088AA}" destId="{094610A3-C2C3-B640-879C-283BC4C4886A}" srcOrd="0" destOrd="0" presId="urn:microsoft.com/office/officeart/2005/8/layout/hList1"/>
    <dgm:cxn modelId="{FA1EA2BC-9197-E047-8BD8-F52C5CF89C6E}" type="presOf" srcId="{797AA155-809C-5C4E-815A-79B6CDA5DC6A}" destId="{B830ED57-4DAF-3040-BF6C-9CF6B5560015}" srcOrd="0" destOrd="0" presId="urn:microsoft.com/office/officeart/2005/8/layout/hList1"/>
    <dgm:cxn modelId="{82B0EDF7-4578-574E-BAF3-ADD2C8398058}" type="presOf" srcId="{1C2237B4-0F8E-2941-A3BA-092D9D2BD042}" destId="{6E5587B0-CB6B-5F49-99BC-8512D84E1718}" srcOrd="0" destOrd="0" presId="urn:microsoft.com/office/officeart/2005/8/layout/hList1"/>
    <dgm:cxn modelId="{B221ABD5-DB13-BF45-A463-6C41EC0D4CDF}" type="presOf" srcId="{6731C334-AF11-3542-8C59-02AACA818E6A}" destId="{F5D36B78-1F81-EE4A-A629-A47EF8A594F4}" srcOrd="0" destOrd="0" presId="urn:microsoft.com/office/officeart/2005/8/layout/hList1"/>
    <dgm:cxn modelId="{32C6298E-0907-0840-BF39-2F4437FA5480}" type="presParOf" srcId="{F5D36B78-1F81-EE4A-A629-A47EF8A594F4}" destId="{A74C8154-08E7-4447-BD1E-1681AA752A13}" srcOrd="0" destOrd="0" presId="urn:microsoft.com/office/officeart/2005/8/layout/hList1"/>
    <dgm:cxn modelId="{A01EED05-70F6-A241-AF12-737D2CB88AF4}" type="presParOf" srcId="{A74C8154-08E7-4447-BD1E-1681AA752A13}" destId="{7012A570-2292-6042-8F87-375482494525}" srcOrd="0" destOrd="0" presId="urn:microsoft.com/office/officeart/2005/8/layout/hList1"/>
    <dgm:cxn modelId="{7A9D1DB5-6219-834E-8BC4-94E46D2BBAD7}" type="presParOf" srcId="{A74C8154-08E7-4447-BD1E-1681AA752A13}" destId="{6E5587B0-CB6B-5F49-99BC-8512D84E1718}" srcOrd="1" destOrd="0" presId="urn:microsoft.com/office/officeart/2005/8/layout/hList1"/>
    <dgm:cxn modelId="{A0779B66-451A-F74E-B364-CA34421FCA39}" type="presParOf" srcId="{F5D36B78-1F81-EE4A-A629-A47EF8A594F4}" destId="{83FDB912-E463-BB43-A426-495E5C1B9F59}" srcOrd="1" destOrd="0" presId="urn:microsoft.com/office/officeart/2005/8/layout/hList1"/>
    <dgm:cxn modelId="{276C280C-899C-8649-BA67-DC925DF5E9D4}" type="presParOf" srcId="{F5D36B78-1F81-EE4A-A629-A47EF8A594F4}" destId="{06FA7E0C-365E-3049-8EF9-25EB43125646}" srcOrd="2" destOrd="0" presId="urn:microsoft.com/office/officeart/2005/8/layout/hList1"/>
    <dgm:cxn modelId="{F07F5D9E-898B-F542-BF05-E2043F69FACF}" type="presParOf" srcId="{06FA7E0C-365E-3049-8EF9-25EB43125646}" destId="{3B7AAAD3-B4B2-894D-BD62-FBDCA5DB86E5}" srcOrd="0" destOrd="0" presId="urn:microsoft.com/office/officeart/2005/8/layout/hList1"/>
    <dgm:cxn modelId="{E84F5A4C-A972-C840-8C55-CEAA20F19598}" type="presParOf" srcId="{06FA7E0C-365E-3049-8EF9-25EB43125646}" destId="{094610A3-C2C3-B640-879C-283BC4C4886A}" srcOrd="1" destOrd="0" presId="urn:microsoft.com/office/officeart/2005/8/layout/hList1"/>
    <dgm:cxn modelId="{B4C78625-FB5E-A24D-B44E-8A0D308D951E}" type="presParOf" srcId="{F5D36B78-1F81-EE4A-A629-A47EF8A594F4}" destId="{CC752E20-1E1D-EE4F-94ED-EDF611B1745D}" srcOrd="3" destOrd="0" presId="urn:microsoft.com/office/officeart/2005/8/layout/hList1"/>
    <dgm:cxn modelId="{67CE2A38-73E5-AF44-A08D-71B88808FB5C}" type="presParOf" srcId="{F5D36B78-1F81-EE4A-A629-A47EF8A594F4}" destId="{C9D5DCC4-6884-7847-A551-EB55BE19C0CA}" srcOrd="4" destOrd="0" presId="urn:microsoft.com/office/officeart/2005/8/layout/hList1"/>
    <dgm:cxn modelId="{7C0BDF64-F0B1-1941-8D1B-7F6E04B65F1D}" type="presParOf" srcId="{C9D5DCC4-6884-7847-A551-EB55BE19C0CA}" destId="{B5437CEF-732C-D940-ADAA-BDDAA09C9E8D}" srcOrd="0" destOrd="0" presId="urn:microsoft.com/office/officeart/2005/8/layout/hList1"/>
    <dgm:cxn modelId="{8B502041-55E6-D247-8A7D-6DAB86AD7993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smtClean="0"/>
            <a:t>allocation of main memory to processes</a:t>
          </a:r>
          <a:endParaRPr lang="en-US" dirty="0" smtClean="0"/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smtClean="0"/>
            <a:t>allocation of secondary memory to processes</a:t>
          </a:r>
          <a:endParaRPr lang="en-US" dirty="0" smtClean="0"/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smtClean="0"/>
            <a:t>protection attributes of blocks of main or virtual memory</a:t>
          </a:r>
          <a:endParaRPr lang="en-US" dirty="0" smtClean="0"/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smtClean="0"/>
            <a:t>information needed to manage virtual memory</a:t>
          </a:r>
          <a:endParaRPr lang="en-US" dirty="0" smtClean="0"/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483AC0-93EA-E841-B4FA-277AE639765E}" type="doc">
      <dgm:prSet loTypeId="urn:microsoft.com/office/officeart/2005/8/layout/hList6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0FA2E-38A2-084A-8008-52541E336715}">
      <dgm:prSet phldrT="[Text]"/>
      <dgm:spPr/>
      <dgm:t>
        <a:bodyPr/>
        <a:lstStyle/>
        <a:p>
          <a:r>
            <a:rPr lang="en-US" dirty="0" smtClean="0"/>
            <a:t>If an I/O operation is in progress, the OS needs to know:</a:t>
          </a:r>
          <a:endParaRPr lang="en-US" dirty="0"/>
        </a:p>
      </dgm:t>
    </dgm:pt>
    <dgm:pt modelId="{CA2E03F6-329A-C542-9B4E-09F9B07AD746}" type="parTrans" cxnId="{1A1B3A03-26E9-A649-928B-D54348BD7142}">
      <dgm:prSet/>
      <dgm:spPr/>
      <dgm:t>
        <a:bodyPr/>
        <a:lstStyle/>
        <a:p>
          <a:endParaRPr lang="en-US"/>
        </a:p>
      </dgm:t>
    </dgm:pt>
    <dgm:pt modelId="{E5096948-CBD6-9642-A0A6-D063E1E6DF9E}" type="sibTrans" cxnId="{1A1B3A03-26E9-A649-928B-D54348BD7142}">
      <dgm:prSet/>
      <dgm:spPr/>
      <dgm:t>
        <a:bodyPr/>
        <a:lstStyle/>
        <a:p>
          <a:endParaRPr lang="en-US"/>
        </a:p>
      </dgm:t>
    </dgm:pt>
    <dgm:pt modelId="{0A07CD90-140F-7941-85A9-03DEFAE8EDBA}">
      <dgm:prSet/>
      <dgm:spPr/>
      <dgm:t>
        <a:bodyPr/>
        <a:lstStyle/>
        <a:p>
          <a:r>
            <a:rPr lang="en-US" smtClean="0"/>
            <a:t>the status of the I/O operation</a:t>
          </a:r>
          <a:endParaRPr lang="en-US" dirty="0" smtClean="0"/>
        </a:p>
      </dgm:t>
    </dgm:pt>
    <dgm:pt modelId="{DAD4FEC6-4078-F348-8661-DC1CBC9C5EB7}" type="parTrans" cxnId="{875EBE26-92DA-8E4B-BD92-7955EDFBB187}">
      <dgm:prSet/>
      <dgm:spPr/>
      <dgm:t>
        <a:bodyPr/>
        <a:lstStyle/>
        <a:p>
          <a:endParaRPr lang="en-US"/>
        </a:p>
      </dgm:t>
    </dgm:pt>
    <dgm:pt modelId="{A96E2C35-B43C-284A-8F6C-EC255CEB46E2}" type="sibTrans" cxnId="{875EBE26-92DA-8E4B-BD92-7955EDFBB187}">
      <dgm:prSet/>
      <dgm:spPr/>
      <dgm:t>
        <a:bodyPr/>
        <a:lstStyle/>
        <a:p>
          <a:endParaRPr lang="en-US"/>
        </a:p>
      </dgm:t>
    </dgm:pt>
    <dgm:pt modelId="{A452C825-FC81-9A4C-AA41-A8075B54C907}">
      <dgm:prSet/>
      <dgm:spPr/>
      <dgm:t>
        <a:bodyPr/>
        <a:lstStyle/>
        <a:p>
          <a:r>
            <a:rPr lang="en-US" dirty="0" smtClean="0"/>
            <a:t>the location in main memory being used as the source or destination of the I/O transfer</a:t>
          </a:r>
          <a:endParaRPr lang="en-US" dirty="0"/>
        </a:p>
      </dgm:t>
    </dgm:pt>
    <dgm:pt modelId="{E1846D62-E179-AC46-B3A2-565133559C19}" type="parTrans" cxnId="{66E3E055-BE84-8A4B-AA56-3B28D1FE623F}">
      <dgm:prSet/>
      <dgm:spPr/>
      <dgm:t>
        <a:bodyPr/>
        <a:lstStyle/>
        <a:p>
          <a:endParaRPr lang="en-US"/>
        </a:p>
      </dgm:t>
    </dgm:pt>
    <dgm:pt modelId="{CA980892-163F-984A-8353-259B373E2547}" type="sibTrans" cxnId="{66E3E055-BE84-8A4B-AA56-3B28D1FE623F}">
      <dgm:prSet/>
      <dgm:spPr/>
      <dgm:t>
        <a:bodyPr/>
        <a:lstStyle/>
        <a:p>
          <a:endParaRPr lang="en-US"/>
        </a:p>
      </dgm:t>
    </dgm:pt>
    <dgm:pt modelId="{9CDB328D-A836-A442-A1ED-9E5CA29EB382}" type="pres">
      <dgm:prSet presAssocID="{F8483AC0-93EA-E841-B4FA-277AE63976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2A3F9C-77AE-CD4E-A6A3-593211C3CA4E}" type="pres">
      <dgm:prSet presAssocID="{A040FA2E-38A2-084A-8008-52541E33671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1B3A03-26E9-A649-928B-D54348BD7142}" srcId="{F8483AC0-93EA-E841-B4FA-277AE639765E}" destId="{A040FA2E-38A2-084A-8008-52541E336715}" srcOrd="0" destOrd="0" parTransId="{CA2E03F6-329A-C542-9B4E-09F9B07AD746}" sibTransId="{E5096948-CBD6-9642-A0A6-D063E1E6DF9E}"/>
    <dgm:cxn modelId="{80D7BD1E-D999-3246-B9E0-4B0F5DDC70ED}" type="presOf" srcId="{A040FA2E-38A2-084A-8008-52541E336715}" destId="{D12A3F9C-77AE-CD4E-A6A3-593211C3CA4E}" srcOrd="0" destOrd="0" presId="urn:microsoft.com/office/officeart/2005/8/layout/hList6"/>
    <dgm:cxn modelId="{875EBE26-92DA-8E4B-BD92-7955EDFBB187}" srcId="{A040FA2E-38A2-084A-8008-52541E336715}" destId="{0A07CD90-140F-7941-85A9-03DEFAE8EDBA}" srcOrd="0" destOrd="0" parTransId="{DAD4FEC6-4078-F348-8661-DC1CBC9C5EB7}" sibTransId="{A96E2C35-B43C-284A-8F6C-EC255CEB46E2}"/>
    <dgm:cxn modelId="{23A9C733-27EF-434F-9365-C411D3BA490E}" type="presOf" srcId="{0A07CD90-140F-7941-85A9-03DEFAE8EDBA}" destId="{D12A3F9C-77AE-CD4E-A6A3-593211C3CA4E}" srcOrd="0" destOrd="1" presId="urn:microsoft.com/office/officeart/2005/8/layout/hList6"/>
    <dgm:cxn modelId="{2A6F20E4-25B2-7B44-8C55-27E5C340620D}" type="presOf" srcId="{F8483AC0-93EA-E841-B4FA-277AE639765E}" destId="{9CDB328D-A836-A442-A1ED-9E5CA29EB382}" srcOrd="0" destOrd="0" presId="urn:microsoft.com/office/officeart/2005/8/layout/hList6"/>
    <dgm:cxn modelId="{66E3E055-BE84-8A4B-AA56-3B28D1FE623F}" srcId="{A040FA2E-38A2-084A-8008-52541E336715}" destId="{A452C825-FC81-9A4C-AA41-A8075B54C907}" srcOrd="1" destOrd="0" parTransId="{E1846D62-E179-AC46-B3A2-565133559C19}" sibTransId="{CA980892-163F-984A-8353-259B373E2547}"/>
    <dgm:cxn modelId="{FC7A22DC-536E-C342-BCA5-C55E62EC61F1}" type="presOf" srcId="{A452C825-FC81-9A4C-AA41-A8075B54C907}" destId="{D12A3F9C-77AE-CD4E-A6A3-593211C3CA4E}" srcOrd="0" destOrd="2" presId="urn:microsoft.com/office/officeart/2005/8/layout/hList6"/>
    <dgm:cxn modelId="{ABD42188-5789-FE48-98AD-B29DBAEF1104}" type="presParOf" srcId="{9CDB328D-A836-A442-A1ED-9E5CA29EB382}" destId="{D12A3F9C-77AE-CD4E-A6A3-593211C3CA4E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smtClean="0"/>
            <a:t>existence of files</a:t>
          </a:r>
          <a:endParaRPr lang="en-US" dirty="0" smtClean="0"/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smtClean="0"/>
            <a:t>location on secondary memory</a:t>
          </a:r>
          <a:endParaRPr lang="en-US" dirty="0" smtClean="0"/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smtClean="0"/>
            <a:t>current status</a:t>
          </a:r>
          <a:endParaRPr lang="en-US" dirty="0" smtClean="0"/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smtClean="0"/>
            <a:t>other attributes</a:t>
          </a:r>
          <a:endParaRPr lang="en-US" dirty="0" smtClean="0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1B24F423-BF5C-5A4D-9F28-A21761E6A60D}" type="presOf" srcId="{EC8DE37B-A3E7-3A44-84B8-18447E67AA42}" destId="{A738D775-1FD4-BE4D-A346-D7A5A7E8D368}" srcOrd="0" destOrd="0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004DB39D-5932-CE45-9E18-7ED0A3E89BCE}" type="presOf" srcId="{2B0937E0-5474-0B44-948E-E277F5754624}" destId="{B65E8AE7-B8C6-0241-9480-2CDA1CF97203}" srcOrd="0" destOrd="2" presId="urn:microsoft.com/office/officeart/2005/8/layout/list1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A3B98843-D995-AB40-8B43-73D1197A9B9A}" type="presOf" srcId="{8F2CF82E-89BA-BA4F-AF4C-4E4D23C137A8}" destId="{B65E8AE7-B8C6-0241-9480-2CDA1CF97203}" srcOrd="0" destOrd="0" presId="urn:microsoft.com/office/officeart/2005/8/layout/list1"/>
    <dgm:cxn modelId="{3750D8EE-1F16-7A4D-9612-FF7A0AEAC11F}" type="presOf" srcId="{2AB9EC0E-0C5D-6D46-9B5D-76DDEC4AD3D5}" destId="{B65E8AE7-B8C6-0241-9480-2CDA1CF97203}" srcOrd="0" destOrd="3" presId="urn:microsoft.com/office/officeart/2005/8/layout/list1"/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1C362A31-9138-504D-B438-FCDA4C71901D}" type="presOf" srcId="{0187175F-5EEB-A649-917F-B8E746E12A5B}" destId="{7371FC89-F36C-3D49-832F-E59D73C74E10}" srcOrd="0" destOrd="0" presId="urn:microsoft.com/office/officeart/2005/8/layout/list1"/>
    <dgm:cxn modelId="{E4C2429A-AD9C-8049-B4A2-4C68171D179D}" type="presOf" srcId="{9E57F95E-88E2-7A49-8636-5CA2098542D3}" destId="{B65E8AE7-B8C6-0241-9480-2CDA1CF97203}" srcOrd="0" destOrd="1" presId="urn:microsoft.com/office/officeart/2005/8/layout/list1"/>
    <dgm:cxn modelId="{3B9A0E96-6CA8-D140-AE6E-B5975FF4FBDD}" type="presOf" srcId="{0187175F-5EEB-A649-917F-B8E746E12A5B}" destId="{0CEFEDA6-C6BD-4242-A36C-ADC20C2F1CA7}" srcOrd="1" destOrd="0" presId="urn:microsoft.com/office/officeart/2005/8/layout/list1"/>
    <dgm:cxn modelId="{B3E73C5E-DA33-6845-A8D9-2F786B400C8A}" type="presParOf" srcId="{A738D775-1FD4-BE4D-A346-D7A5A7E8D368}" destId="{F1CF573D-EF45-F742-8B9F-5840A5DE5ACA}" srcOrd="0" destOrd="0" presId="urn:microsoft.com/office/officeart/2005/8/layout/list1"/>
    <dgm:cxn modelId="{34162EE4-35AE-6F42-A932-4430311272E7}" type="presParOf" srcId="{F1CF573D-EF45-F742-8B9F-5840A5DE5ACA}" destId="{7371FC89-F36C-3D49-832F-E59D73C74E10}" srcOrd="0" destOrd="0" presId="urn:microsoft.com/office/officeart/2005/8/layout/list1"/>
    <dgm:cxn modelId="{68763359-A7DE-7045-94E1-BE521884106E}" type="presParOf" srcId="{F1CF573D-EF45-F742-8B9F-5840A5DE5ACA}" destId="{0CEFEDA6-C6BD-4242-A36C-ADC20C2F1CA7}" srcOrd="1" destOrd="0" presId="urn:microsoft.com/office/officeart/2005/8/layout/list1"/>
    <dgm:cxn modelId="{A4F72647-E674-BD43-B24E-9963244BB20D}" type="presParOf" srcId="{A738D775-1FD4-BE4D-A346-D7A5A7E8D368}" destId="{4B3E280C-E243-5343-B27A-FB049E6110FE}" srcOrd="1" destOrd="0" presId="urn:microsoft.com/office/officeart/2005/8/layout/list1"/>
    <dgm:cxn modelId="{90A3924C-087A-6A46-A00B-547972CB63A3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BBE418-ADD4-D949-84CA-7AC3A75DC2A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19343-F3D7-DF41-8F49-5D548F1D3CF5}">
      <dgm:prSet phldrT="[Text]"/>
      <dgm:spPr/>
      <dgm:t>
        <a:bodyPr/>
        <a:lstStyle/>
        <a:p>
          <a:r>
            <a:rPr lang="en-US" dirty="0" smtClean="0"/>
            <a:t>To manage and control a process the OS must know:</a:t>
          </a:r>
          <a:endParaRPr lang="en-US" dirty="0"/>
        </a:p>
      </dgm:t>
    </dgm:pt>
    <dgm:pt modelId="{827372AA-4ACC-1042-8DEE-9246C4DD0873}" type="parTrans" cxnId="{EC8629B5-C266-0940-AE4C-B7520F5CF6A0}">
      <dgm:prSet/>
      <dgm:spPr/>
      <dgm:t>
        <a:bodyPr/>
        <a:lstStyle/>
        <a:p>
          <a:endParaRPr lang="en-US"/>
        </a:p>
      </dgm:t>
    </dgm:pt>
    <dgm:pt modelId="{C927A0E6-4DCE-DE4D-827E-6F4964624835}" type="sibTrans" cxnId="{EC8629B5-C266-0940-AE4C-B7520F5CF6A0}">
      <dgm:prSet/>
      <dgm:spPr/>
      <dgm:t>
        <a:bodyPr/>
        <a:lstStyle/>
        <a:p>
          <a:endParaRPr lang="en-US"/>
        </a:p>
      </dgm:t>
    </dgm:pt>
    <dgm:pt modelId="{871B42AC-8470-FF4E-BEC0-53B3579113D7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where the process is located</a:t>
          </a:r>
          <a:endParaRPr lang="en-US" dirty="0" smtClean="0"/>
        </a:p>
      </dgm:t>
    </dgm:pt>
    <dgm:pt modelId="{F897EE57-C814-2246-B2C4-FABFB79714A7}" type="parTrans" cxnId="{9D7C1A31-9DCF-FA4C-A300-7393923830E6}">
      <dgm:prSet/>
      <dgm:spPr/>
      <dgm:t>
        <a:bodyPr/>
        <a:lstStyle/>
        <a:p>
          <a:endParaRPr lang="en-US"/>
        </a:p>
      </dgm:t>
    </dgm:pt>
    <dgm:pt modelId="{C169AE27-A056-F248-8D2D-0DD9382CC185}" type="sibTrans" cxnId="{9D7C1A31-9DCF-FA4C-A300-7393923830E6}">
      <dgm:prSet/>
      <dgm:spPr/>
      <dgm:t>
        <a:bodyPr/>
        <a:lstStyle/>
        <a:p>
          <a:endParaRPr lang="en-US"/>
        </a:p>
      </dgm:t>
    </dgm:pt>
    <dgm:pt modelId="{1CD70AB2-3EDE-C94F-9DF9-922D6B5FC88B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the attributes of the process that are necessary for its management</a:t>
          </a:r>
          <a:endParaRPr lang="en-US" dirty="0" smtClean="0"/>
        </a:p>
      </dgm:t>
    </dgm:pt>
    <dgm:pt modelId="{56FE4BE3-C832-D749-849A-E5B9E272A411}" type="parTrans" cxnId="{563CC5BA-3E56-5344-BBAC-360C7C442AD6}">
      <dgm:prSet/>
      <dgm:spPr/>
      <dgm:t>
        <a:bodyPr/>
        <a:lstStyle/>
        <a:p>
          <a:endParaRPr lang="en-US"/>
        </a:p>
      </dgm:t>
    </dgm:pt>
    <dgm:pt modelId="{2C72B771-19F4-A843-9100-AE396A5A5608}" type="sibTrans" cxnId="{563CC5BA-3E56-5344-BBAC-360C7C442AD6}">
      <dgm:prSet/>
      <dgm:spPr/>
      <dgm:t>
        <a:bodyPr/>
        <a:lstStyle/>
        <a:p>
          <a:endParaRPr lang="en-US"/>
        </a:p>
      </dgm:t>
    </dgm:pt>
    <dgm:pt modelId="{44FCB1B8-3A80-BD42-97D8-DDBC3F17992A}" type="pres">
      <dgm:prSet presAssocID="{C0BBE418-ADD4-D949-84CA-7AC3A75DC2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68693-627A-904C-84FE-265B9ADA1F48}" type="pres">
      <dgm:prSet presAssocID="{66819343-F3D7-DF41-8F49-5D548F1D3CF5}" presName="linNode" presStyleCnt="0"/>
      <dgm:spPr/>
    </dgm:pt>
    <dgm:pt modelId="{124922B8-514C-784B-AB7F-197C6AA9DFC8}" type="pres">
      <dgm:prSet presAssocID="{66819343-F3D7-DF41-8F49-5D548F1D3CF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F1453-A84B-C04C-A3D7-88BA22B5CF02}" type="pres">
      <dgm:prSet presAssocID="{66819343-F3D7-DF41-8F49-5D548F1D3CF5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F55D96-B46E-034B-A553-1C2AC1F0E546}" type="presOf" srcId="{871B42AC-8470-FF4E-BEC0-53B3579113D7}" destId="{FC5F1453-A84B-C04C-A3D7-88BA22B5CF02}" srcOrd="0" destOrd="0" presId="urn:microsoft.com/office/officeart/2005/8/layout/vList6"/>
    <dgm:cxn modelId="{563CC5BA-3E56-5344-BBAC-360C7C442AD6}" srcId="{66819343-F3D7-DF41-8F49-5D548F1D3CF5}" destId="{1CD70AB2-3EDE-C94F-9DF9-922D6B5FC88B}" srcOrd="1" destOrd="0" parTransId="{56FE4BE3-C832-D749-849A-E5B9E272A411}" sibTransId="{2C72B771-19F4-A843-9100-AE396A5A5608}"/>
    <dgm:cxn modelId="{9D7C1A31-9DCF-FA4C-A300-7393923830E6}" srcId="{66819343-F3D7-DF41-8F49-5D548F1D3CF5}" destId="{871B42AC-8470-FF4E-BEC0-53B3579113D7}" srcOrd="0" destOrd="0" parTransId="{F897EE57-C814-2246-B2C4-FABFB79714A7}" sibTransId="{C169AE27-A056-F248-8D2D-0DD9382CC185}"/>
    <dgm:cxn modelId="{26D225B4-B696-0E40-9D4E-B40C96219E4A}" type="presOf" srcId="{1CD70AB2-3EDE-C94F-9DF9-922D6B5FC88B}" destId="{FC5F1453-A84B-C04C-A3D7-88BA22B5CF02}" srcOrd="0" destOrd="1" presId="urn:microsoft.com/office/officeart/2005/8/layout/vList6"/>
    <dgm:cxn modelId="{2A4FE2B6-33C9-794D-97A9-09746A8A2EDD}" type="presOf" srcId="{66819343-F3D7-DF41-8F49-5D548F1D3CF5}" destId="{124922B8-514C-784B-AB7F-197C6AA9DFC8}" srcOrd="0" destOrd="0" presId="urn:microsoft.com/office/officeart/2005/8/layout/vList6"/>
    <dgm:cxn modelId="{EC8629B5-C266-0940-AE4C-B7520F5CF6A0}" srcId="{C0BBE418-ADD4-D949-84CA-7AC3A75DC2A5}" destId="{66819343-F3D7-DF41-8F49-5D548F1D3CF5}" srcOrd="0" destOrd="0" parTransId="{827372AA-4ACC-1042-8DEE-9246C4DD0873}" sibTransId="{C927A0E6-4DCE-DE4D-827E-6F4964624835}"/>
    <dgm:cxn modelId="{52275CBE-DBC6-D641-8504-E9381185D325}" type="presOf" srcId="{C0BBE418-ADD4-D949-84CA-7AC3A75DC2A5}" destId="{44FCB1B8-3A80-BD42-97D8-DDBC3F17992A}" srcOrd="0" destOrd="0" presId="urn:microsoft.com/office/officeart/2005/8/layout/vList6"/>
    <dgm:cxn modelId="{463C4629-5954-8143-99E7-93894E8CAFAF}" type="presParOf" srcId="{44FCB1B8-3A80-BD42-97D8-DDBC3F17992A}" destId="{8BA68693-627A-904C-84FE-265B9ADA1F48}" srcOrd="0" destOrd="0" presId="urn:microsoft.com/office/officeart/2005/8/layout/vList6"/>
    <dgm:cxn modelId="{FD76F2BF-D4F5-D046-9182-8589FA5B22B1}" type="presParOf" srcId="{8BA68693-627A-904C-84FE-265B9ADA1F48}" destId="{124922B8-514C-784B-AB7F-197C6AA9DFC8}" srcOrd="0" destOrd="0" presId="urn:microsoft.com/office/officeart/2005/8/layout/vList6"/>
    <dgm:cxn modelId="{C105813D-31FC-F64C-89E4-E8097B6EBB2B}" type="presParOf" srcId="{8BA68693-627A-904C-84FE-265B9ADA1F48}" destId="{FC5F1453-A84B-C04C-A3D7-88BA22B5CF0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Program status word (PSW)</a:t>
          </a:r>
          <a:endParaRPr lang="en-US" b="1" i="0" dirty="0">
            <a:solidFill>
              <a:schemeClr val="tx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98273"/>
          <a:ext cx="8153400" cy="887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Program code</a:t>
          </a:r>
          <a:endParaRPr lang="en-US" sz="3700" kern="1200" dirty="0"/>
        </a:p>
      </dsp:txBody>
      <dsp:txXfrm>
        <a:off x="0" y="98273"/>
        <a:ext cx="8153400" cy="887445"/>
      </dsp:txXfrm>
    </dsp:sp>
    <dsp:sp modelId="{4A1A3D03-DB08-6D4A-9013-6A326781C6BD}">
      <dsp:nvSpPr>
        <dsp:cNvPr id="0" name=""/>
        <dsp:cNvSpPr/>
      </dsp:nvSpPr>
      <dsp:spPr>
        <a:xfrm>
          <a:off x="0" y="985718"/>
          <a:ext cx="8153400" cy="67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sp:txBody>
      <dsp:txXfrm>
        <a:off x="0" y="985718"/>
        <a:ext cx="8153400" cy="670162"/>
      </dsp:txXfrm>
    </dsp:sp>
    <dsp:sp modelId="{02FDE227-3421-A249-B877-4E1ACDF3ED5A}">
      <dsp:nvSpPr>
        <dsp:cNvPr id="0" name=""/>
        <dsp:cNvSpPr/>
      </dsp:nvSpPr>
      <dsp:spPr>
        <a:xfrm>
          <a:off x="0" y="1752599"/>
          <a:ext cx="8153400" cy="887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 set of data associated with that code</a:t>
          </a:r>
        </a:p>
      </dsp:txBody>
      <dsp:txXfrm>
        <a:off x="0" y="1752599"/>
        <a:ext cx="8153400" cy="88744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932687" y="772667"/>
          <a:ext cx="3108960" cy="23408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user-visible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control and status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stack pointers</a:t>
          </a:r>
          <a:endParaRPr lang="en-US" sz="2700" kern="1200" dirty="0" smtClean="0"/>
        </a:p>
      </dsp:txBody>
      <dsp:txXfrm rot="5400000">
        <a:off x="932687" y="772667"/>
        <a:ext cx="3108960" cy="2340864"/>
      </dsp:txXfrm>
    </dsp:sp>
    <dsp:sp modelId="{B5B16719-90E3-EA42-8665-4817FE208C9E}">
      <dsp:nvSpPr>
        <dsp:cNvPr id="0" name=""/>
        <dsp:cNvSpPr/>
      </dsp:nvSpPr>
      <dsp:spPr>
        <a:xfrm>
          <a:off x="0" y="0"/>
          <a:ext cx="1316736" cy="388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Consists of the contents of processor registers </a:t>
          </a:r>
          <a:endParaRPr lang="en-US" sz="2000" kern="1200" dirty="0"/>
        </a:p>
      </dsp:txBody>
      <dsp:txXfrm>
        <a:off x="0" y="0"/>
        <a:ext cx="1316736" cy="38862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7F2B9F-EC41-2140-8EC1-5E16AF2C7855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assigns a unique process identifier to the new process</a:t>
          </a:r>
          <a:endParaRPr lang="en-US" sz="1900" kern="1200" dirty="0"/>
        </a:p>
      </dsp:txBody>
      <dsp:txXfrm>
        <a:off x="0" y="0"/>
        <a:ext cx="3861816" cy="731520"/>
      </dsp:txXfrm>
    </dsp:sp>
    <dsp:sp modelId="{5B5D711A-1B3F-D448-9482-44A847364F32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allocates space for the process</a:t>
          </a:r>
          <a:endParaRPr lang="en-US" sz="1900" kern="1200" dirty="0" smtClean="0"/>
        </a:p>
      </dsp:txBody>
      <dsp:txXfrm>
        <a:off x="350520" y="833120"/>
        <a:ext cx="3867912" cy="731519"/>
      </dsp:txXfrm>
    </dsp:sp>
    <dsp:sp modelId="{E6CD32AC-3E96-AB44-A760-F359511BBE11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initializes the process control block</a:t>
          </a:r>
          <a:endParaRPr lang="en-US" sz="1900" kern="1200" dirty="0" smtClean="0"/>
        </a:p>
      </dsp:txBody>
      <dsp:txXfrm>
        <a:off x="701039" y="1666240"/>
        <a:ext cx="3867912" cy="731519"/>
      </dsp:txXfrm>
    </dsp:sp>
    <dsp:sp modelId="{AC35228F-21E7-5E47-83A7-D0492D254D58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sets the appropriate linkages</a:t>
          </a:r>
          <a:endParaRPr lang="en-US" sz="1900" kern="1200" dirty="0" smtClean="0"/>
        </a:p>
      </dsp:txBody>
      <dsp:txXfrm>
        <a:off x="1051559" y="2499360"/>
        <a:ext cx="3867912" cy="731519"/>
      </dsp:txXfrm>
    </dsp:sp>
    <dsp:sp modelId="{6DAEB0AD-3B63-8740-A6E5-6B3AE3531A2D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creates or expands other data structures</a:t>
          </a:r>
          <a:endParaRPr lang="en-US" sz="1900" kern="1200" dirty="0" smtClean="0"/>
        </a:p>
      </dsp:txBody>
      <dsp:txXfrm>
        <a:off x="1402079" y="3332480"/>
        <a:ext cx="3867912" cy="731519"/>
      </dsp:txXfrm>
    </dsp:sp>
    <dsp:sp modelId="{109E467C-1E73-8C45-B39E-5EC0C5B03450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218432" y="534416"/>
        <a:ext cx="475488" cy="475488"/>
      </dsp:txXfrm>
    </dsp:sp>
    <dsp:sp modelId="{2BDB5B10-9839-7244-804C-B97A8A38670F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568952" y="1367536"/>
        <a:ext cx="475488" cy="475488"/>
      </dsp:txXfrm>
    </dsp:sp>
    <dsp:sp modelId="{B61A2D92-3241-AB4E-9449-C71D8D3EE5B6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19472" y="2188464"/>
        <a:ext cx="475488" cy="475488"/>
      </dsp:txXfrm>
    </dsp:sp>
    <dsp:sp modelId="{77EDA281-184C-FE4B-B762-E3375FFA90A8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269992" y="3029712"/>
        <a:ext cx="475488" cy="475488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F8FE6C-2B05-C445-8F1C-C2D56EC0B341}">
      <dsp:nvSpPr>
        <dsp:cNvPr id="0" name=""/>
        <dsp:cNvSpPr/>
      </dsp:nvSpPr>
      <dsp:spPr>
        <a:xfrm>
          <a:off x="3343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If no interrupts are pending the processor:</a:t>
          </a:r>
          <a:endParaRPr lang="en-US" sz="2800" kern="1200" dirty="0"/>
        </a:p>
      </dsp:txBody>
      <dsp:txXfrm>
        <a:off x="3343" y="286393"/>
        <a:ext cx="3664445" cy="916111"/>
      </dsp:txXfrm>
    </dsp:sp>
    <dsp:sp modelId="{944F2D45-0854-FF4F-9A45-0B5FBB9415E6}">
      <dsp:nvSpPr>
        <dsp:cNvPr id="0" name=""/>
        <dsp:cNvSpPr/>
      </dsp:nvSpPr>
      <dsp:spPr>
        <a:xfrm rot="5400000">
          <a:off x="1755406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E7D38-9573-7A46-8835-570D9ED3C168}">
      <dsp:nvSpPr>
        <dsp:cNvPr id="0" name=""/>
        <dsp:cNvSpPr/>
      </dsp:nvSpPr>
      <dsp:spPr>
        <a:xfrm>
          <a:off x="3343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proceeds to the fetch stage and fetches the next instruction of the current program in the current process</a:t>
          </a:r>
          <a:endParaRPr lang="en-US" sz="1600" b="1" kern="1200" dirty="0"/>
        </a:p>
      </dsp:txBody>
      <dsp:txXfrm>
        <a:off x="3343" y="1523143"/>
        <a:ext cx="3664445" cy="916111"/>
      </dsp:txXfrm>
    </dsp:sp>
    <dsp:sp modelId="{DB54DFA3-E01E-B442-9482-07C506B84309}">
      <dsp:nvSpPr>
        <dsp:cNvPr id="0" name=""/>
        <dsp:cNvSpPr/>
      </dsp:nvSpPr>
      <dsp:spPr>
        <a:xfrm>
          <a:off x="4180811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If an interrupt is pending the processor:</a:t>
          </a:r>
          <a:endParaRPr lang="en-US" sz="2800" kern="1200" dirty="0"/>
        </a:p>
      </dsp:txBody>
      <dsp:txXfrm>
        <a:off x="4180811" y="286393"/>
        <a:ext cx="3664445" cy="916111"/>
      </dsp:txXfrm>
    </dsp:sp>
    <dsp:sp modelId="{A7450743-EE58-D742-9C11-C40E3AA314B2}">
      <dsp:nvSpPr>
        <dsp:cNvPr id="0" name=""/>
        <dsp:cNvSpPr/>
      </dsp:nvSpPr>
      <dsp:spPr>
        <a:xfrm rot="5400000">
          <a:off x="5932874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B7510-114B-054F-B7FC-E55A1C978F4A}">
      <dsp:nvSpPr>
        <dsp:cNvPr id="0" name=""/>
        <dsp:cNvSpPr/>
      </dsp:nvSpPr>
      <dsp:spPr>
        <a:xfrm>
          <a:off x="4180811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sets the program counter to the starting address of an interrupt handler program</a:t>
          </a:r>
          <a:endParaRPr lang="en-US" sz="1600" b="1" kern="1200" dirty="0"/>
        </a:p>
      </dsp:txBody>
      <dsp:txXfrm>
        <a:off x="4180811" y="1523143"/>
        <a:ext cx="3664445" cy="916111"/>
      </dsp:txXfrm>
    </dsp:sp>
    <dsp:sp modelId="{74BDB899-755B-444E-915E-34234A2F80E2}">
      <dsp:nvSpPr>
        <dsp:cNvPr id="0" name=""/>
        <dsp:cNvSpPr/>
      </dsp:nvSpPr>
      <dsp:spPr>
        <a:xfrm rot="5400000">
          <a:off x="5932874" y="251941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BE4C9-9854-3443-A76A-5007F14AEB74}">
      <dsp:nvSpPr>
        <dsp:cNvPr id="0" name=""/>
        <dsp:cNvSpPr/>
      </dsp:nvSpPr>
      <dsp:spPr>
        <a:xfrm>
          <a:off x="4180811" y="2759894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switches from user mode to kernel mode so that the interrupt processing code may include privileged instructions</a:t>
          </a:r>
          <a:endParaRPr lang="en-US" sz="1600" b="1" kern="1200" dirty="0"/>
        </a:p>
      </dsp:txBody>
      <dsp:txXfrm>
        <a:off x="4180811" y="2759894"/>
        <a:ext cx="3664445" cy="91611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068263" y="68069"/>
          <a:ext cx="1616645" cy="96998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 the context of the processor</a:t>
          </a:r>
          <a:endParaRPr lang="en-US" sz="1400" kern="1200" dirty="0"/>
        </a:p>
      </dsp:txBody>
      <dsp:txXfrm>
        <a:off x="1068263" y="68069"/>
        <a:ext cx="1616645" cy="969987"/>
      </dsp:txXfrm>
    </dsp:sp>
    <dsp:sp modelId="{2006BB91-3B87-DA40-B6AE-2A5108A2EF2F}">
      <dsp:nvSpPr>
        <dsp:cNvPr id="0" name=""/>
        <dsp:cNvSpPr/>
      </dsp:nvSpPr>
      <dsp:spPr>
        <a:xfrm rot="119203">
          <a:off x="2817161" y="390760"/>
          <a:ext cx="31903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19203">
        <a:off x="2817161" y="390760"/>
        <a:ext cx="319032" cy="400928"/>
      </dsp:txXfrm>
    </dsp:sp>
    <dsp:sp modelId="{BCC1E542-A582-F347-92E2-47FFAB05B4F4}">
      <dsp:nvSpPr>
        <dsp:cNvPr id="0" name=""/>
        <dsp:cNvSpPr/>
      </dsp:nvSpPr>
      <dsp:spPr>
        <a:xfrm>
          <a:off x="3286494" y="45890"/>
          <a:ext cx="1589890" cy="116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currently in the Running state</a:t>
          </a:r>
        </a:p>
      </dsp:txBody>
      <dsp:txXfrm>
        <a:off x="3286494" y="45890"/>
        <a:ext cx="1589890" cy="1167311"/>
      </dsp:txXfrm>
    </dsp:sp>
    <dsp:sp modelId="{5C63AE9C-3248-D543-A4CF-FBBF3E8FEF02}">
      <dsp:nvSpPr>
        <dsp:cNvPr id="0" name=""/>
        <dsp:cNvSpPr/>
      </dsp:nvSpPr>
      <dsp:spPr>
        <a:xfrm rot="14">
          <a:off x="5042386" y="429087"/>
          <a:ext cx="399913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4">
        <a:off x="5042386" y="429087"/>
        <a:ext cx="399913" cy="400928"/>
      </dsp:txXfrm>
    </dsp:sp>
    <dsp:sp modelId="{7A3273C6-06DA-2A4F-9E7A-C786AEC7AEAC}">
      <dsp:nvSpPr>
        <dsp:cNvPr id="0" name=""/>
        <dsp:cNvSpPr/>
      </dsp:nvSpPr>
      <dsp:spPr>
        <a:xfrm>
          <a:off x="5630938" y="14456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move the process control block of this process to the appropriate queue</a:t>
          </a:r>
        </a:p>
      </dsp:txBody>
      <dsp:txXfrm>
        <a:off x="5630938" y="144562"/>
        <a:ext cx="1616645" cy="969987"/>
      </dsp:txXfrm>
    </dsp:sp>
    <dsp:sp modelId="{9D560C38-FF45-9045-A810-1BF24480C61F}">
      <dsp:nvSpPr>
        <dsp:cNvPr id="0" name=""/>
        <dsp:cNvSpPr/>
      </dsp:nvSpPr>
      <dsp:spPr>
        <a:xfrm rot="5563564">
          <a:off x="6232659" y="1222697"/>
          <a:ext cx="337627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563564">
        <a:off x="6232659" y="1222697"/>
        <a:ext cx="337627" cy="400928"/>
      </dsp:txXfrm>
    </dsp:sp>
    <dsp:sp modelId="{326859DC-81AC-A14D-930E-03D3AB419642}">
      <dsp:nvSpPr>
        <dsp:cNvPr id="0" name=""/>
        <dsp:cNvSpPr/>
      </dsp:nvSpPr>
      <dsp:spPr>
        <a:xfrm>
          <a:off x="5554454" y="175086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another process for execution</a:t>
          </a:r>
        </a:p>
      </dsp:txBody>
      <dsp:txXfrm>
        <a:off x="5554454" y="1750861"/>
        <a:ext cx="1616645" cy="969987"/>
      </dsp:txXfrm>
    </dsp:sp>
    <dsp:sp modelId="{805C6834-FB35-294F-B4C8-3486D3ACB1FC}">
      <dsp:nvSpPr>
        <dsp:cNvPr id="0" name=""/>
        <dsp:cNvSpPr/>
      </dsp:nvSpPr>
      <dsp:spPr>
        <a:xfrm rot="4938424">
          <a:off x="6281157" y="2873835"/>
          <a:ext cx="38975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4938424">
        <a:off x="6281157" y="2873835"/>
        <a:ext cx="389752" cy="400928"/>
      </dsp:txXfrm>
    </dsp:sp>
    <dsp:sp modelId="{DDF3FDD6-440B-A94B-BF4E-63FA31DC858B}">
      <dsp:nvSpPr>
        <dsp:cNvPr id="0" name=""/>
        <dsp:cNvSpPr/>
      </dsp:nvSpPr>
      <dsp:spPr>
        <a:xfrm>
          <a:off x="5783921" y="344961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selected</a:t>
          </a:r>
        </a:p>
      </dsp:txBody>
      <dsp:txXfrm>
        <a:off x="5783921" y="3449612"/>
        <a:ext cx="1616645" cy="969987"/>
      </dsp:txXfrm>
    </dsp:sp>
    <dsp:sp modelId="{13239FAD-D619-4A49-8F9B-6ACE90C6968A}">
      <dsp:nvSpPr>
        <dsp:cNvPr id="0" name=""/>
        <dsp:cNvSpPr/>
      </dsp:nvSpPr>
      <dsp:spPr>
        <a:xfrm rot="10908884">
          <a:off x="5332663" y="3699287"/>
          <a:ext cx="31899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908884">
        <a:off x="5332663" y="3699287"/>
        <a:ext cx="318992" cy="400928"/>
      </dsp:txXfrm>
    </dsp:sp>
    <dsp:sp modelId="{345D1EA6-731A-154F-A4B5-AB0B53187FB6}">
      <dsp:nvSpPr>
        <dsp:cNvPr id="0" name=""/>
        <dsp:cNvSpPr/>
      </dsp:nvSpPr>
      <dsp:spPr>
        <a:xfrm>
          <a:off x="3565705" y="337933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memory management data structures</a:t>
          </a:r>
        </a:p>
      </dsp:txBody>
      <dsp:txXfrm>
        <a:off x="3565705" y="3379331"/>
        <a:ext cx="1616645" cy="969987"/>
      </dsp:txXfrm>
    </dsp:sp>
    <dsp:sp modelId="{51D6E1CA-56DC-124D-8077-6C5DF4D18494}">
      <dsp:nvSpPr>
        <dsp:cNvPr id="0" name=""/>
        <dsp:cNvSpPr/>
      </dsp:nvSpPr>
      <dsp:spPr>
        <a:xfrm rot="10802269">
          <a:off x="2581628" y="3551189"/>
          <a:ext cx="696779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2269">
        <a:off x="2581628" y="3551189"/>
        <a:ext cx="696779" cy="400928"/>
      </dsp:txXfrm>
    </dsp:sp>
    <dsp:sp modelId="{47648A24-091E-A440-9803-7FF254809863}">
      <dsp:nvSpPr>
        <dsp:cNvPr id="0" name=""/>
        <dsp:cNvSpPr/>
      </dsp:nvSpPr>
      <dsp:spPr>
        <a:xfrm>
          <a:off x="506074" y="2841905"/>
          <a:ext cx="1748935" cy="1577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restore the context of the processor to that which existed at the time the selected process was last switched out</a:t>
          </a:r>
          <a:endParaRPr lang="en-NZ" sz="1400" kern="1200" dirty="0" smtClean="0"/>
        </a:p>
      </dsp:txBody>
      <dsp:txXfrm>
        <a:off x="506074" y="2841905"/>
        <a:ext cx="1748935" cy="1577694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DE00C8-8936-9E44-9966-B4C9443960E7}">
      <dsp:nvSpPr>
        <dsp:cNvPr id="0" name=""/>
        <dsp:cNvSpPr/>
      </dsp:nvSpPr>
      <dsp:spPr>
        <a:xfrm rot="5400000">
          <a:off x="-119077" y="120268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5400000">
        <a:off x="-119077" y="120268"/>
        <a:ext cx="793849" cy="555694"/>
      </dsp:txXfrm>
    </dsp:sp>
    <dsp:sp modelId="{DE36E0A4-4385-B342-8B67-3BFD80B681D3}">
      <dsp:nvSpPr>
        <dsp:cNvPr id="0" name=""/>
        <dsp:cNvSpPr/>
      </dsp:nvSpPr>
      <dsp:spPr>
        <a:xfrm rot="5400000">
          <a:off x="3067846" y="-2510961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Allocate a slot in the process table for the new process</a:t>
          </a:r>
          <a:endParaRPr lang="en-US" sz="1600" kern="1200" dirty="0"/>
        </a:p>
      </dsp:txBody>
      <dsp:txXfrm rot="5400000">
        <a:off x="3067846" y="-2510961"/>
        <a:ext cx="516001" cy="5540305"/>
      </dsp:txXfrm>
    </dsp:sp>
    <dsp:sp modelId="{DC049674-6133-A04F-8C71-4C489DF415B8}">
      <dsp:nvSpPr>
        <dsp:cNvPr id="0" name=""/>
        <dsp:cNvSpPr/>
      </dsp:nvSpPr>
      <dsp:spPr>
        <a:xfrm rot="5400000">
          <a:off x="-119077" y="814461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5400000">
        <a:off x="-119077" y="814461"/>
        <a:ext cx="793849" cy="555694"/>
      </dsp:txXfrm>
    </dsp:sp>
    <dsp:sp modelId="{E777551D-665B-EF40-A4AE-19569D80B09F}">
      <dsp:nvSpPr>
        <dsp:cNvPr id="0" name=""/>
        <dsp:cNvSpPr/>
      </dsp:nvSpPr>
      <dsp:spPr>
        <a:xfrm rot="5400000">
          <a:off x="3067846" y="-1816767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Assign a unique process ID to the child process</a:t>
          </a:r>
          <a:endParaRPr lang="en-US" sz="1600" kern="1200" dirty="0"/>
        </a:p>
      </dsp:txBody>
      <dsp:txXfrm rot="5400000">
        <a:off x="3067846" y="-1816767"/>
        <a:ext cx="516001" cy="5540305"/>
      </dsp:txXfrm>
    </dsp:sp>
    <dsp:sp modelId="{60D3C4C0-DB41-9549-A77B-1596F4E9BADE}">
      <dsp:nvSpPr>
        <dsp:cNvPr id="0" name=""/>
        <dsp:cNvSpPr/>
      </dsp:nvSpPr>
      <dsp:spPr>
        <a:xfrm rot="5400000">
          <a:off x="-119077" y="1508655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5400000">
        <a:off x="-119077" y="1508655"/>
        <a:ext cx="793849" cy="555694"/>
      </dsp:txXfrm>
    </dsp:sp>
    <dsp:sp modelId="{E9ED7F19-3597-CC45-BF98-95FE334E7847}">
      <dsp:nvSpPr>
        <dsp:cNvPr id="0" name=""/>
        <dsp:cNvSpPr/>
      </dsp:nvSpPr>
      <dsp:spPr>
        <a:xfrm rot="5400000">
          <a:off x="3067846" y="-1122573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Make a copy of the process image of the parent, with the exception of any shared memory</a:t>
          </a:r>
          <a:endParaRPr lang="en-US" sz="1600" kern="1200" dirty="0"/>
        </a:p>
      </dsp:txBody>
      <dsp:txXfrm rot="5400000">
        <a:off x="3067846" y="-1122573"/>
        <a:ext cx="516001" cy="5540305"/>
      </dsp:txXfrm>
    </dsp:sp>
    <dsp:sp modelId="{57F9225C-7463-394C-B866-B20156C2172A}">
      <dsp:nvSpPr>
        <dsp:cNvPr id="0" name=""/>
        <dsp:cNvSpPr/>
      </dsp:nvSpPr>
      <dsp:spPr>
        <a:xfrm rot="5400000">
          <a:off x="-119077" y="2202849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5400000">
        <a:off x="-119077" y="2202849"/>
        <a:ext cx="793849" cy="555694"/>
      </dsp:txXfrm>
    </dsp:sp>
    <dsp:sp modelId="{C8D66159-239C-A947-93EB-FF89054E979D}">
      <dsp:nvSpPr>
        <dsp:cNvPr id="0" name=""/>
        <dsp:cNvSpPr/>
      </dsp:nvSpPr>
      <dsp:spPr>
        <a:xfrm rot="5400000">
          <a:off x="3067846" y="-428379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Increments counters for any files owned by the parent, to reflect that an additional process now also owns those files</a:t>
          </a:r>
          <a:endParaRPr lang="en-US" sz="1600" kern="1200" dirty="0"/>
        </a:p>
      </dsp:txBody>
      <dsp:txXfrm rot="5400000">
        <a:off x="3067846" y="-428379"/>
        <a:ext cx="516001" cy="5540305"/>
      </dsp:txXfrm>
    </dsp:sp>
    <dsp:sp modelId="{44CC2E2D-F2DF-9041-993A-5C0D23E88755}">
      <dsp:nvSpPr>
        <dsp:cNvPr id="0" name=""/>
        <dsp:cNvSpPr/>
      </dsp:nvSpPr>
      <dsp:spPr>
        <a:xfrm rot="5400000">
          <a:off x="-119077" y="2897043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5400000">
        <a:off x="-119077" y="2897043"/>
        <a:ext cx="793849" cy="555694"/>
      </dsp:txXfrm>
    </dsp:sp>
    <dsp:sp modelId="{C3846997-357D-6843-BF65-FD04875FAF4D}">
      <dsp:nvSpPr>
        <dsp:cNvPr id="0" name=""/>
        <dsp:cNvSpPr/>
      </dsp:nvSpPr>
      <dsp:spPr>
        <a:xfrm rot="5400000">
          <a:off x="3067846" y="265814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Assigns the child process to the Ready to Run state</a:t>
          </a:r>
          <a:endParaRPr lang="en-US" sz="1600" kern="1200" dirty="0"/>
        </a:p>
      </dsp:txBody>
      <dsp:txXfrm rot="5400000">
        <a:off x="3067846" y="265814"/>
        <a:ext cx="516001" cy="5540305"/>
      </dsp:txXfrm>
    </dsp:sp>
    <dsp:sp modelId="{A78E5709-1C0A-D648-AB3D-891FA8B66E39}">
      <dsp:nvSpPr>
        <dsp:cNvPr id="0" name=""/>
        <dsp:cNvSpPr/>
      </dsp:nvSpPr>
      <dsp:spPr>
        <a:xfrm rot="5400000">
          <a:off x="-119077" y="3591237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 rot="5400000">
        <a:off x="-119077" y="3591237"/>
        <a:ext cx="793849" cy="555694"/>
      </dsp:txXfrm>
    </dsp:sp>
    <dsp:sp modelId="{4E432B58-784D-554A-BE3D-1448B6DB0C1D}">
      <dsp:nvSpPr>
        <dsp:cNvPr id="0" name=""/>
        <dsp:cNvSpPr/>
      </dsp:nvSpPr>
      <dsp:spPr>
        <a:xfrm rot="5400000">
          <a:off x="3067846" y="960008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Returns the ID number of the child to the parent process, and a 0 value to the child process</a:t>
          </a:r>
          <a:endParaRPr lang="en-US" sz="1600" kern="1200" dirty="0"/>
        </a:p>
      </dsp:txBody>
      <dsp:txXfrm rot="5400000">
        <a:off x="3067846" y="960008"/>
        <a:ext cx="516001" cy="55403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identifier</a:t>
          </a:r>
          <a:endParaRPr lang="en-US" sz="26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state</a:t>
          </a:r>
          <a:endParaRPr lang="en-US" sz="2600" kern="1200" dirty="0" smtClean="0"/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memory pointers</a:t>
          </a:r>
          <a:endParaRPr lang="en-US" sz="2600" kern="1200" dirty="0" smtClean="0"/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context data</a:t>
          </a:r>
          <a:endParaRPr lang="en-US" sz="2600" kern="1200" dirty="0" smtClean="0"/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accounting information</a:t>
          </a:r>
          <a:endParaRPr lang="en-US" sz="2600" kern="1200" dirty="0" smtClean="0"/>
        </a:p>
      </dsp:txBody>
      <dsp:txXfrm>
        <a:off x="6248403" y="2433756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Trace</a:t>
          </a:r>
          <a:endParaRPr lang="en-US" sz="2000" kern="1200" dirty="0"/>
        </a:p>
      </dsp:txBody>
      <dsp:txXfrm>
        <a:off x="304794" y="3"/>
        <a:ext cx="1484783" cy="742391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an individual process by listing the sequence of instructions that execute for that process</a:t>
          </a:r>
          <a:endParaRPr lang="en-US" sz="1600" kern="1200" dirty="0"/>
        </a:p>
      </dsp:txBody>
      <dsp:txXfrm>
        <a:off x="2209804" y="533396"/>
        <a:ext cx="1878631" cy="1705779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the processor can be characterized by showing how the traces of the various processes are interleaved</a:t>
          </a:r>
          <a:endParaRPr lang="en-US" sz="1600" kern="1200" dirty="0"/>
        </a:p>
      </dsp:txBody>
      <dsp:txXfrm>
        <a:off x="2743198" y="2590802"/>
        <a:ext cx="2679654" cy="1522437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Dispatcher</a:t>
          </a:r>
          <a:r>
            <a:rPr lang="en-US" sz="1600" kern="1200" dirty="0" smtClean="0"/>
            <a:t>  </a:t>
          </a:r>
          <a:endParaRPr lang="en-US" sz="1600" kern="1200" dirty="0"/>
        </a:p>
      </dsp:txBody>
      <dsp:txXfrm>
        <a:off x="5334003" y="3"/>
        <a:ext cx="1484783" cy="742391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small program that switches the processor from one process to another</a:t>
          </a:r>
          <a:endParaRPr lang="en-US" sz="1600" kern="1200" dirty="0"/>
        </a:p>
      </dsp:txBody>
      <dsp:txXfrm>
        <a:off x="6248404" y="990599"/>
        <a:ext cx="1610265" cy="15919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12A570-2292-6042-8F87-375482494525}">
      <dsp:nvSpPr>
        <dsp:cNvPr id="0" name=""/>
        <dsp:cNvSpPr/>
      </dsp:nvSpPr>
      <dsp:spPr>
        <a:xfrm>
          <a:off x="76195" y="380997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Process spawning</a:t>
          </a:r>
          <a:endParaRPr lang="en-US" sz="2700" kern="1200" dirty="0"/>
        </a:p>
      </dsp:txBody>
      <dsp:txXfrm>
        <a:off x="76195" y="380997"/>
        <a:ext cx="2437804" cy="968949"/>
      </dsp:txXfrm>
    </dsp:sp>
    <dsp:sp modelId="{6E5587B0-CB6B-5F49-99BC-8512D84E1718}">
      <dsp:nvSpPr>
        <dsp:cNvPr id="0" name=""/>
        <dsp:cNvSpPr/>
      </dsp:nvSpPr>
      <dsp:spPr>
        <a:xfrm>
          <a:off x="76195" y="1371608"/>
          <a:ext cx="2437804" cy="2964599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700" kern="1200" dirty="0" smtClean="0"/>
            <a:t>when the OS creates a process at the explicit request of another process</a:t>
          </a:r>
          <a:endParaRPr lang="en-NZ" sz="2700" b="1" i="1" kern="1200" dirty="0"/>
        </a:p>
      </dsp:txBody>
      <dsp:txXfrm>
        <a:off x="76195" y="1371608"/>
        <a:ext cx="2437804" cy="2964599"/>
      </dsp:txXfrm>
    </dsp:sp>
    <dsp:sp modelId="{3B7AAAD3-B4B2-894D-BD62-FBDCA5DB86E5}">
      <dsp:nvSpPr>
        <dsp:cNvPr id="0" name=""/>
        <dsp:cNvSpPr/>
      </dsp:nvSpPr>
      <dsp:spPr>
        <a:xfrm>
          <a:off x="2781597" y="395425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Parent process</a:t>
          </a:r>
          <a:endParaRPr lang="en-US" sz="2700" kern="1200" dirty="0"/>
        </a:p>
      </dsp:txBody>
      <dsp:txXfrm>
        <a:off x="2781597" y="395425"/>
        <a:ext cx="2437804" cy="968949"/>
      </dsp:txXfrm>
    </dsp:sp>
    <dsp:sp modelId="{094610A3-C2C3-B640-879C-283BC4C4886A}">
      <dsp:nvSpPr>
        <dsp:cNvPr id="0" name=""/>
        <dsp:cNvSpPr/>
      </dsp:nvSpPr>
      <dsp:spPr>
        <a:xfrm>
          <a:off x="2781597" y="1364374"/>
          <a:ext cx="2437804" cy="2964599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original, creating, process</a:t>
          </a:r>
          <a:endParaRPr lang="en-US" sz="2700" kern="1200" dirty="0"/>
        </a:p>
      </dsp:txBody>
      <dsp:txXfrm>
        <a:off x="2781597" y="1364374"/>
        <a:ext cx="2437804" cy="2964599"/>
      </dsp:txXfrm>
    </dsp:sp>
    <dsp:sp modelId="{B5437CEF-732C-D940-ADAA-BDDAA09C9E8D}">
      <dsp:nvSpPr>
        <dsp:cNvPr id="0" name=""/>
        <dsp:cNvSpPr/>
      </dsp:nvSpPr>
      <dsp:spPr>
        <a:xfrm>
          <a:off x="5560695" y="395425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Child process </a:t>
          </a:r>
          <a:endParaRPr lang="en-US" sz="2700" kern="1200" dirty="0"/>
        </a:p>
      </dsp:txBody>
      <dsp:txXfrm>
        <a:off x="5560695" y="395425"/>
        <a:ext cx="2437804" cy="968949"/>
      </dsp:txXfrm>
    </dsp:sp>
    <dsp:sp modelId="{B830ED57-4DAF-3040-BF6C-9CF6B5560015}">
      <dsp:nvSpPr>
        <dsp:cNvPr id="0" name=""/>
        <dsp:cNvSpPr/>
      </dsp:nvSpPr>
      <dsp:spPr>
        <a:xfrm>
          <a:off x="5560695" y="1364374"/>
          <a:ext cx="2437804" cy="2964599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new process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2700" kern="1200" dirty="0"/>
        </a:p>
      </dsp:txBody>
      <dsp:txXfrm>
        <a:off x="5560695" y="1364374"/>
        <a:ext cx="2437804" cy="296459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5000" kern="1200" dirty="0" smtClean="0"/>
            <a:t>Must include:</a:t>
          </a:r>
          <a:endParaRPr lang="en-US" sz="50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allocation of main memory to processes</a:t>
          </a:r>
          <a:endParaRPr lang="en-US" sz="1800" kern="1200" dirty="0" smtClean="0"/>
        </a:p>
      </dsp:txBody>
      <dsp:txXfrm>
        <a:off x="411480" y="1257402"/>
        <a:ext cx="3291840" cy="610539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allocation of secondary memory to processes</a:t>
          </a:r>
          <a:endParaRPr lang="en-US" sz="1800" kern="1200" dirty="0" smtClean="0"/>
        </a:p>
      </dsp:txBody>
      <dsp:txXfrm>
        <a:off x="411480" y="1961870"/>
        <a:ext cx="3291840" cy="610539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protection attributes of blocks of main or virtual memory</a:t>
          </a:r>
          <a:endParaRPr lang="en-US" sz="1800" kern="1200" dirty="0" smtClean="0"/>
        </a:p>
      </dsp:txBody>
      <dsp:txXfrm>
        <a:off x="411480" y="2666339"/>
        <a:ext cx="3291840" cy="610539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information needed to manage virtual memory</a:t>
          </a:r>
          <a:endParaRPr lang="en-US" sz="1800" kern="1200" dirty="0" smtClean="0"/>
        </a:p>
      </dsp:txBody>
      <dsp:txXfrm>
        <a:off x="411480" y="3370808"/>
        <a:ext cx="3291840" cy="61053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2A3F9C-77AE-CD4E-A6A3-593211C3CA4E}">
      <dsp:nvSpPr>
        <dsp:cNvPr id="0" name=""/>
        <dsp:cNvSpPr/>
      </dsp:nvSpPr>
      <dsp:spPr>
        <a:xfrm rot="16200000">
          <a:off x="-165099" y="165099"/>
          <a:ext cx="4064000" cy="373380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  <a:sp3d extrusionH="28000" prstMaterial="matte"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an I/O operation is in progress, the OS needs to know: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the status of the I/O operation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location in main memory being used as the source or destination of the I/O transfer</a:t>
          </a:r>
          <a:endParaRPr lang="en-US" sz="1900" kern="1200" dirty="0"/>
        </a:p>
      </dsp:txBody>
      <dsp:txXfrm rot="16200000">
        <a:off x="-165099" y="165099"/>
        <a:ext cx="4064000" cy="37338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1342690"/>
          <a:ext cx="609600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existence of files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location on secondary memory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current status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smtClean="0"/>
            <a:t>other attributes</a:t>
          </a:r>
          <a:endParaRPr lang="en-US" sz="1800" kern="1200" dirty="0" smtClean="0"/>
        </a:p>
      </dsp:txBody>
      <dsp:txXfrm>
        <a:off x="0" y="1342690"/>
        <a:ext cx="6096000" cy="1644300"/>
      </dsp:txXfrm>
    </dsp:sp>
    <dsp:sp modelId="{0CEFEDA6-C6BD-4242-A36C-ADC20C2F1CA7}">
      <dsp:nvSpPr>
        <dsp:cNvPr id="0" name=""/>
        <dsp:cNvSpPr/>
      </dsp:nvSpPr>
      <dsp:spPr>
        <a:xfrm>
          <a:off x="304800" y="107700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These tables provide information about:</a:t>
          </a:r>
          <a:endParaRPr lang="en-US" sz="1800" kern="1200" dirty="0"/>
        </a:p>
      </dsp:txBody>
      <dsp:txXfrm>
        <a:off x="304800" y="1077009"/>
        <a:ext cx="4267200" cy="53136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5F1453-A84B-C04C-A3D7-88BA22B5CF02}">
      <dsp:nvSpPr>
        <dsp:cNvPr id="0" name=""/>
        <dsp:cNvSpPr/>
      </dsp:nvSpPr>
      <dsp:spPr>
        <a:xfrm>
          <a:off x="2682239" y="0"/>
          <a:ext cx="4023360" cy="34798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/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where the process is located</a:t>
          </a:r>
          <a:endParaRPr lang="en-US" sz="2600" kern="1200" dirty="0" smtClean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the attributes of the process that are necessary for its management</a:t>
          </a:r>
          <a:endParaRPr lang="en-US" sz="2600" kern="1200" dirty="0" smtClean="0"/>
        </a:p>
      </dsp:txBody>
      <dsp:txXfrm>
        <a:off x="2682239" y="0"/>
        <a:ext cx="4023360" cy="3479800"/>
      </dsp:txXfrm>
    </dsp:sp>
    <dsp:sp modelId="{124922B8-514C-784B-AB7F-197C6AA9DFC8}">
      <dsp:nvSpPr>
        <dsp:cNvPr id="0" name=""/>
        <dsp:cNvSpPr/>
      </dsp:nvSpPr>
      <dsp:spPr>
        <a:xfrm>
          <a:off x="0" y="0"/>
          <a:ext cx="2682240" cy="3479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To manage and control a process the OS must know:</a:t>
          </a:r>
          <a:endParaRPr lang="en-US" sz="3600" kern="1200" dirty="0"/>
        </a:p>
      </dsp:txBody>
      <dsp:txXfrm>
        <a:off x="0" y="0"/>
        <a:ext cx="2682240" cy="34798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1356360" y="525779"/>
          <a:ext cx="2987040" cy="2682240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contains condition codes plus other status information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EFLAGS register is an example of a PSW used by any OS running on an x86 processor</a:t>
          </a:r>
        </a:p>
      </dsp:txBody>
      <dsp:txXfrm rot="5400000">
        <a:off x="1356360" y="525779"/>
        <a:ext cx="2987040" cy="2682240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08760" cy="3733800"/>
        </a:xfrm>
        <a:prstGeom prst="roundRect">
          <a:avLst/>
        </a:prstGeom>
        <a:solidFill>
          <a:schemeClr val="accent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chemeClr val="tx1"/>
              </a:solidFill>
            </a:rPr>
            <a:t>Program status word (PSW)</a:t>
          </a:r>
          <a:endParaRPr lang="en-US" sz="2400" b="1" i="0" kern="1200" dirty="0">
            <a:solidFill>
              <a:schemeClr val="tx1"/>
            </a:solidFill>
          </a:endParaRPr>
        </a:p>
      </dsp:txBody>
      <dsp:txXfrm>
        <a:off x="0" y="0"/>
        <a:ext cx="1508760" cy="373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2/2/14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23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95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simple model, we can already begin to appreciate some of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 of the OS. Each process must be represented in some way so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keep track of it. That is, there must be some information relating to each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current state and location in memory; this is the process control block.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are not running must be kept in some sort of queue, waiting their 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execute. Figure 3.5b suggests a structure. There is a single queue in which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is a pointer to the process control block of a particular process.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may consist of a linked list of data blocks, in which each block represents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process; we will explore this latter implementation subsequently.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describe the behavior of the dispatcher in terms of this queuing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diagram. A process that is interrupted is transferred to the queue of waiting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if the process has completed or aborted, it is discarded (exits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system). In either case, the dispatcher takes another process from the queue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new process is to be added to those currently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managed, the OS builds the data structures that are used to manage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allocates address space in main memory to the process. We describe these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in Section 3.3 . These actions constitute the creation of a new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common events lead to the creation of a process, as indicated in Table 3.1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batch environment, a process is created in response to the submission of a job.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interactive environment, a process is created when a new user attempts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on. In both cases, the OS is responsible for the creation of the new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may also create a process on behalf of an application. For example,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requests that a file be printed, the OS can create a process that will manage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printing. The requesting process can thus proceed independently of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to complete the printing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the OS created all processes in a way that was transparent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or application program, and this is still commonly found with many contemporary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systems. However, it can be useful to allow one process to 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creation of another. For example, an application process may generate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to receive data that the application is generating and to organize those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form suitable for later analysis. The new process runs in parallel to the original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and is activated from time to time when new data are available.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arrangement can be very useful in structuring the application.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 processes were always ready to execute, then the queuing discipline suggested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Figure 3.5b would be effective. The queue is a first-in-first-out list and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operates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fashion on the available processes (each process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is given a certain amount of time, in turn, to execute and then returned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queue, unless blocked). However, even with the simple example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described, this implementation is inadequate: Some processes in the Not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are ready to execute, while others are blocked, waiting for an I/O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complete. Thus, using a single queue, the dispatcher could not just select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at the oldest end of the queue. Rather, the dispatcher would have to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looking for the process that is not blocked and that has been in the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natural way to handle this situation is to split the Not Running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two states: Ready and Blocked. This is shown in Figure 3.6 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five states in this new diagram are: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Running: The process that is currently being executed. For this chapter,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assume a computer with a single processor, so at most one process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can be in this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Ready: A process that is prepared to execute when given the opportunity.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Blocked/Waiting:  A process that cannot execute until some event occurs,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completion of an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New: A process that has just been created but has not yet been admitted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of executable processes by the OS. Typically, a new process has not yet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loaded into main memory, although its process control block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Exit: A process that has been released from the pool of executable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OS, either because it halted or because it aborted for some reason.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3.6 indicates the types of events that lead to each state transition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process; the possible transitions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: New: A new process is created to execute a program. This event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of the reasons listed in Table 3.1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: Ready: The OS will move a process from the New state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when it is prepared to take on an additional process. Most systems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limit based on the number of existing processes or the amount of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committed to existing processes. This limit assures that there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active processes as to degrade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Running: When it is time to select a process to run, the OS chooses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processes in the Ready state. This is the job of the scheduler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dispatcher. Scheduling is explored in Part Four.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Exit: The currently running process is terminated by the OS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indicates that it has completed, or if it aborts. See Table 3.2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Ready: The most common reason for this transition is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process has reached the maximum allowable time for uninterrupted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execution; virtually all multiprogramming operating systems impose this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 discipline. There are several other alternative causes for this transition,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not implemented in all operating systems. Of particular importance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case in which the OS assigns different levels of priority to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Blocked: A process is put in the Blocked state if it requests something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which it must wait. A request to the OS is usually in the form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 call; that is, a call from the running program to a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part of the operating system code. For example, a process may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service from the OS that the OS is not prepared to perform immediately.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request a resource, such as a file or a shared section of virtual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immediately available. Or the process may initiate an action,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I/O operation, that must be completed before the process can continue.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processes communicate with each other, a process may be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waiting for another process to provide data or waiting for a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Ready: A process in the Blocked state is moved to the Ready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event for which it has been waiting occurs.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Exit: For clarity, this transition is not shown on the state diagram.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systems, a parent may terminate a child’ process at any time. Also, if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terminates, all child processes associated with that parent may be terminated.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Exit: The comments under the preceding item apply.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our simple example, Figure 3.7 shows the transition of each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defining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it is useful to summarize some of the concepts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 in Chapters 1 and 2 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computer platform consists of a collection of hardware resources,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processor, main memory, I/O modules, timers, disk drives, and so 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Computer applications are developed to perform some task. Typically,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input from the outside world, perform some processing, and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is inefficient for applications to be written directly for a given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The principal reasons for this are as follows: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Numerous applications can be developed for the same platform. Thus,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sense to develop common routines for accessing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processor itself provides only limited support for multiprogramming.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is needed to manage the sharing of the processor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by multiple applications at the same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multiple applications are active at the same time, it is necessary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the data, I/O use, and other resource use of each application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OS was developed to provide a convenient, feature-rich, secure, and consistent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for applications to use. The OS is a layer of software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applications and the computer hardware ( Figure 2.1 ) that supports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We can think of the OS as providing a uniform, abstract representation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that can be requested and accessed by applications.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main memory, network interfaces, file systems, and so on.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has created these resource abstractions for applications to use, 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manage their use. For example, an OS may permit resource sharing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much slower than computation and therefore the processor in a uniprogramming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idle most of the time. But the arrangement of Figure 3.8b does not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problem. It is true that, in this case, memory holds multiple processes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processor can move to another process when one process is blocked. But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is so much faster than I/O that it will be common for all of the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be waiting for I/O. Thus, even with multiprogramming, a processor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idle most of 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there are two flaws in this approach. First, there is a cost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which, though small on a per-byte basis, begins to add up as we 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gigabytes of storage. Second, the appetite of programs for memory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as fast as the cost of memory has dropped. So larger memory results in larger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main memory to disk. When none of the processes in main memory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state, the OS swaps one of the blocked processes out on to disk into a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This is a queue of existing processes that have been temporarily kicked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main memory, or suspended. The OS then brings in another process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queue, or it honors a new-process request. Execution then continues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I/O on a system (e.g., compared to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swapping as just described, one other state must be added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process behavior model ( Figure 3.9a ): the Suspend state. When all of the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 are in the Blocked state, the OS can suspend one process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it in the Suspend state and transferring it to disk. The space that is freed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can then be used to bring in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OS has performed a swapping-out operation, it has two choices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a process to bring into main memory: It can admit a newly created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it can bring in a previously suspended process. It would appear that the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to bring in a previously suspended process, to provide it with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increasing the total load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line of reasoning presents a difficulty. All of the processes that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suspended were in the Blocked state at the time of suspension. It clearly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do any good to bring a blocked process back into main memory, because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not ready for execution. Recognize, however, that each process in the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was originally blocked on a particular event. When that event occurs,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 and is potentially available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Blocked/Suspend: If there are no ready processes, then at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make room for another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blocked. This transition can be made even if there are ready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it would like to dispatch requires more main memory to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Blocked/Suspend : Ready/Suspend: A process in the Blocked/Suspend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moved to the Ready/Suspend state when the event for which it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occurs. Note that this requires that the state information concerning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processes must be accessible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: Ready: When there are no ready processes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need to bring one in to continue execution. In addition,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the case that a process in the Ready/Suspend state has higher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any of the processes in the Ready state. In that case, the OS designer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that it is more important to get at the higher-priority process than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swapping.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Ready/Suspend: Normally, the OS would prefer to suspend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 rather than a ready one, because the ready process can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executed, whereas the blocked process is taking up main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cannot be executed. However, it may be necessary to suspend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if that is the only way to free up a sufficiently large block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Also, the OS may choose to suspend a lower–priority ready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a higher–priority blocked process if it believes that the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ready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3.3 lists some reasons for the suspension of a process. One reason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discussed is to provide memory space either to bring in a Ready/Suspended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or to increase the memory allocated to other Ready processes. The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other motivations for suspending a process. For example, an auditing or tracing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may be employed to monitor activity on the system; the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to record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The OS,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operator control, may turn this process on and off from time to time.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detects or suspects a problem, it may suspend a process. One example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deadlock, which is discussed in Chapter 6 . As another example, a problem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detected on a communications line, and the operator has the OS suspend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using the line while some tests are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set of reasons concerns the actions of an interactive user. For example,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user suspects a bug in the program, he or she may debug the program by suspending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execution, examining and modifying the program or data, and resuming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there may be a background process that is collecting trace or accounting statistics,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user may wish to be able to turn on and off.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 considerations may also lead to a swapping decision. For example,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to be activated periodically but is idle most of the time, then it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swapped out between uses. A program that monitors utilization or user activity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a parent process may wish to suspend a descendent process.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may spawn process B to perform a file read. Subsequently, process 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encounters an error in the file read procedure and reports this to process A.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suspends process B to investigate the cause.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all of these cases, the activation of a suspended process is requested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that initially requested the suspension.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OS may also maintain file tables.</a:t>
            </a:r>
          </a:p>
          <a:p>
            <a:endParaRPr lang="en-NZ" dirty="0" smtClean="0"/>
          </a:p>
          <a:p>
            <a:r>
              <a:rPr lang="en-NZ" dirty="0" smtClean="0"/>
              <a:t>Much, if not all, of this information may be maintained and used by a file management system, in which case the OS has little or no knowledge of files.</a:t>
            </a:r>
          </a:p>
          <a:p>
            <a:endParaRPr lang="en-NZ" dirty="0" smtClean="0"/>
          </a:p>
          <a:p>
            <a:r>
              <a:rPr lang="en-NZ" dirty="0" smtClean="0"/>
              <a:t>In other operating systems, much of the detail of file management is managed by the OS itself.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what the OS must know if it is to manage and control a process.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know where the process is located; second, it must know the attributes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are necessary for its management (e.g., process ID and process state).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or what its attributes are, we need to address an even more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What is the physical manifestation of a process? At a minimum,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include a program or set of programs to be executed. Associated with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is a set of data locations for local and global variables and any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constants. Thus, a process will consist of at least sufficient memory to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data of that process. In addition, the execution of a program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stack (see Appendix P) that is used to keep track of procedure calls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procedures. Finally, each process has associated with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attributes that are used by the OS for process control.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being used. In the simplest case, the process image is maintained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contiguous, or continuous, block of memory. This block is maintained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usually disk. So that the OS can manage the process, at least a small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image must be maintained in main memory. To execute the process,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must be loaded into main memory or at least virtual memory.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needs to know the location of each process on disk and, for each such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 main memory, the location of that process in main memory. We saw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slightly more complex variation on this scheme with the CTSS OS, in Chapter 2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CTSS, when a process is swapped out, part of the process image may remain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Thus, the OS must keep track of which portions of the image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are still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 that allows noncontiguous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memory to support partially resident processes.  At any given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a process image may be in main memory, with the remainder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 Therefore, process tables maintained by the OS must show the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page of each process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( Table 3.4 ).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3.12  x86 EFLAGS register.</a:t>
            </a:r>
          </a:p>
          <a:p>
            <a:endParaRPr lang="en-US" dirty="0" smtClean="0"/>
          </a:p>
          <a:p>
            <a:r>
              <a:rPr lang="en-US" dirty="0" smtClean="0"/>
              <a:t>(See also Table 3.6)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3.6   Pentium EFLAGS Register Bits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major category of information in the process control block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called, for want of a better name,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information . This is the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needed by the OS to control and coordinate the various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The last part of Table 3.5 indicates the scope of this information.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details of operating system functionality in succeeding chapters,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for the various items on this list should become clear.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Table 3.5 , the process control block may contain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information, including pointers that allow the linking of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queues that were described in the preceding section could be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linked lists of process control blocks. For example, the queuing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3.8a could be implemented as suggested in Figure 3.14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of the OS outside of any process ( Figure 3.15a ). With this approach,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currently running process is interrupted or issues a supervisor call,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context of this process is saved and control is passed to the kernel.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region of memory to use and its own system stack for controlling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and returns. The OS can perform any desired functions and restore the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interrupted process, which causes execution to resume in the 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process. Alternatively, the OS can complete the function of saving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and proceed to schedule and dispatch another process. Whether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happens depends on the reason for the interruption and the circumstances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the key point here is that the concept of process is considered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only to user programs. The operating system code is executed as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that operates in 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common with operating systems on smaller computers (PCs,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workstations) is to execute virtually all OS software in the context of a user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is that the OS is primarily a collection of routines that the user calls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various functions, executed within the environment of the user’s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illustrated in Figure 3.15b . At any given point, the OS is managing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 Each image includes not only the regions illustrated in Figure 3.13 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data, and stack areas for kernel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implement the OS as a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system processes. As in the other options, the software that is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executes in a kernel mode. In this case, however, major kernel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separate processes. Again, there may be a small amount of process switching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outside of any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advantages. It imposes a program design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encourages the use of a modular OS with minimal, clean interfaces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modules. In addition, some noncritical operating system functions are conveniently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processes. For example, we mentioned earlier a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records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program does not provide a particular service to any active process, it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by the OS. As a process, the function can run at an assigned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and be interleaved with other processes under dispatcher control.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the OS as a set of processes is useful in a multiprocessor or multicomputer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in which some of the operating system services can be shipped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dedicated processors, improving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V makes use of a simple but powerful process facility that is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user. UNIX follows the model of Figure 3.15b , in which most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within the environment of a user process. UNIX uses two categories of processes: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 and user processes. System processes run in kernel mode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operating system code to perform administrative and housekeeping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allocation of memory and process swapping. User processes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to execute user programs and utilities and in kernel mode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belong to the kernel. A user process enters kernel mode by issuing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call, when an exception (fault) is generated, or when an interrupt occurs.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Process State Transition Diagram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is similar to Figure 3.9b , with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sleeping states corresponding to the two blocked states. The differences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UNIX employs two Running states to indicate whether the process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or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distinction is made between the two states: (Ready to Run, in Memory)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(Preempted). These are essentially the same state, as indicated by the dotted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joining them. The distinction is made to emphasize the way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state is entered. When a process is running in kernel mode (as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supervisor call, clock interrupt, or I/O interrupt), there will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time when the kernel has completed its work and is ready to return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user program. At this point, the kernel may decide to preempt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 favor of one that is ready and of higher priority.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 moves to the preempted state. However, for purposes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dispatching, those processes in the Preempted state and those in the (Ready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Run, in Memory) state form one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can only occur when a process is about to move from kernel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user mode. While a process is running in kernel mode, it may not be preempted.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UNIX unsuitable for real-time processing. Chapter 10 discusses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for real-time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processes are unique in UNIX. Process 0 is a special process that is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system boots; in effect, it is predefined as a data structure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boot time. It is the swapper process. In addition, process 0 spawns process 1,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init process; all other processes in the system have process 1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ancestor. When a new interactive user logs on to the system, it is process 1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a user process for that user. Subsequently, the user process can create child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 a branching tree, so that any particular application can consist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related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 UNIX is a rather complex set of data structures that provide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information necessary to manage and dispatch processes. Table 3.10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summarizes the elements of the process image, which are organized into three parts: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context, register context, and system-level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 contains the basic elements of a user’s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generated directly from a compiled object file. The user’s program is separated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text and data areas; the text area is read-only and is intended to hold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program’s instructions. While the process is executing, the processor 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stack area for procedure calls and returns and parameter passing. The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is a data area that is shared with other processes. 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copy of a shared memory area, but, by the use of virtual memory,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each sharing process that the shared memory region is in its address space.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not running, the processor status information is stored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area.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system-level context contains the remaining information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to manage the process. It consists of a static part, which is fixed in size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with a process throughout its lifetime, and a dynamic part, which varies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through the life of the process. One element of the static part is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entry. This is actually part of the process table maintained by the OS,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entry per process. The process table entry contains process control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accessible to the kernel at all times; hence, in a virtual memory system,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 entries are maintained in main memory. 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distinction between the process table entry and the U area reflects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 that the UNIX kernel always executes in the context of some process.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time, the kernel will be dealing with the concerns of that process.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time, such as when the kernel is performing a scheduling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preparatory to dispatching another process, it will need access to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The information in a process table can be accessed when the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not the current 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static portion of the system-level context is the per process region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which is used by the memory management system. Finally, the kernel stack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 portion of the system-level context. This stack is used when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executing in kernel mode and contains the information that must be saved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restored as procedure calls and interrupts occur.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creation in UNIX is made by means of the kernel system call, fork( ).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a fork request, the OS performs the following functions [BACH86]: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allocates a slot in the process table for the new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assigns a unique process ID to the child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makes a copy of the process image of the parent, with the exception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It increments counters for any files owned by the parent, to reflect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process now also owns those files.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It assigns the child process to the Ready to Run state.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It returns the ID number of the child to the parent process, and a 0 value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child process.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the kernel has completed these functions it can do one of the following, as part of</a:t>
            </a:r>
          </a:p>
          <a:p>
            <a:r>
              <a:rPr lang="en-NZ" dirty="0" smtClean="0"/>
              <a:t>the dispatcher routine:</a:t>
            </a:r>
          </a:p>
          <a:p>
            <a:pPr lvl="1"/>
            <a:r>
              <a:rPr lang="en-NZ" dirty="0" smtClean="0"/>
              <a:t>• Stay in the parent process. Control returns to user mode at the point of the fork call of the parent.</a:t>
            </a:r>
          </a:p>
          <a:p>
            <a:pPr lvl="1"/>
            <a:r>
              <a:rPr lang="en-NZ" dirty="0" smtClean="0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 dirty="0" smtClean="0"/>
              <a:t>• Transfer control to another process. Both parent and child are left in the Ready to Run state.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no use of virtual memory;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fully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In addition, there is a small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3.3 shows the traces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processes during the early part of their execution. The first 12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processes A and C are shown. Process B executes four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assume that the fourth instruction invokes an I/O operation for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must wait.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12CC-97EE-49DD-9A8B-0C3AE89F16C7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B47B0-2ECC-4E1B-B552-DF2EDC1D421D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EC188-96E0-4868-A8FA-49FE779E336A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2/2/14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8192-F19D-4D3E-A320-9FA6BC4ED825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DBC42-8A0F-4C56-87A9-861B12363C09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960E-B2F4-4222-B34F-37B317FCED92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3AE6D-F035-42D0-A08C-6AF318ED7ECA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9054-A1E2-44C3-BDAA-F71D32FF0031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3D7FD-AC18-441B-93D1-7E1CBC7A088C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255-8746-49B3-8D07-6620A1F1FC32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90C3-402D-483E-8AA7-AB60BBE1AC05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package" Target="../embeddings/Microsoft_Word_Document1.docx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wmf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package" Target="../embeddings/Microsoft_Word_Document2.docx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0.xml"/><Relationship Id="rId12" Type="http://schemas.microsoft.com/office/2007/relationships/diagramDrawing" Target="../diagrams/drawing10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diagramData" Target="../diagrams/data10.xml"/><Relationship Id="rId9" Type="http://schemas.openxmlformats.org/officeDocument/2006/relationships/diagramLayout" Target="../diagrams/layout10.xml"/><Relationship Id="rId10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w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4.emf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7.emf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8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3.emf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package" Target="../embeddings/Microsoft_Word_Document3.docx"/><Relationship Id="rId5" Type="http://schemas.openxmlformats.org/officeDocument/2006/relationships/image" Target="../media/image1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1.wmf"/><Relationship Id="rId9" Type="http://schemas.openxmlformats.org/officeDocument/2006/relationships/image" Target="../media/image12.wm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2209800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38200"/>
            <a:ext cx="3949700" cy="5584983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667000"/>
            <a:ext cx="8797395" cy="354192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2590800"/>
          <a:ext cx="8153400" cy="3702050"/>
        </p:xfrm>
        <a:graphic>
          <a:graphicData uri="http://schemas.openxmlformats.org/presentationml/2006/ole">
            <p:oleObj spid="_x0000_s61448" name="Document" r:id="rId4" imgW="24076190" imgH="10717460" progId="Word.Document.12">
              <p:embed/>
            </p:oleObj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77200" cy="1371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Table 3.1   Reasons for Process Creation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57200"/>
            <a:ext cx="8534400" cy="1220787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120031"/>
              </p:ext>
            </p:extLst>
          </p:nvPr>
        </p:nvGraphicFramePr>
        <p:xfrm>
          <a:off x="533400" y="1981200"/>
          <a:ext cx="8001000" cy="4724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Process Termination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23096" cy="3840163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There must be a means for a process to indicate its completion</a:t>
            </a:r>
          </a:p>
          <a:p>
            <a:r>
              <a:rPr lang="en-NZ" sz="2400" dirty="0" smtClean="0"/>
              <a:t>A batch job should include a HALT instruction or an explicit OS service call for termination</a:t>
            </a:r>
          </a:p>
          <a:p>
            <a:r>
              <a:rPr lang="en-NZ" sz="2400" dirty="0" smtClean="0"/>
              <a:t>For an interactive application, the action of the user will indicate when the process is completed  (e.g. log off, quitting an application)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105400"/>
            <a:ext cx="1523733" cy="15237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38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Table</a:t>
            </a:r>
            <a:r>
              <a:rPr lang="en-US" b="1" dirty="0" smtClean="0">
                <a:latin typeface="+mn-lt"/>
              </a:rPr>
              <a:t>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3.2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115</a:t>
            </a:r>
          </a:p>
          <a:p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53400" cy="762000"/>
          </a:xfrm>
        </p:spPr>
        <p:txBody>
          <a:bodyPr/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3424"/>
            <a:ext cx="5088082" cy="6584576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 of Earlier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057400"/>
            <a:ext cx="3657600" cy="40687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computer platform consists of a collection of hardware resources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Computer applications are developed to perform some task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It is inefficient for applications to be written directly for a given hardware platform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4038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OS was developed to provide a convenient, feature-rich, secure, and consistent interface for applications to use</a:t>
            </a:r>
          </a:p>
          <a:p>
            <a:r>
              <a:rPr lang="en-US" sz="2200" dirty="0" smtClean="0"/>
              <a:t>We can think of the OS as providing a uniform, abstract representation of resources that can be requested and accessed by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Swapping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involves moving part of all of a process from main memory to disk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when none of the processes in main memory is in the Ready state, the OS swaps one of the blocked processes out on to disk into a suspend queue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9488">
            <a:off x="965948" y="544582"/>
            <a:ext cx="952107" cy="1216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495800"/>
            <a:ext cx="1789471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4545" b="65455"/>
          <a:stretch>
            <a:fillRect/>
          </a:stretch>
        </p:blipFill>
        <p:spPr>
          <a:xfrm>
            <a:off x="267401" y="1219200"/>
            <a:ext cx="9028999" cy="3505200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4"/>
          <a:srcRect t="81818" b="11818"/>
          <a:stretch>
            <a:fillRect/>
          </a:stretch>
        </p:blipFill>
        <p:spPr>
          <a:xfrm>
            <a:off x="457200" y="5486400"/>
            <a:ext cx="8354717" cy="688084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457200" y="838200"/>
            <a:ext cx="8139731" cy="55541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Characteristics of a Suspended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may or may not be waiting on an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28032" y="4038600"/>
            <a:ext cx="3657600" cy="2093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not be removed from this state until the agent explicitly orders the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is not immediately available for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609600" y="3886200"/>
            <a:ext cx="3657600" cy="2667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process was placed in a suspended state by an agent: either itself, a parent process, or the OS, for the purpose of preventing its execution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609600"/>
          </a:xfrm>
        </p:spPr>
        <p:txBody>
          <a:bodyPr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3.3    Reasons for Process Suspension 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838200" y="1371600"/>
          <a:ext cx="7620000" cy="5114794"/>
        </p:xfrm>
        <a:graphic>
          <a:graphicData uri="http://schemas.openxmlformats.org/presentationml/2006/ole">
            <p:oleObj spid="_x0000_s78856" name="Document" r:id="rId4" imgW="22247619" imgH="14933333" progId="Word.Document.12">
              <p:embed/>
            </p:oleObj>
          </a:graphicData>
        </a:graphic>
      </p:graphicFrame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memory</a:t>
            </a:r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0866638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system</a:t>
            </a: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3243097"/>
              </p:ext>
            </p:extLst>
          </p:nvPr>
        </p:nvGraphicFramePr>
        <p:xfrm>
          <a:off x="4648200" y="2209800"/>
          <a:ext cx="37338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267200"/>
            <a:ext cx="7315200" cy="2209800"/>
          </a:xfrm>
        </p:spPr>
        <p:txBody>
          <a:bodyPr/>
          <a:lstStyle/>
          <a:p>
            <a:r>
              <a:rPr lang="en-US" dirty="0" smtClean="0"/>
              <a:t>Information may be maintained and used by a file management system</a:t>
            </a:r>
          </a:p>
          <a:p>
            <a:pPr lvl="2"/>
            <a:r>
              <a:rPr lang="en-US" dirty="0" smtClean="0"/>
              <a:t>in which case the OS has little or no knowledge of files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In other operating systems, much of the detail of file management is managed by the OS itself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2192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848600" cy="380999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Resources are made available to multiple applications</a:t>
            </a:r>
          </a:p>
          <a:p>
            <a:r>
              <a:rPr lang="en-US" sz="3200" dirty="0" smtClean="0"/>
              <a:t>The processor is switched among multiple applications so all will appear to be progressing</a:t>
            </a:r>
          </a:p>
          <a:p>
            <a:r>
              <a:rPr lang="en-US" sz="3200" dirty="0" smtClean="0"/>
              <a:t>The processor and I/O devices can be used efficiently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manage processes</a:t>
            </a:r>
          </a:p>
          <a:p>
            <a:r>
              <a:rPr lang="en-US" sz="3000" dirty="0" smtClean="0"/>
              <a:t>There must be some reference to memory,    I/O, and files,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3"/>
            <a:ext cx="8229599" cy="12201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14600"/>
          <a:ext cx="6705600" cy="3479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7824788" cy="13716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514600"/>
            <a:ext cx="4038600" cy="3886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process must include a program or set of programs to be executed</a:t>
            </a:r>
          </a:p>
          <a:p>
            <a:pPr lvl="1"/>
            <a:r>
              <a:rPr lang="en-US" dirty="0" smtClean="0"/>
              <a:t>A process will consist of at least sufficient memory to hold the programs and data of that process</a:t>
            </a:r>
          </a:p>
          <a:p>
            <a:pPr lvl="1"/>
            <a:r>
              <a:rPr lang="en-US" dirty="0" smtClean="0"/>
              <a:t>The execution of a program typically involves a stack that is used to keep track of procedure calls and parameter passing between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8200" y="2797174"/>
            <a:ext cx="3962400" cy="367982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Each process has associated with it a number of attributes that are used by the OS for process control</a:t>
            </a:r>
          </a:p>
          <a:p>
            <a:pPr lvl="1"/>
            <a:r>
              <a:rPr lang="en-US" dirty="0" smtClean="0"/>
              <a:t>The collection of program, data, stack, and attributes is referred to as the process image</a:t>
            </a:r>
          </a:p>
          <a:p>
            <a:pPr lvl="1"/>
            <a:r>
              <a:rPr lang="en-US" dirty="0" smtClean="0"/>
              <a:t>Process image location will depend on the memory management scheme being used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Table 3.4   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8364728" cy="3970599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67600" y="838200"/>
            <a:ext cx="1371600" cy="3657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Typical Elements of a Process Control Block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(page 1 of 2) </a:t>
            </a: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914400"/>
            <a:ext cx="7001464" cy="54800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5867400"/>
            <a:ext cx="16318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129 in the textbook)</a:t>
            </a:r>
          </a:p>
          <a:p>
            <a:endParaRPr lang="en-US" dirty="0"/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00800" y="838200"/>
            <a:ext cx="2209800" cy="3810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Typical Elements of a Process Control Block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(page 2 of 2) </a:t>
            </a:r>
            <a:endParaRPr lang="en-NZ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600"/>
            <a:ext cx="5568108" cy="5850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0" y="60198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129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3388" y="2286000"/>
            <a:ext cx="3657600" cy="4267200"/>
          </a:xfrm>
        </p:spPr>
        <p:txBody>
          <a:bodyPr>
            <a:normAutofit/>
          </a:bodyPr>
          <a:lstStyle/>
          <a:p>
            <a:r>
              <a:rPr lang="en-NZ" dirty="0" smtClean="0"/>
              <a:t>Each process is assigned a unique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identifier</a:t>
            </a:r>
          </a:p>
          <a:p>
            <a:r>
              <a:rPr lang="en-NZ" dirty="0" smtClean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133600"/>
            <a:ext cx="3657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1946" dirty="0" smtClean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 smtClean="0"/>
              <a:t>similar references will appear in   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456253"/>
            <a:ext cx="8382000" cy="1143948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8100659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7790804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1" y="1143000"/>
            <a:ext cx="236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3.6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Pentium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EFLAGS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Register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Bits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33400"/>
            <a:ext cx="4697686" cy="586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24840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131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000" dirty="0" smtClean="0"/>
              <a:t>w</a:t>
            </a:r>
            <a:r>
              <a:rPr lang="en-US" sz="2000" dirty="0" smtClean="0"/>
              <a:t>hen </a:t>
            </a:r>
            <a:r>
              <a:rPr lang="en-US" sz="2000" dirty="0" smtClean="0"/>
              <a:t>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895600"/>
          <a:ext cx="8153400" cy="2641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14600"/>
            <a:ext cx="7848600" cy="2819399"/>
          </a:xfrm>
        </p:spPr>
        <p:txBody>
          <a:bodyPr>
            <a:noAutofit/>
          </a:bodyPr>
          <a:lstStyle/>
          <a:p>
            <a:r>
              <a:rPr lang="en-NZ" sz="2800" dirty="0" smtClean="0"/>
              <a:t>The additional information</a:t>
            </a:r>
            <a:r>
              <a:rPr lang="en-NZ" sz="2800" dirty="0" smtClean="0"/>
              <a:t>                         needed </a:t>
            </a:r>
            <a:r>
              <a:rPr lang="en-NZ" sz="2800" dirty="0" smtClean="0"/>
              <a:t>by the OS to control</a:t>
            </a:r>
            <a:r>
              <a:rPr lang="en-NZ" sz="2800" dirty="0" smtClean="0"/>
              <a:t>                             and </a:t>
            </a:r>
            <a:r>
              <a:rPr lang="en-NZ" sz="2800" dirty="0" smtClean="0"/>
              <a:t>coordinate the various</a:t>
            </a:r>
            <a:r>
              <a:rPr lang="en-NZ" sz="2800" dirty="0" smtClean="0"/>
              <a:t>                             active </a:t>
            </a:r>
            <a:r>
              <a:rPr lang="en-NZ" sz="2800" dirty="0" smtClean="0"/>
              <a:t>processes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124200"/>
            <a:ext cx="1878013" cy="33277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7848600" cy="4114799"/>
          </a:xfrm>
        </p:spPr>
        <p:txBody>
          <a:bodyPr>
            <a:normAutofit/>
          </a:bodyPr>
          <a:lstStyle/>
          <a:p>
            <a:r>
              <a:rPr lang="en-NZ" dirty="0" smtClean="0"/>
              <a:t>The most important data structure in an OS</a:t>
            </a:r>
          </a:p>
          <a:p>
            <a:pPr marL="681038" lvl="1" indent="-215900"/>
            <a:r>
              <a:rPr lang="en-NZ" dirty="0" smtClean="0"/>
              <a:t> contains all of the information about a process that is needed by the OS</a:t>
            </a:r>
          </a:p>
          <a:p>
            <a:pPr marL="681038" lvl="1" indent="-215900"/>
            <a:r>
              <a:rPr lang="en-NZ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dirty="0" smtClean="0"/>
              <a:t>defines the state of the OS</a:t>
            </a:r>
          </a:p>
          <a:p>
            <a:r>
              <a:rPr lang="en-NZ" dirty="0" smtClean="0"/>
              <a:t>Difficulty is not access, but protection</a:t>
            </a:r>
          </a:p>
          <a:p>
            <a:pPr marL="681038" lvl="1" indent="-215900"/>
            <a:r>
              <a:rPr lang="en-NZ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1470025" cy="14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029200"/>
            <a:ext cx="1529739" cy="1609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Table 3.7</a:t>
            </a:r>
          </a:p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85800"/>
            <a:ext cx="7089631" cy="56388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6720577"/>
              </p:ext>
            </p:extLst>
          </p:nvPr>
        </p:nvGraphicFramePr>
        <p:xfrm>
          <a:off x="1600200" y="24384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3.8 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19400"/>
            <a:ext cx="8635294" cy="3902141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3581100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264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While the program is executing, this process can be uniquely characterized by a number of elements, including: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895600"/>
          <a:ext cx="8229600" cy="3581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057400"/>
            <a:ext cx="1905000" cy="106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633047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7"/>
          </a:xfrm>
        </p:spPr>
        <p:txBody>
          <a:bodyPr/>
          <a:lstStyle/>
          <a:p>
            <a:pPr algn="ctr"/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4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Execution </a:t>
            </a:r>
            <a:r>
              <a:rPr lang="en-US" i="1" dirty="0" smtClean="0"/>
              <a:t>Within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4"/>
          <a:srcRect l="20000" t="9091" r="16471" b="12727"/>
          <a:stretch>
            <a:fillRect/>
          </a:stretch>
        </p:blipFill>
        <p:spPr>
          <a:xfrm>
            <a:off x="5029200" y="609600"/>
            <a:ext cx="3740742" cy="5957504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Unix SVR4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001000" cy="4191000"/>
          </a:xfrm>
        </p:spPr>
        <p:txBody>
          <a:bodyPr/>
          <a:lstStyle/>
          <a:p>
            <a:r>
              <a:rPr lang="en-NZ" dirty="0" smtClean="0"/>
              <a:t>Uses the model where most of the OS executes within the environment of a user process</a:t>
            </a:r>
          </a:p>
          <a:p>
            <a:r>
              <a:rPr lang="en-NZ" dirty="0" smtClean="0"/>
              <a:t>System processes run in kernel mode </a:t>
            </a:r>
          </a:p>
          <a:p>
            <a:pPr lvl="1"/>
            <a:r>
              <a:rPr lang="en-NZ" dirty="0" smtClean="0"/>
              <a:t>executes operating system code to perform administrative and housekeeping functions</a:t>
            </a:r>
          </a:p>
          <a:p>
            <a:r>
              <a:rPr lang="en-NZ" dirty="0" smtClean="0"/>
              <a:t>User Processes</a:t>
            </a:r>
          </a:p>
          <a:p>
            <a:pPr lvl="1"/>
            <a:r>
              <a:rPr lang="en-NZ" dirty="0" smtClean="0"/>
              <a:t>operate in user mode to execute user programs and utilities</a:t>
            </a:r>
          </a:p>
          <a:p>
            <a:pPr lvl="1"/>
            <a:r>
              <a:rPr lang="en-NZ" dirty="0" smtClean="0"/>
              <a:t>operate in kernel mode to execute instructions that belong to the kernel</a:t>
            </a:r>
          </a:p>
          <a:p>
            <a:pPr lvl="1"/>
            <a:r>
              <a:rPr lang="en-NZ" dirty="0" smtClean="0"/>
              <a:t>enter kernel mode by issuing a system call, when an exception is generated, or when an interrupt occurs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81000"/>
            <a:ext cx="1460500" cy="1460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Table 3.9   UNIX Process States</a:t>
            </a:r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1295400" cy="1600200"/>
          </a:xfrm>
        </p:spPr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3.10   UNIX Process Image </a:t>
            </a:r>
            <a:endParaRPr lang="en-NZ" sz="2400" b="1" dirty="0">
              <a:ln w="1905"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3388" b="3388"/>
          <a:stretch>
            <a:fillRect/>
          </a:stretch>
        </p:blipFill>
        <p:spPr>
          <a:xfrm>
            <a:off x="1676400" y="667518"/>
            <a:ext cx="7010400" cy="57864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56388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</a:t>
            </a:r>
            <a:r>
              <a:rPr lang="en-US" sz="1100" dirty="0" smtClean="0">
                <a:latin typeface="+mn-lt"/>
              </a:rPr>
              <a:t>144 </a:t>
            </a:r>
            <a:r>
              <a:rPr lang="en-US" sz="1100" dirty="0" smtClean="0">
                <a:latin typeface="+mn-lt"/>
              </a:rPr>
              <a:t>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2362200" cy="2622332"/>
          </a:xfrm>
        </p:spPr>
        <p:txBody>
          <a:bodyPr/>
          <a:lstStyle/>
          <a:p>
            <a:pPr algn="ctr"/>
            <a:r>
              <a:rPr lang="en-US" b="1" dirty="0" smtClean="0"/>
              <a:t>Table 3.11  UNIX Process Table Entry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609600"/>
            <a:ext cx="5638800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2945"/>
          <a:stretch>
            <a:fillRect/>
          </a:stretch>
        </p:blipFill>
        <p:spPr>
          <a:xfrm>
            <a:off x="2758221" y="635155"/>
            <a:ext cx="5931142" cy="58643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03184" y="4726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96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145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590800" cy="3962400"/>
          </a:xfrm>
        </p:spPr>
        <p:txBody>
          <a:bodyPr/>
          <a:lstStyle/>
          <a:p>
            <a:pPr algn="ctr"/>
            <a:r>
              <a:rPr lang="en-US" sz="3200" b="1" dirty="0" smtClean="0"/>
              <a:t>Table 3.12   UNIX U Area</a:t>
            </a:r>
            <a:r>
              <a:rPr lang="en-US" sz="3200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124200" y="609600"/>
          <a:ext cx="5486400" cy="5880100"/>
        </p:xfrm>
        <a:graphic>
          <a:graphicData uri="http://schemas.openxmlformats.org/presentationml/2006/ole">
            <p:oleObj spid="_x0000_s210953" name="Document" r:id="rId4" imgW="21942857" imgH="24126984" progId="Word.Document.12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609600"/>
            <a:ext cx="5638800" cy="152400"/>
          </a:xfrm>
          <a:prstGeom prst="rect">
            <a:avLst/>
          </a:prstGeom>
          <a:blipFill rotWithShape="1"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0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146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5867400" cy="1371600"/>
          </a:xfrm>
        </p:spPr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2133600" cy="4191000"/>
          </a:xfrm>
        </p:spPr>
        <p:txBody>
          <a:bodyPr/>
          <a:lstStyle/>
          <a:p>
            <a:r>
              <a:rPr lang="en-NZ" dirty="0" smtClean="0"/>
              <a:t>Process creation is by means of the kernel system call, fork(  )</a:t>
            </a:r>
          </a:p>
          <a:p>
            <a:r>
              <a:rPr lang="en-NZ" dirty="0" smtClean="0"/>
              <a:t>This causes the OS, in Kernel Mode, to: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667000" y="2133600"/>
          <a:ext cx="6096000" cy="4267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3657600" cy="1098332"/>
          </a:xfrm>
        </p:spPr>
        <p:txBody>
          <a:bodyPr/>
          <a:lstStyle/>
          <a:p>
            <a:r>
              <a:rPr lang="en-US" dirty="0" smtClean="0"/>
              <a:t>Process Control Block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3400" y="2819400"/>
            <a:ext cx="3886200" cy="3854669"/>
          </a:xfrm>
        </p:spPr>
        <p:txBody>
          <a:bodyPr>
            <a:normAutofit/>
          </a:bodyPr>
          <a:lstStyle/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Contains the process elements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It is possible to interrupt a running process and later resume execution as if the interruption had not occurred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Created and managed by the operating system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Key tool that allows support for multiple processes</a:t>
            </a:r>
          </a:p>
          <a:p>
            <a:endParaRPr lang="en-US" dirty="0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NZ" sz="2400" dirty="0" smtClean="0"/>
              <a:t>After creating the process the Kernel can do one of the following, as part of the dispatcher routine:</a:t>
            </a:r>
          </a:p>
          <a:p>
            <a:pPr marL="914400" lvl="1" indent="-341313"/>
            <a:r>
              <a:rPr lang="en-NZ" sz="2400" dirty="0" smtClean="0"/>
              <a:t>stay in the parent process</a:t>
            </a:r>
          </a:p>
          <a:p>
            <a:pPr marL="914400" lvl="1" indent="-341313"/>
            <a:r>
              <a:rPr lang="en-NZ" sz="2400" dirty="0" smtClean="0"/>
              <a:t>transfer control to the child process</a:t>
            </a:r>
          </a:p>
          <a:p>
            <a:pPr marL="914400" lvl="1" indent="-341313"/>
            <a:r>
              <a:rPr lang="en-NZ" sz="2400" dirty="0" smtClean="0"/>
              <a:t>transfer control to another process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800600"/>
            <a:ext cx="2438400" cy="1715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is a process?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Processes and process control blocks</a:t>
            </a:r>
          </a:p>
          <a:p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Two-state process model</a:t>
            </a:r>
          </a:p>
          <a:p>
            <a:pPr lvl="1"/>
            <a:r>
              <a:rPr lang="en-US" dirty="0" smtClean="0"/>
              <a:t>Creation and termination</a:t>
            </a:r>
          </a:p>
          <a:p>
            <a:pPr lvl="1"/>
            <a:r>
              <a:rPr lang="en-US" dirty="0" smtClean="0"/>
              <a:t>Five-state model</a:t>
            </a:r>
          </a:p>
          <a:p>
            <a:pPr lvl="1"/>
            <a:r>
              <a:rPr lang="en-US" dirty="0" smtClean="0"/>
              <a:t>Suspended processes</a:t>
            </a:r>
          </a:p>
          <a:p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Operating system control structures</a:t>
            </a:r>
          </a:p>
          <a:p>
            <a:pPr lvl="1"/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States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8837206"/>
              </p:ext>
            </p:extLst>
          </p:nvPr>
        </p:nvGraphicFramePr>
        <p:xfrm>
          <a:off x="533400" y="2133600"/>
          <a:ext cx="8229600" cy="4343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81200"/>
            <a:ext cx="3657600" cy="1098550"/>
          </a:xfrm>
        </p:spPr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2400"/>
            <a:ext cx="2886851" cy="2019300"/>
          </a:xfrm>
          <a:prstGeom prst="rect">
            <a:avLst/>
          </a:prstGeom>
        </p:spPr>
      </p:pic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4"/>
          <a:srcRect l="4706" r="12941" b="10000"/>
          <a:stretch>
            <a:fillRect/>
          </a:stretch>
        </p:blipFill>
        <p:spPr>
          <a:xfrm>
            <a:off x="4094058" y="-228600"/>
            <a:ext cx="4849006" cy="6858000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156633" cy="5631148"/>
          </a:xfrm>
          <a:prstGeom prst="rect">
            <a:avLst/>
          </a:prstGeom>
        </p:spPr>
      </p:pic>
    </p:spTree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14666</Words>
  <Application>Microsoft Macintosh PowerPoint</Application>
  <PresentationFormat>On-screen Show (4:3)</PresentationFormat>
  <Paragraphs>1372</Paragraphs>
  <Slides>61</Slides>
  <Notes>61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Custom Design</vt:lpstr>
      <vt:lpstr>Codex</vt:lpstr>
      <vt:lpstr>Document</vt:lpstr>
      <vt:lpstr>Microsoft Word Document</vt:lpstr>
      <vt:lpstr>Chapter 3 Process Description and Control</vt:lpstr>
      <vt:lpstr>Summary of Earlier Concepts</vt:lpstr>
      <vt:lpstr>OS Management of Application Execution</vt:lpstr>
      <vt:lpstr>Process Elements</vt:lpstr>
      <vt:lpstr>Process Elements</vt:lpstr>
      <vt:lpstr>Process Control Block</vt:lpstr>
      <vt:lpstr>Process States</vt:lpstr>
      <vt:lpstr>Process Execution</vt:lpstr>
      <vt:lpstr>Slide 9</vt:lpstr>
      <vt:lpstr>Slide 10</vt:lpstr>
      <vt:lpstr>Two-State Process Model</vt:lpstr>
      <vt:lpstr>Slide 12</vt:lpstr>
      <vt:lpstr>Table 3.1   Reasons for Process Creation</vt:lpstr>
      <vt:lpstr>Process Creation</vt:lpstr>
      <vt:lpstr>Process Termination</vt:lpstr>
      <vt:lpstr>Slide 16</vt:lpstr>
      <vt:lpstr>Five-State Process Model</vt:lpstr>
      <vt:lpstr>Slide 18</vt:lpstr>
      <vt:lpstr>Slide 19</vt:lpstr>
      <vt:lpstr>Suspended Processes</vt:lpstr>
      <vt:lpstr>Slide 21</vt:lpstr>
      <vt:lpstr>Slide 22</vt:lpstr>
      <vt:lpstr>Characteristics of a Suspended Process</vt:lpstr>
      <vt:lpstr>Table 3.3    Reasons for Process Suspension </vt:lpstr>
      <vt:lpstr>Slide 25</vt:lpstr>
      <vt:lpstr>Slide 26</vt:lpstr>
      <vt:lpstr>Memory Tables</vt:lpstr>
      <vt:lpstr>I/O Tables</vt:lpstr>
      <vt:lpstr>File Tables</vt:lpstr>
      <vt:lpstr>Process Tables</vt:lpstr>
      <vt:lpstr>Process Control Structures</vt:lpstr>
      <vt:lpstr>Process Control Structures</vt:lpstr>
      <vt:lpstr>Slide 33</vt:lpstr>
      <vt:lpstr>Table 3.5    Typical Elements of a Process Control Block  (page 1 of 2) </vt:lpstr>
      <vt:lpstr>Table 3.5    Typical Elements of a Process Control Block  (page 2 of 2) </vt:lpstr>
      <vt:lpstr>Process Identification</vt:lpstr>
      <vt:lpstr>Processor State Information</vt:lpstr>
      <vt:lpstr>Slide 38</vt:lpstr>
      <vt:lpstr>Slide 39</vt:lpstr>
      <vt:lpstr>Process Control Information</vt:lpstr>
      <vt:lpstr>Slide 41</vt:lpstr>
      <vt:lpstr>Slide 42</vt:lpstr>
      <vt:lpstr>Role of the  Process Control Block</vt:lpstr>
      <vt:lpstr>Modes of Execution</vt:lpstr>
      <vt:lpstr>Slide 45</vt:lpstr>
      <vt:lpstr>Process Creation</vt:lpstr>
      <vt:lpstr>Table 3.8   Mechanisms for Interrupting the Execution of a Process </vt:lpstr>
      <vt:lpstr>System Interrupts</vt:lpstr>
      <vt:lpstr>Mode Switching</vt:lpstr>
      <vt:lpstr>Change of Process State</vt:lpstr>
      <vt:lpstr>Execution  of the  Operating System</vt:lpstr>
      <vt:lpstr>Execution Within  User Processes</vt:lpstr>
      <vt:lpstr>Unix SVR4</vt:lpstr>
      <vt:lpstr>Table 3.9   UNIX Process States </vt:lpstr>
      <vt:lpstr>Slide 55</vt:lpstr>
      <vt:lpstr>Table 3.10   UNIX Process Image </vt:lpstr>
      <vt:lpstr>Table 3.11  UNIX Process Table Entry </vt:lpstr>
      <vt:lpstr>Table 3.12   UNIX U Area  </vt:lpstr>
      <vt:lpstr>Process Creation</vt:lpstr>
      <vt:lpstr>After Creation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2014-02-03T01:50:37Z</dcterms:created>
  <dcterms:modified xsi:type="dcterms:W3CDTF">2014-02-03T03:14:16Z</dcterms:modified>
</cp:coreProperties>
</file>