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7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7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009" y="394859"/>
            <a:ext cx="7887267" cy="6082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self.window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5084" y="579275"/>
            <a:ext cx="7663136" cy="3390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self.canvas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5084" y="3969930"/>
            <a:ext cx="7663136" cy="2358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self.controlPanel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7485" y="4146669"/>
            <a:ext cx="4458288" cy="1434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self.operationsUpper</a:t>
            </a:r>
            <a:r>
              <a:rPr lang="en-US" sz="12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200" dirty="0" smtClean="0">
                <a:solidFill>
                  <a:schemeClr val="tx1"/>
                </a:solidFill>
                <a:cs typeface="Courier"/>
              </a:rPr>
              <a:t>----- Operations ------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9885" y="4331085"/>
            <a:ext cx="4220506" cy="1154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smtClean="0">
                <a:solidFill>
                  <a:schemeClr val="tx1"/>
                </a:solidFill>
                <a:latin typeface="Courier"/>
                <a:cs typeface="Courier"/>
              </a:rPr>
              <a:t>self.operationsPadding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2285" y="4515501"/>
            <a:ext cx="3972049" cy="916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self.operations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484" y="5581378"/>
            <a:ext cx="4458289" cy="717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self.operationsLower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5773" y="4146669"/>
            <a:ext cx="2938025" cy="2152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self.codeFrame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9884" y="5787138"/>
            <a:ext cx="4220507" cy="455897"/>
          </a:xfrm>
          <a:prstGeom prst="rect">
            <a:avLst/>
          </a:prstGeom>
          <a:solidFill>
            <a:srgbClr val="D4D7D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self.operationsLowerCenter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38391" y="5994927"/>
            <a:ext cx="1536896" cy="218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self.speedScale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5032" y="5983475"/>
            <a:ext cx="1617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Animation Speed: slow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3537" y="5983475"/>
            <a:ext cx="417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fast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6013" y="5983475"/>
            <a:ext cx="843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message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08323" y="4337170"/>
            <a:ext cx="2548227" cy="1688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self.codeText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8323" y="6025643"/>
            <a:ext cx="2548227" cy="234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self.HScroll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7108272" y="5178364"/>
            <a:ext cx="1929389" cy="234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 err="1" smtClean="0">
                <a:solidFill>
                  <a:schemeClr val="tx1"/>
                </a:solidFill>
                <a:latin typeface="Courier"/>
                <a:cs typeface="Courier"/>
              </a:rPr>
              <a:t>self.VScroll</a:t>
            </a:r>
            <a:endParaRPr lang="en-US" sz="1200" dirty="0">
              <a:solidFill>
                <a:schemeClr val="tx1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96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31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Canning</dc:creator>
  <cp:lastModifiedBy>John Canning</cp:lastModifiedBy>
  <cp:revision>5</cp:revision>
  <dcterms:created xsi:type="dcterms:W3CDTF">2020-07-31T23:15:00Z</dcterms:created>
  <dcterms:modified xsi:type="dcterms:W3CDTF">2020-08-02T02:21:21Z</dcterms:modified>
</cp:coreProperties>
</file>