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骨髄バンクドナーコーディネート初期行程におけるコーディネート進行率増加を目指した介入研究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大竹文雄（大阪大学）</a:t>
            </a:r>
            <a:br/>
            <a:r>
              <a:rPr/>
              <a:t>加藤大貴（大阪大学）</a:t>
            </a:r>
            <a:br/>
            <a:r>
              <a:rPr/>
              <a:t>黒澤彩子（伊那中央病院）</a:t>
            </a:r>
            <a:br/>
            <a:r>
              <a:rPr/>
              <a:t>吉内一浩（東京大学）</a:t>
            </a:r>
            <a:br/>
            <a:r>
              <a:rPr/>
              <a:t>福田隆浩（国立がん研究センター中央病院）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一律介入と最適ターゲティングの効果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アウトカム：返信時に提供意向を示したかどうか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207692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Predicted treatment effect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Predicted treatment effect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B (uniform)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C (uniform)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D (uniform)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Optimum targeting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骨髄バンクドナーコーディネート初期行程におけるコーディネート進行率増加を目指した介入研究</dc:title>
  <dc:creator>大竹文雄（大阪大学）; 加藤大貴（大阪大学）; 黒澤彩子（伊那中央病院）; 吉内一浩（東京大学）; 福田隆浩（国立がん研究センター中央病院）</dc:creator>
  <cp:keywords/>
  <dcterms:created xsi:type="dcterms:W3CDTF">2023-12-14T13:01:02Z</dcterms:created>
  <dcterms:modified xsi:type="dcterms:W3CDTF">2023-12-14T13:01:02Z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">
    <vt:lpwstr>2023年度第2回造血細胞移植合同班会議 令和6年1月7日(日)</vt:lpwstr>
  </property>
  <property fmtid="{D5CDD505-2E9C-101B-9397-08002B2CF9AE}" pid="3" name="output">
    <vt:lpwstr>powerpoint_presentation</vt:lpwstr>
  </property>
</Properties>
</file>