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骨髄バンクドナーコーディネート初期行程におけるコーディネート進行率増加を目指した介入研究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大竹文雄（大阪大学）</a:t>
            </a:r>
            <a:br/>
            <a:r>
              <a:rPr/>
              <a:t>加藤大貴（大阪大学）</a:t>
            </a:r>
            <a:br/>
            <a:r>
              <a:rPr/>
              <a:t>黒澤彩子（伊那中央病院）</a:t>
            </a:r>
            <a:br/>
            <a:r>
              <a:rPr/>
              <a:t>吉内一浩（東京大学）</a:t>
            </a:r>
            <a:br/>
            <a:r>
              <a:rPr/>
              <a:t>福田隆浩（国立がん研究センター中央病院）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一律介入と最適ターゲティングの効果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アウトカム：返信時に提供意向を示したかどうか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59957587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1828800"/>
                <a:gridCol w="914400"/>
                <a:gridCol w="9144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Predicted treatment effect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Predicted treatment effect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Treatment B (uniform)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0.0206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0.0570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Treatment C (uniform)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-0.0019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0.0598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Treatment D (uniform)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0.0079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0.0628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Optimum targeting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0.0473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0.0530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予測介入効果の分布</a:t>
            </a:r>
          </a:p>
        </p:txBody>
      </p:sp>
      <p:pic>
        <p:nvPicPr>
          <p:cNvPr descr="targeting_files/figure-pptx/dist-targeting-effec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97000" y="1193800"/>
            <a:ext cx="6362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最適ターゲティング別の個人属性の比較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5218601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3657600"/>
                <a:gridCol w="914400"/>
                <a:gridCol w="914400"/>
                <a:gridCol w="9144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Treatment B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Treatment 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Treatment 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Male (= 1)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0.64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0.67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34.97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41.44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39.64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Number of past coordinations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1.49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1.65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1.70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Number of listed hospitals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Number of hospitals listed with PBSC collection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Number of hospitals listed with BM collection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0.31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4980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2728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3341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個人属性の分布</a:t>
            </a:r>
          </a:p>
        </p:txBody>
      </p:sp>
      <p:pic>
        <p:nvPicPr>
          <p:cNvPr descr="targeting_files/figure-pptx/chacteristics-targeting-dis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97000" y="1193800"/>
            <a:ext cx="6362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骨髄バンクドナーコーディネート初期行程におけるコーディネート進行率増加を目指した介入研究</dc:title>
  <dc:creator>大竹文雄（大阪大学）; 加藤大貴（大阪大学）; 黒澤彩子（伊那中央病院）; 吉内一浩（東京大学）; 福田隆浩（国立がん研究センター中央病院）</dc:creator>
  <cp:keywords/>
  <dcterms:created xsi:type="dcterms:W3CDTF">2023-12-28T06:46:24Z</dcterms:created>
  <dcterms:modified xsi:type="dcterms:W3CDTF">2023-12-28T06:46:24Z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a">
    <vt:lpwstr>2023年度第2回造血細胞移植合同班会議 令和6年1月7日(日)</vt:lpwstr>
  </property>
  <property fmtid="{D5CDD505-2E9C-101B-9397-08002B2CF9AE}" pid="3" name="output">
    <vt:lpwstr>powerpoint_presentation</vt:lpwstr>
  </property>
</Properties>
</file>