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大竹文雄（大阪大学）</a:t>
            </a:r>
            <a:br/>
            <a:r>
              <a:rPr/>
              <a:t>加藤大貴（大阪大学）</a:t>
            </a:r>
            <a:br/>
            <a:r>
              <a:rPr/>
              <a:t>黒澤彩子（伊那中央病院）</a:t>
            </a:r>
            <a:br/>
            <a:r>
              <a:rPr/>
              <a:t>吉内一浩（東京大学）</a:t>
            </a:r>
            <a:br/>
            <a:r>
              <a:rPr/>
              <a:t>福田隆浩（国立がん研究センター中央病院）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dcterms:created xsi:type="dcterms:W3CDTF">2023-12-14T11:45:01Z</dcterms:created>
  <dcterms:modified xsi:type="dcterms:W3CDTF">2023-12-14T11:45:01Z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