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59"/>
    <a:srgbClr val="05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079D7-1BEC-04E6-C01E-8B561024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0D2659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C89A01-0518-89E7-F045-D13E6A0F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D120A3-0E2E-EF93-32CD-39DFE171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384FC0-2EDF-4BC9-8FC0-5261E4DBE54F}" type="datetimeFigureOut">
              <a:rPr lang="ja-JP" altLang="en-US" smtClean="0"/>
              <a:pPr/>
              <a:t>2022/10/14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85BEC6-74B1-B4E9-1E75-C3AB186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D6F97-A980-4BB4-9135-9A720C4C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495C2B-378B-40B4-A5AF-16313FEB781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4954758-3360-F809-DE3D-BA6D9CD1A959}"/>
              </a:ext>
            </a:extLst>
          </p:cNvPr>
          <p:cNvCxnSpPr>
            <a:cxnSpLocks/>
          </p:cNvCxnSpPr>
          <p:nvPr userDrawn="1"/>
        </p:nvCxnSpPr>
        <p:spPr>
          <a:xfrm>
            <a:off x="335560" y="3429000"/>
            <a:ext cx="11526473" cy="0"/>
          </a:xfrm>
          <a:prstGeom prst="line">
            <a:avLst/>
          </a:prstGeom>
          <a:ln w="28575">
            <a:solidFill>
              <a:srgbClr val="0D2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5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D2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1D1BD-FECE-E748-6B2E-DB283F50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09644"/>
            <a:ext cx="10515600" cy="1426128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0820B-16C5-2AF8-105C-BE667909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384FC0-2EDF-4BC9-8FC0-5261E4DBE54F}" type="datetimeFigureOut">
              <a:rPr lang="ja-JP" altLang="en-US" smtClean="0"/>
              <a:pPr/>
              <a:t>2022/10/14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FDA69-EF90-6F4B-67D6-13167B79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C967B-5B74-824E-8246-017D99A8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495C2B-378B-40B4-A5AF-16313FEB781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5BBE5BE-1C31-863E-1335-6D11BC4AE8A0}"/>
              </a:ext>
            </a:extLst>
          </p:cNvPr>
          <p:cNvCxnSpPr>
            <a:cxnSpLocks/>
          </p:cNvCxnSpPr>
          <p:nvPr userDrawn="1"/>
        </p:nvCxnSpPr>
        <p:spPr>
          <a:xfrm>
            <a:off x="332763" y="4150394"/>
            <a:ext cx="1152647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D423B93-0251-05E5-E92D-179D449343D8}"/>
              </a:ext>
            </a:extLst>
          </p:cNvPr>
          <p:cNvCxnSpPr>
            <a:cxnSpLocks/>
          </p:cNvCxnSpPr>
          <p:nvPr userDrawn="1"/>
        </p:nvCxnSpPr>
        <p:spPr>
          <a:xfrm>
            <a:off x="332763" y="2709644"/>
            <a:ext cx="1152647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6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D53B4-0AE9-BFBA-C10C-3C81DC41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8" y="436228"/>
            <a:ext cx="11484528" cy="8137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b="1">
                <a:solidFill>
                  <a:srgbClr val="0D2659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B1BB5-CF30-D8DC-0EA9-79805907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1308683"/>
            <a:ext cx="11484528" cy="4868280"/>
          </a:xfrm>
        </p:spPr>
        <p:txBody>
          <a:bodyPr anchor="ctr"/>
          <a:lstStyle>
            <a:lvl1pPr marL="540000">
              <a:defRPr/>
            </a:lvl1pPr>
            <a:lvl2pPr marL="900000">
              <a:defRPr/>
            </a:lvl2pPr>
            <a:lvl3pPr marL="1260000">
              <a:defRPr/>
            </a:lvl3pPr>
            <a:lvl4pPr marL="1620000">
              <a:defRPr/>
            </a:lvl4pPr>
            <a:lvl5pPr marL="1980000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2FBDF-4DAA-C70A-8E68-0F4B01F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135" y="6366630"/>
            <a:ext cx="2743200" cy="365125"/>
          </a:xfrm>
        </p:spPr>
        <p:txBody>
          <a:bodyPr/>
          <a:lstStyle/>
          <a:p>
            <a:fld id="{15384FC0-2EDF-4BC9-8FC0-5261E4DBE54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5077-0A84-494F-9E5E-7F76A6F4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630"/>
            <a:ext cx="4114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A3590-2E60-63CB-2E7E-EE676A65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666" y="6356349"/>
            <a:ext cx="2743200" cy="365125"/>
          </a:xfrm>
        </p:spPr>
        <p:txBody>
          <a:bodyPr/>
          <a:lstStyle/>
          <a:p>
            <a:fld id="{CB495C2B-378B-40B4-A5AF-16313FEB7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6A2993-87F2-8D0D-2BD3-035DAFB761D0}"/>
              </a:ext>
            </a:extLst>
          </p:cNvPr>
          <p:cNvCxnSpPr>
            <a:cxnSpLocks/>
          </p:cNvCxnSpPr>
          <p:nvPr userDrawn="1"/>
        </p:nvCxnSpPr>
        <p:spPr>
          <a:xfrm>
            <a:off x="332763" y="1256252"/>
            <a:ext cx="11526473" cy="0"/>
          </a:xfrm>
          <a:prstGeom prst="line">
            <a:avLst/>
          </a:prstGeom>
          <a:ln w="28575">
            <a:solidFill>
              <a:srgbClr val="0D2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4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6A6D2-FB21-2ACB-9D43-F77F055A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92F5DB-5756-2422-97E7-B4A3F2FF3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7B6C9-8F61-8478-DF4A-4D769117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38355E-0DB8-5563-E25B-2D8FD5BD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05E1-F90D-47A7-9C38-48C12A02DC0E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49DFD-853C-7A08-0043-E84EA39C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EA2B6-960E-FBDE-8837-620F038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27162-0854-4B62-AA52-029F76B219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9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5148-506D-9827-56E4-02FA8731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25ADD-D4B8-B5DD-4DD8-EE18FDE3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FC5312-046D-33D1-9404-843F9657F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4A8555-FFA2-ACDD-CA4D-5863757F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4EF4FC-C5F8-1645-BD45-101E9AE93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B034A0-3FCC-BE77-F1FB-E76038BF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C100-4D19-43DA-B4AD-6C479CD3A414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17AAAD-5226-F8A0-E97D-DCAE478D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E041A1-584E-18EC-D80D-058C1D62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FE2-3A20-4423-A50C-7D047414FB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8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D53B4-0AE9-BFBA-C10C-3C81DC41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8" y="436228"/>
            <a:ext cx="11484528" cy="8137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 b="1">
                <a:solidFill>
                  <a:srgbClr val="0D2659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2FBDF-4DAA-C70A-8E68-0F4B01F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5135" y="6366630"/>
            <a:ext cx="2743200" cy="365125"/>
          </a:xfrm>
        </p:spPr>
        <p:txBody>
          <a:bodyPr/>
          <a:lstStyle/>
          <a:p>
            <a:fld id="{15384FC0-2EDF-4BC9-8FC0-5261E4DBE54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5077-0A84-494F-9E5E-7F76A6F4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630"/>
            <a:ext cx="4114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A3590-2E60-63CB-2E7E-EE676A65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666" y="6356349"/>
            <a:ext cx="2743200" cy="365125"/>
          </a:xfrm>
        </p:spPr>
        <p:txBody>
          <a:bodyPr/>
          <a:lstStyle/>
          <a:p>
            <a:fld id="{CB495C2B-378B-40B4-A5AF-16313FEB7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6A2993-87F2-8D0D-2BD3-035DAFB761D0}"/>
              </a:ext>
            </a:extLst>
          </p:cNvPr>
          <p:cNvCxnSpPr>
            <a:cxnSpLocks/>
          </p:cNvCxnSpPr>
          <p:nvPr userDrawn="1"/>
        </p:nvCxnSpPr>
        <p:spPr>
          <a:xfrm>
            <a:off x="332763" y="1256252"/>
            <a:ext cx="11526473" cy="0"/>
          </a:xfrm>
          <a:prstGeom prst="line">
            <a:avLst/>
          </a:prstGeom>
          <a:ln w="28575">
            <a:solidFill>
              <a:srgbClr val="0D2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1631D2-44C9-931B-A5D0-6DC04120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4FC0-2EDF-4BC9-8FC0-5261E4DBE54F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43B1AF-BBAA-60A4-BCB4-0127FCB8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4486B0-7D65-B3DF-783B-279DBC8B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5C2B-378B-40B4-A5AF-16313FEB78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69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E820EC-CFCD-99E9-FCBD-9D63EA44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365125"/>
            <a:ext cx="11518084" cy="901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E7AC06-1E89-6AEE-DA6E-F01DBC9A2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49" y="1266738"/>
            <a:ext cx="11518084" cy="4910225"/>
          </a:xfrm>
          <a:prstGeom prst="rect">
            <a:avLst/>
          </a:prstGeom>
        </p:spPr>
        <p:txBody>
          <a:bodyPr vert="horz" lIns="91440" tIns="45720" rIns="45000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6FC7B-93D1-6613-7654-3A121ABF4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949" y="6320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5384FC0-2EDF-4BC9-8FC0-5261E4DBE54F}" type="datetimeFigureOut">
              <a:rPr lang="ja-JP" altLang="en-US" smtClean="0"/>
              <a:pPr/>
              <a:t>2022/10/14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475ED-6F32-0E89-52E4-AAFE33A95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345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0A9F9-46F6-995A-BC86-2604FFF1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51" y="6320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495C2B-378B-40B4-A5AF-16313FEB781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87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87" r:id="rId4"/>
    <p:sldLayoutId id="2147483678" r:id="rId5"/>
    <p:sldLayoutId id="2147483700" r:id="rId6"/>
    <p:sldLayoutId id="214748365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rgbClr val="0D2659"/>
          </a:solidFill>
          <a:latin typeface="+mj-lt"/>
          <a:ea typeface="+mj-ea"/>
          <a:cs typeface="+mj-cs"/>
        </a:defRPr>
      </a:lvl1pPr>
    </p:titleStyle>
    <p:bodyStyle>
      <a:lvl1pPr marL="540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(日本語用のフォントを使用)"/>
          <a:ea typeface="游ゴシック Medium" panose="020B0500000000000000" pitchFamily="50" charset="-128"/>
          <a:cs typeface="+mn-cs"/>
        </a:defRPr>
      </a:lvl1pPr>
      <a:lvl2pPr marL="90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(日本語用のフォントを使用)"/>
          <a:ea typeface="游ゴシック Medium" panose="020B0500000000000000" pitchFamily="50" charset="-128"/>
          <a:cs typeface="+mn-cs"/>
        </a:defRPr>
      </a:lvl2pPr>
      <a:lvl3pPr marL="126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(日本語用のフォントを使用)"/>
          <a:ea typeface="游ゴシック Medium" panose="020B0500000000000000" pitchFamily="50" charset="-128"/>
          <a:cs typeface="+mn-cs"/>
        </a:defRPr>
      </a:lvl3pPr>
      <a:lvl4pPr marL="16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游ゴシック Medium" panose="020B0500000000000000" pitchFamily="50" charset="-128"/>
          <a:cs typeface="+mn-cs"/>
        </a:defRPr>
      </a:lvl4pPr>
      <a:lvl5pPr marL="198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(日本語用のフォントを使用)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13D31-C0FC-F7FC-FC09-0D8D6D39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896"/>
            <a:ext cx="9144000" cy="2387600"/>
          </a:xfrm>
        </p:spPr>
        <p:txBody>
          <a:bodyPr/>
          <a:lstStyle/>
          <a:p>
            <a:r>
              <a:rPr lang="en-US" altLang="ja-JP" dirty="0"/>
              <a:t>PowerPoint Template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748A91-494E-B9C4-3BAC-EAA1672B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Hiroki Kato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0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E7C66-A459-C0D1-3F5D-D1ECF2A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PowerPoint</a:t>
            </a:r>
            <a:r>
              <a:rPr lang="ja-JP" altLang="en-US" dirty="0"/>
              <a:t>の世界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72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A516E-F2C7-EE7B-9BB7-61EB8FE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Hello, PowerPoint (English)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05902-AC73-9F1D-CD08-3AA52551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Ins="450000"/>
          <a:lstStyle/>
          <a:p>
            <a:r>
              <a:rPr kumimoji="1" lang="en-US" altLang="ja-JP" dirty="0"/>
              <a:t>This slide is made by MS PowerPoint. This slide is made by MS PowerPoint</a:t>
            </a:r>
          </a:p>
          <a:p>
            <a:r>
              <a:rPr kumimoji="1" lang="en-US" altLang="ja-JP" dirty="0" err="1"/>
              <a:t>Brah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Brah</a:t>
            </a:r>
            <a:endParaRPr kumimoji="1" lang="en-US" altLang="ja-JP" dirty="0"/>
          </a:p>
          <a:p>
            <a:r>
              <a:rPr kumimoji="1" lang="en-US" altLang="ja-JP" b="1" dirty="0">
                <a:solidFill>
                  <a:srgbClr val="0D2659"/>
                </a:solidFill>
                <a:latin typeface="+mj-ea"/>
                <a:ea typeface="+mj-ea"/>
              </a:rPr>
              <a:t>Bold font</a:t>
            </a:r>
            <a:r>
              <a:rPr kumimoji="1" lang="en-US" altLang="ja-JP" b="1" dirty="0"/>
              <a:t> </a:t>
            </a:r>
            <a:r>
              <a:rPr kumimoji="1" lang="en-US" altLang="ja-JP" dirty="0"/>
              <a:t>normal font </a:t>
            </a:r>
            <a:r>
              <a:rPr lang="en-US" altLang="ja-JP" i="1" dirty="0"/>
              <a:t>Italic font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98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6555C-5F1F-3618-9424-8D5515A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こんにちは、</a:t>
            </a:r>
            <a:r>
              <a:rPr kumimoji="1" lang="en-US" altLang="ja-JP" dirty="0"/>
              <a:t>PowerPoint (</a:t>
            </a:r>
            <a:r>
              <a:rPr kumimoji="1" lang="ja-JP" altLang="en-US" dirty="0"/>
              <a:t>日本語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17AAF-11C9-EF8A-7D84-246C3084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このスライドは</a:t>
            </a:r>
            <a:r>
              <a:rPr lang="en-US" altLang="ja-JP" dirty="0"/>
              <a:t>MS</a:t>
            </a:r>
            <a:r>
              <a:rPr lang="ja-JP" altLang="en-US" dirty="0"/>
              <a:t> </a:t>
            </a:r>
            <a:r>
              <a:rPr lang="en-US" altLang="ja-JP" dirty="0"/>
              <a:t>PowerPoint</a:t>
            </a:r>
            <a:r>
              <a:rPr lang="ja-JP" altLang="en-US" dirty="0"/>
              <a:t>で作りました</a:t>
            </a:r>
            <a:endParaRPr lang="en-US" altLang="ja-JP" dirty="0"/>
          </a:p>
          <a:p>
            <a:r>
              <a:rPr lang="ja-JP" altLang="en-US" dirty="0"/>
              <a:t>ブラブラ</a:t>
            </a:r>
            <a:endParaRPr lang="en-US" altLang="ja-JP" dirty="0"/>
          </a:p>
          <a:p>
            <a:r>
              <a:rPr kumimoji="1" lang="ja-JP" altLang="en-US" b="1" dirty="0">
                <a:solidFill>
                  <a:srgbClr val="0D2659"/>
                </a:solidFill>
                <a:latin typeface="+mj-ea"/>
                <a:ea typeface="+mj-ea"/>
              </a:rPr>
              <a:t>太字</a:t>
            </a:r>
            <a:r>
              <a:rPr lang="ja-JP" altLang="en-US" b="1" dirty="0"/>
              <a:t> </a:t>
            </a:r>
            <a:r>
              <a:rPr lang="ja-JP" altLang="en-US" dirty="0"/>
              <a:t>通常 </a:t>
            </a:r>
            <a:r>
              <a:rPr lang="ja-JP" altLang="en-US" i="1" dirty="0"/>
              <a:t>斜体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53057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游ゴシックMedium">
      <a:majorFont>
        <a:latin typeface="游ゴシック"/>
        <a:ea typeface="游ゴシック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-Simple.potx" id="{6CE250AC-069E-4FAB-9B1F-5F4F9034B8C2}" vid="{52CB43CA-33CC-448D-85A0-05D84B492A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54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(日本語用のフォントを使用)</vt:lpstr>
      <vt:lpstr>游ゴシック</vt:lpstr>
      <vt:lpstr>游ゴシック Medium</vt:lpstr>
      <vt:lpstr>Arial</vt:lpstr>
      <vt:lpstr>Office テーマ</vt:lpstr>
      <vt:lpstr>PowerPoint Template</vt:lpstr>
      <vt:lpstr>PowerPointの世界</vt:lpstr>
      <vt:lpstr>Hello, PowerPoint (English)</vt:lpstr>
      <vt:lpstr>こんにちは、PowerPoint (日本語)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Kato Hiroki</dc:creator>
  <cp:lastModifiedBy>Kato Hiroki</cp:lastModifiedBy>
  <cp:revision>4</cp:revision>
  <dcterms:created xsi:type="dcterms:W3CDTF">2022-07-29T03:29:46Z</dcterms:created>
  <dcterms:modified xsi:type="dcterms:W3CDTF">2022-10-14T01:16:01Z</dcterms:modified>
</cp:coreProperties>
</file>