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F0"/>
    <a:srgbClr val="00B050"/>
    <a:srgbClr val="92D050"/>
    <a:srgbClr val="000000"/>
    <a:srgbClr val="BFBFB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9075" autoAdjust="0"/>
  </p:normalViewPr>
  <p:slideViewPr>
    <p:cSldViewPr snapToGrid="0">
      <p:cViewPr varScale="1">
        <p:scale>
          <a:sx n="101" d="100"/>
          <a:sy n="101" d="100"/>
        </p:scale>
        <p:origin x="10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5256D-8B7A-44D4-9EBB-AF5A3596A83B}" type="datetimeFigureOut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F6926-9A47-434F-A9DF-7C945C739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66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DB9E0D-0430-467B-83A3-88C7F55DB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  <a:solidFill>
            <a:schemeClr val="bg1"/>
          </a:solidFill>
        </p:spPr>
        <p:txBody>
          <a:bodyPr anchor="b"/>
          <a:lstStyle>
            <a:lvl1pPr algn="ctr">
              <a:defRPr sz="6000" b="1">
                <a:solidFill>
                  <a:srgbClr val="0070C0"/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FA2B41-D91E-451C-A42C-14F3294EC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9E3E86-029B-4E05-9AE5-B4B3C6F0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6320-8B69-454C-B106-0CF72BF11538}" type="datetime1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D2E908-2D4B-4EA1-B47D-4EAD7956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E96272-E6D1-41A3-A7D7-4AE33DA9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F4D1-5071-4D11-A835-B1C8680FD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13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334957-671B-4A1C-B9F6-93134D5E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EB1CB48-8F72-4728-BE9E-063F07810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86F846-F806-4041-9A7F-7A65A62B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6D822-1F08-4397-AAD1-5E7B94CB88E4}" type="datetime1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A5D7C6-8D44-42B1-928B-3354DAA0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1513AB-4C1B-4AAE-B69C-A664EB46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F4D1-5071-4D11-A835-B1C8680FD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81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829EE9-13A2-430C-BA3A-A6E0117B8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345983-92F9-4E56-BA0D-6177ADBE9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B39B6A-BAF5-4271-9892-4FD4FB19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52B06-6030-409C-B5AA-7FD92C811FEA}" type="datetime1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7314A4-2F8D-4BCA-9614-99D16CA5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853334-251A-47D2-9442-A17DD462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F4D1-5071-4D11-A835-B1C8680FD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27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2CCE85-D166-45BF-9051-1297A028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360000" tIns="360000" rIns="360000" bIns="360000"/>
          <a:lstStyle>
            <a:lvl1pPr algn="l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4C1A4-0966-4F8D-AD3C-06CC5505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9017"/>
            <a:ext cx="12192000" cy="4997333"/>
          </a:xfrm>
        </p:spPr>
        <p:txBody>
          <a:bodyPr lIns="360000" tIns="360000" rIns="360000" bIns="360000"/>
          <a:lstStyle>
            <a:lvl1pPr>
              <a:lnSpc>
                <a:spcPct val="110000"/>
              </a:lnSpc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>
              <a:lnSpc>
                <a:spcPct val="110000"/>
              </a:lnSpc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  <a:lvl3pPr>
              <a:lnSpc>
                <a:spcPct val="110000"/>
              </a:lnSpc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3pPr>
            <a:lvl4pPr>
              <a:lnSpc>
                <a:spcPct val="110000"/>
              </a:lnSpc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4pPr>
            <a:lvl5pPr>
              <a:lnSpc>
                <a:spcPct val="110000"/>
              </a:lnSpc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075315-4CA1-4730-B4E5-B76E2242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fld id="{C4B22290-2A50-4F41-A38B-0C6BF3D3B64F}" type="datetime1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FC11D4-384E-451F-9800-F24A6FF7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C820CD-E892-45AA-9788-75C7DE61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56349"/>
            <a:ext cx="2743200" cy="365125"/>
          </a:xfrm>
        </p:spPr>
        <p:txBody>
          <a:bodyPr/>
          <a:lstStyle/>
          <a:p>
            <a:fld id="{D0C3F4D1-5071-4D11-A835-B1C8680FD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87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B57E7C-D3AD-4C92-B5E5-DC62E900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8" cy="4562475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C0AEC4-FC49-416B-8B0F-444D1A5CB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368AA8-D39A-46B6-904B-E89672A6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C5E3C-263F-4098-A6F2-D111ADE8ADA5}" type="datetime1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2278DA-D0DF-4A3A-AF63-52D2D9EC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EACEF2-093E-4C6C-958A-4A1B8491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F4D1-5071-4D11-A835-B1C8680FD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6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08B193-5ABC-4C06-8A49-2D635A9B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73259D-67C1-4F32-BDB6-63E02826D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359018"/>
            <a:ext cx="6019800" cy="499482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BBCC35-F73E-4F69-B29C-A5399D3FF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359017"/>
            <a:ext cx="6172198" cy="499232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650D32-9F6D-4C76-8F70-4FC89957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7857-10D5-4073-BE2F-4BF42DC2A957}" type="datetime1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954211-8F37-420D-88AE-9EB04F51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E05EAA-522A-4017-99A8-BF0842BE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F4D1-5071-4D11-A835-B1C8680FD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80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5A04F4-3E8A-43CD-9A89-ED17241D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E05FC3-2037-4FAC-BD4B-10D7D3DC4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FE98A9-B588-4AA9-9D3C-E9D642280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028D76-D202-4464-B2C2-D7FD20CA8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4B28230-196E-4CC5-BE5D-121A211508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75EB0A-0FDA-41AF-A3BE-0EB4E32C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4DCE7-CAA1-4840-B41E-0547AC6F7D82}" type="datetime1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DE15C27-61C1-4A5C-91ED-D5C108D8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E567D14-5EA7-4495-874D-0E128FE7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F4D1-5071-4D11-A835-B1C8680FD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29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D3395-162E-4916-8E96-DBF10BBB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D671BF9-F705-44E9-9D12-8C957B89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0416-CD0C-4807-B788-C542DAFB8682}" type="datetime1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9860C1-D2D8-40C1-A759-F2A5BB8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CA9ACB-7C37-4D94-AF08-FE43235C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F4D1-5071-4D11-A835-B1C8680FD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91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AB64F23-14D8-40B5-A08A-7BDA4B37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13CA-F8CD-4BD2-AA20-53B68618B779}" type="datetime1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9844165-8264-4870-A101-E42D16DF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F55582-B228-4B4A-921A-8629E7B4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F4D1-5071-4D11-A835-B1C8680FD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090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BD89E8-A2A8-40B6-9B6E-BCD16567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D8626E-C844-4E07-A1E8-484B95EFD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3E2D2F-46DF-49CE-A445-8771625D5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9E1EE1-CECC-49D8-829B-73FDF7EA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39F1E-9F3C-4E74-A8CB-AACDC7DC7A68}" type="datetime1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875A18-42B4-4778-A4E8-F2BB63F9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832411-6B5D-4536-AFD5-2FF3B537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F4D1-5071-4D11-A835-B1C8680FD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17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2666AA-6A64-4DBA-BD93-55D36086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EDA8BC-87B2-4D70-8164-FC914F3E3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0F761B-6D37-4085-B719-088C7233A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5E9AED-7DBC-47E7-BC65-DFB1187D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0B724-4967-454E-BD0D-1AD004B0B218}" type="datetime1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0A193F-7214-4DCC-9323-675E2E5B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27419A-9174-42C0-8AC4-752DD7E2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F4D1-5071-4D11-A835-B1C8680FD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99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1AA3633-A2BF-4C64-863C-DEB86F1F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9"/>
            <a:ext cx="12192000" cy="1357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360000" tIns="360000" rIns="360000" bIns="36000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21B86E-464E-43C0-9B08-3FB37A56A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359017"/>
            <a:ext cx="12191999" cy="4817946"/>
          </a:xfrm>
          <a:prstGeom prst="rect">
            <a:avLst/>
          </a:prstGeom>
        </p:spPr>
        <p:txBody>
          <a:bodyPr vert="horz" lIns="360000" tIns="360000" rIns="360000" bIns="360000" rtlCol="0" anchor="ctr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F8DBA5-9647-4F7A-9773-AB8F66640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1" y="63538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24477-6751-4B70-892E-1D77DE3B3D45}" type="datetime1">
              <a:rPr kumimoji="1" lang="ja-JP" altLang="en-US" smtClean="0"/>
              <a:t>2022/7/5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76038C-F03C-4CC2-8D1E-5D5E45579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200CB-79CE-40A2-9543-1DB10B253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8" y="63538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3F4D1-5071-4D11-A835-B1C8680FDD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73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rgbClr val="0070C0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kumimoji="1" sz="2800" b="0" i="0" kern="1200" baseline="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kumimoji="1" sz="2400" b="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游ゴシック Medium" panose="020B0500000000000000" pitchFamily="50" charset="-128"/>
          <a:ea typeface="游ゴシック Medium" panose="020B0500000000000000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A94A8639-D025-7FC2-9ADC-986BBFD69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タイトル</a:t>
            </a:r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CBCE01EB-20B1-348B-E36C-195DAB695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著者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9D2830-34C9-4AD8-82FB-745ABAC5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F4D1-5071-4D11-A835-B1C8680FDD92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995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5907FF-CC72-8FC0-34C8-BAC9E4E9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スライド</a:t>
            </a:r>
            <a:r>
              <a:rPr kumimoji="1" lang="en-US" altLang="ja-JP" dirty="0"/>
              <a:t>1</a:t>
            </a:r>
            <a:r>
              <a:rPr kumimoji="1" lang="ja-JP" altLang="en-US" dirty="0"/>
              <a:t>枚目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AF2139-2F84-96A2-2F93-F3249A798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コンテンツ</a:t>
            </a:r>
            <a:r>
              <a:rPr kumimoji="1" lang="en-US" altLang="ja-JP" dirty="0"/>
              <a:t>A</a:t>
            </a:r>
          </a:p>
          <a:p>
            <a:r>
              <a:rPr kumimoji="1" lang="ja-JP" altLang="en-US" dirty="0"/>
              <a:t>コンテンツ</a:t>
            </a:r>
            <a:r>
              <a:rPr kumimoji="1" lang="en-US" altLang="ja-JP" dirty="0"/>
              <a:t>B</a:t>
            </a:r>
          </a:p>
          <a:p>
            <a:pPr lvl="1"/>
            <a:r>
              <a:rPr kumimoji="1" lang="ja-JP" altLang="en-US" dirty="0"/>
              <a:t>コンテンツ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104A58-328A-8772-4E54-F2B7054F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3F4D1-5071-4D11-A835-B1C8680FDD9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817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13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Medium</vt:lpstr>
      <vt:lpstr>Arial</vt:lpstr>
      <vt:lpstr>Office テーマ</vt:lpstr>
      <vt:lpstr>タイトル</vt:lpstr>
      <vt:lpstr>スライド1枚目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</dc:title>
  <dc:creator>Kato Hiroki</dc:creator>
  <cp:lastModifiedBy>Kato Hiroki</cp:lastModifiedBy>
  <cp:revision>94</cp:revision>
  <dcterms:created xsi:type="dcterms:W3CDTF">2022-04-27T09:54:59Z</dcterms:created>
  <dcterms:modified xsi:type="dcterms:W3CDTF">2022-07-05T01:38:38Z</dcterms:modified>
</cp:coreProperties>
</file>