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骨髄バンクにおけるナッジ・メッセージの効果検証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Hiroki</a:t>
            </a:r>
            <a:r>
              <a:rPr/>
              <a:t> </a:t>
            </a:r>
            <a:r>
              <a:rPr/>
              <a:t>Kato</a:t>
            </a:r>
            <a:br/>
            <a:r>
              <a:rPr/>
              <a:t>Fumio</a:t>
            </a:r>
            <a:r>
              <a:rPr/>
              <a:t> </a:t>
            </a:r>
            <a:r>
              <a:rPr/>
              <a:t>Ohtake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2022/06/27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割り当てスケジュール</a:t>
            </a:r>
          </a:p>
        </p:txBody>
      </p:sp>
      <p:pic>
        <p:nvPicPr>
          <p:cNvPr descr="C:\Users\vge00\AppData\Local\Temp\RtmpWcCICy\file3f8c74a2454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600200"/>
            <a:ext cx="7239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フィールド実験概要</a:t>
            </a:r>
          </a:p>
        </p:txBody>
      </p:sp>
      <p:pic>
        <p:nvPicPr>
          <p:cNvPr descr="C:\Users\vge00\AppData\Local\Temp\RtmpWcCICy\file3f8c54e25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16100" y="1600200"/>
            <a:ext cx="551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Difference-in-mean</a:t>
            </a:r>
            <a:r>
              <a:rPr/>
              <a:t> </a:t>
            </a:r>
            <a:r>
              <a:rPr/>
              <a:t>Test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男性１</a:t>
            </a:r>
          </a:p>
        </p:txBody>
      </p:sp>
      <p:pic>
        <p:nvPicPr>
          <p:cNvPr descr="C:/Users/vge00/Desktop/JMDP-nudge-proj/RCT-Nudge/docs/pptx/report_files/figure-pptx/ttest-1-3step-male-firs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Average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Donor</a:t>
            </a:r>
            <a:r>
              <a:rPr/>
              <a:t> </a:t>
            </a:r>
            <a:r>
              <a:rPr/>
              <a:t>Candidate</a:t>
            </a:r>
            <a:r>
              <a:rPr/>
              <a:t> </a:t>
            </a:r>
            <a:r>
              <a:rPr/>
              <a:t>Selection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Males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男性２</a:t>
            </a:r>
          </a:p>
        </p:txBody>
      </p:sp>
      <p:pic>
        <p:nvPicPr>
          <p:cNvPr descr="C:/Users/vge00/Desktop/JMDP-nudge-proj/RCT-Nudge/docs/pptx/report_files/figure-pptx/ttest-4-6step-male-firs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Average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Donor</a:t>
            </a:r>
            <a:r>
              <a:rPr/>
              <a:t> </a:t>
            </a:r>
            <a:r>
              <a:rPr/>
              <a:t>Candidate</a:t>
            </a:r>
            <a:r>
              <a:rPr/>
              <a:t> </a:t>
            </a:r>
            <a:r>
              <a:rPr/>
              <a:t>Selection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Males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女性１</a:t>
            </a:r>
          </a:p>
        </p:txBody>
      </p:sp>
      <p:pic>
        <p:nvPicPr>
          <p:cNvPr descr="C:/Users/vge00/Desktop/JMDP-nudge-proj/RCT-Nudge/docs/pptx/report_files/figure-pptx/ttest-1-3step-female-firs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Average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Donor</a:t>
            </a:r>
            <a:r>
              <a:rPr/>
              <a:t> </a:t>
            </a:r>
            <a:r>
              <a:rPr/>
              <a:t>Candidate</a:t>
            </a:r>
            <a:r>
              <a:rPr/>
              <a:t> </a:t>
            </a:r>
            <a:r>
              <a:rPr/>
              <a:t>Selection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Females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女性２</a:t>
            </a:r>
          </a:p>
        </p:txBody>
      </p:sp>
      <p:pic>
        <p:nvPicPr>
          <p:cNvPr descr="C:/Users/vge00/Desktop/JMDP-nudge-proj/RCT-Nudge/docs/pptx/report_files/figure-pptx/ttest-4-6step-female-firs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Average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Donor</a:t>
            </a:r>
            <a:r>
              <a:rPr/>
              <a:t> </a:t>
            </a:r>
            <a:r>
              <a:rPr/>
              <a:t>Candidate</a:t>
            </a:r>
            <a:r>
              <a:rPr/>
              <a:t> </a:t>
            </a:r>
            <a:r>
              <a:rPr/>
              <a:t>Selection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Females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骨髄バンクにおけるナッジ・メッセージの効果検証</dc:title>
  <dc:creator>Hiroki Kato; Fumio Ohtake</dc:creator>
  <cp:keywords/>
  <dcterms:created xsi:type="dcterms:W3CDTF">2022-06-27T07:51:36Z</dcterms:created>
  <dcterms:modified xsi:type="dcterms:W3CDTF">2022-06-27T07:51:36Z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2022/06/27</vt:lpwstr>
  </property>
  <property fmtid="{D5CDD505-2E9C-101B-9397-08002B2CF9AE}" pid="3" name="output">
    <vt:lpwstr/>
  </property>
</Properties>
</file>