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骨髄バンクドナーコーディネート初期行程におけるコーディネート進行率増加を目指した介入研究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大竹文雄（大阪大学）</a:t>
            </a:r>
            <a:br/>
            <a:r>
              <a:t>加藤大貴（大阪大学）</a:t>
            </a:r>
            <a:br/>
            <a:r>
              <a:t>黒澤彩子（伊那中央病院）</a:t>
            </a:r>
            <a:br/>
            <a:r>
              <a:t>吉内一浩（東京大学）</a:t>
            </a:r>
            <a:br/>
            <a:r>
              <a:t>福田隆浩（国立がん研究センター中央病院）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一律介入と最適ターゲティングの効果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アウトカム：返信時に提供意向を示したかどうか</a:t>
            </a:r>
          </a:p>
        </p:txBody>
      </p:sp>
      <p:graphicFrame>
        <p:nvGraphicFramePr>
          <p:cNvPr id="820423760" name="表 820423759"/>
          <p:cNvGraphicFramePr>
            <a:graphicFrameLocks noGrp="1"/>
          </p:cNvGraphicFramePr>
          <p:nvPr/>
        </p:nvGraphicFramePr>
        <p:xfrm>
          <a:off x="914400" y="1828800"/>
          <a:ext cx="5486400" cy="18440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Targeting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Targeting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Uniform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Uniform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Mean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Mean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Treatment 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0.0336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0.0422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0.0206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0.0570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Treatment 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0.0336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0.0598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Treatment 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0.0287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0.0390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0.0079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0.0628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Optimum targeting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0.0473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0.0530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予測介入効果の分布</a:t>
            </a:r>
          </a:p>
        </p:txBody>
      </p:sp>
      <p:pic>
        <p:nvPicPr>
          <p:cNvPr id="3" name="Picture 1" descr="targeting_files/figure-pptx/dist-targeting-effec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7000" y="1193800"/>
            <a:ext cx="6362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最適ターゲティング別の個人属性の比較</a:t>
            </a:r>
          </a:p>
        </p:txBody>
      </p:sp>
      <p:graphicFrame>
        <p:nvGraphicFramePr>
          <p:cNvPr id="197082987" name="表 197082986"/>
          <p:cNvGraphicFramePr>
            <a:graphicFrameLocks noGrp="1"/>
          </p:cNvGraphicFramePr>
          <p:nvPr/>
        </p:nvGraphicFramePr>
        <p:xfrm>
          <a:off x="914400" y="1828800"/>
          <a:ext cx="6400800" cy="235712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Treatment 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Treatment 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Treatment 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Male (= 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34.97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41.44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39.64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Number of past coordinations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1.49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1.65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1.70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Number of listed hospitals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Number of hospitals listed with PBSC collection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Number of hospitals listed with BM collection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4980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2728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3341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個人属性の分布</a:t>
            </a:r>
          </a:p>
        </p:txBody>
      </p:sp>
      <p:pic>
        <p:nvPicPr>
          <p:cNvPr id="3" name="Picture 1" descr="targeting_files/figure-pptx/chacteristics-targeting-dis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7000" y="1193800"/>
            <a:ext cx="6362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画面に合わせる (16:9)</PresentationFormat>
  <Paragraphs>64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骨髄バンクドナーコーディネート初期行程におけるコーディネート進行率増加を目指した介入研究</vt:lpstr>
      <vt:lpstr>一律介入と最適ターゲティングの効果</vt:lpstr>
      <vt:lpstr>予測介入効果の分布</vt:lpstr>
      <vt:lpstr>最適ターゲティング別の個人属性の比較</vt:lpstr>
      <vt:lpstr>個人属性の分布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骨髄バンクドナーコーディネート初期行程におけるコーディネート進行率増加を目指した介入研究</dc:title>
  <dc:creator>大竹文雄（大阪大学）; 加藤大貴（大阪大学）; 黒澤彩子（伊那中央病院）; 吉内一浩（東京大学）; 福田隆浩（国立がん研究センター中央病院）</dc:creator>
  <cp:keywords/>
  <cp:lastModifiedBy>Hiroki Kato</cp:lastModifiedBy>
  <cp:revision>1</cp:revision>
  <dcterms:created xsi:type="dcterms:W3CDTF">2023-12-28T07:18:57Z</dcterms:created>
  <dcterms:modified xsi:type="dcterms:W3CDTF">2023-12-28T07:19:40Z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a">
    <vt:lpwstr>2023年度第2回造血細胞移植合同班会議 令和6年1月7日(日)</vt:lpwstr>
  </property>
  <property fmtid="{D5CDD505-2E9C-101B-9397-08002B2CF9AE}" pid="3" name="output">
    <vt:lpwstr>powerpoint_presentation</vt:lpwstr>
  </property>
</Properties>
</file>