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04E5-FD5B-4F16-B79A-E5D7792050CB}" type="datetimeFigureOut">
              <a:rPr lang="zh-CN" altLang="en-US" smtClean="0"/>
              <a:t>2019-04-30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AC5D-041D-426B-B816-F572B8DC9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345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04E5-FD5B-4F16-B79A-E5D7792050CB}" type="datetimeFigureOut">
              <a:rPr lang="zh-CN" altLang="en-US" smtClean="0"/>
              <a:t>2019-04-30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AC5D-041D-426B-B816-F572B8DC9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821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04E5-FD5B-4F16-B79A-E5D7792050CB}" type="datetimeFigureOut">
              <a:rPr lang="zh-CN" altLang="en-US" smtClean="0"/>
              <a:t>2019-04-30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AC5D-041D-426B-B816-F572B8DC9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076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04E5-FD5B-4F16-B79A-E5D7792050CB}" type="datetimeFigureOut">
              <a:rPr lang="zh-CN" altLang="en-US" smtClean="0"/>
              <a:t>2019-04-30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AC5D-041D-426B-B816-F572B8DC9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732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04E5-FD5B-4F16-B79A-E5D7792050CB}" type="datetimeFigureOut">
              <a:rPr lang="zh-CN" altLang="en-US" smtClean="0"/>
              <a:t>2019-04-30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AC5D-041D-426B-B816-F572B8DC9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298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04E5-FD5B-4F16-B79A-E5D7792050CB}" type="datetimeFigureOut">
              <a:rPr lang="zh-CN" altLang="en-US" smtClean="0"/>
              <a:t>2019-04-30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AC5D-041D-426B-B816-F572B8DC9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48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04E5-FD5B-4F16-B79A-E5D7792050CB}" type="datetimeFigureOut">
              <a:rPr lang="zh-CN" altLang="en-US" smtClean="0"/>
              <a:t>2019-04-30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AC5D-041D-426B-B816-F572B8DC9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86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04E5-FD5B-4F16-B79A-E5D7792050CB}" type="datetimeFigureOut">
              <a:rPr lang="zh-CN" altLang="en-US" smtClean="0"/>
              <a:t>2019-04-30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AC5D-041D-426B-B816-F572B8DC9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579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04E5-FD5B-4F16-B79A-E5D7792050CB}" type="datetimeFigureOut">
              <a:rPr lang="zh-CN" altLang="en-US" smtClean="0"/>
              <a:t>2019-04-30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AC5D-041D-426B-B816-F572B8DC9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02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04E5-FD5B-4F16-B79A-E5D7792050CB}" type="datetimeFigureOut">
              <a:rPr lang="zh-CN" altLang="en-US" smtClean="0"/>
              <a:t>2019-04-30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AC5D-041D-426B-B816-F572B8DC9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237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04E5-FD5B-4F16-B79A-E5D7792050CB}" type="datetimeFigureOut">
              <a:rPr lang="zh-CN" altLang="en-US" smtClean="0"/>
              <a:t>2019-04-30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AC5D-041D-426B-B816-F572B8DC9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53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704E5-FD5B-4F16-B79A-E5D7792050CB}" type="datetimeFigureOut">
              <a:rPr lang="zh-CN" altLang="en-US" smtClean="0"/>
              <a:t>2019-04-30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4AC5D-041D-426B-B816-F572B8DC9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457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DE9EC1CF-BBDB-4413-A95B-C0D8A2C149C4}"/>
              </a:ext>
            </a:extLst>
          </p:cNvPr>
          <p:cNvSpPr/>
          <p:nvPr/>
        </p:nvSpPr>
        <p:spPr>
          <a:xfrm>
            <a:off x="9172587" y="2112518"/>
            <a:ext cx="2903543" cy="4531174"/>
          </a:xfrm>
          <a:prstGeom prst="roundRect">
            <a:avLst>
              <a:gd name="adj" fmla="val 2889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Private Data &amp; Console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CC589992-13F8-46F4-97EC-340E915BC120}"/>
              </a:ext>
            </a:extLst>
          </p:cNvPr>
          <p:cNvSpPr/>
          <p:nvPr/>
        </p:nvSpPr>
        <p:spPr>
          <a:xfrm>
            <a:off x="6134667" y="2112518"/>
            <a:ext cx="2903543" cy="4531174"/>
          </a:xfrm>
          <a:prstGeom prst="roundRect">
            <a:avLst>
              <a:gd name="adj" fmla="val 3455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Public Website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072FDA41-07F5-413F-BE3A-681899764E48}"/>
              </a:ext>
            </a:extLst>
          </p:cNvPr>
          <p:cNvSpPr/>
          <p:nvPr/>
        </p:nvSpPr>
        <p:spPr>
          <a:xfrm>
            <a:off x="2973560" y="2112518"/>
            <a:ext cx="3026731" cy="4531174"/>
          </a:xfrm>
          <a:prstGeom prst="roundRect">
            <a:avLst>
              <a:gd name="adj" fmla="val 345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Public Web Services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876A0704-F467-4374-8FDE-DFA70906FCA7}"/>
              </a:ext>
            </a:extLst>
          </p:cNvPr>
          <p:cNvSpPr/>
          <p:nvPr/>
        </p:nvSpPr>
        <p:spPr>
          <a:xfrm>
            <a:off x="61736" y="2112518"/>
            <a:ext cx="2787788" cy="4531174"/>
          </a:xfrm>
          <a:prstGeom prst="roundRect">
            <a:avLst>
              <a:gd name="adj" fmla="val 471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Endpoint SDK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67927347-7EC8-48FE-902B-E30EDCE6CA91}"/>
              </a:ext>
            </a:extLst>
          </p:cNvPr>
          <p:cNvSpPr/>
          <p:nvPr/>
        </p:nvSpPr>
        <p:spPr>
          <a:xfrm>
            <a:off x="2441109" y="86228"/>
            <a:ext cx="7260103" cy="191534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IRext</a:t>
            </a:r>
            <a:r>
              <a:rPr lang="en-US" altLang="zh-CN" dirty="0">
                <a:solidFill>
                  <a:schemeClr val="tx1"/>
                </a:solidFill>
              </a:rPr>
              <a:t> Core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692976" y="668668"/>
            <a:ext cx="2479611" cy="1085850"/>
            <a:chOff x="4816926" y="3382346"/>
            <a:chExt cx="2479611" cy="1085850"/>
          </a:xfrm>
        </p:grpSpPr>
        <p:sp>
          <p:nvSpPr>
            <p:cNvPr id="4" name="矩形 3"/>
            <p:cNvSpPr/>
            <p:nvPr/>
          </p:nvSpPr>
          <p:spPr>
            <a:xfrm>
              <a:off x="4816926" y="3382346"/>
              <a:ext cx="2479611" cy="10858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4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Core Algorithm</a:t>
              </a:r>
              <a:endPara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933559" y="3922353"/>
              <a:ext cx="1035698" cy="3918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encode</a:t>
              </a:r>
              <a:endParaRPr lang="zh-CN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115048" y="3922353"/>
              <a:ext cx="1035698" cy="3918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decode</a:t>
              </a:r>
              <a:endParaRPr lang="zh-CN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973560" y="674097"/>
            <a:ext cx="2479611" cy="10858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Database</a:t>
            </a:r>
            <a:endParaRPr lang="zh-CN" altLang="en-US" sz="1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90193" y="1217022"/>
            <a:ext cx="1035698" cy="3918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index DB</a:t>
            </a:r>
            <a:endParaRPr lang="zh-CN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42524" y="1217021"/>
            <a:ext cx="1064856" cy="3918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control code bin</a:t>
            </a:r>
            <a:endParaRPr lang="zh-CN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6346632" y="2505323"/>
            <a:ext cx="2479611" cy="3811373"/>
            <a:chOff x="1358379" y="3376904"/>
            <a:chExt cx="2479611" cy="2175587"/>
          </a:xfrm>
        </p:grpSpPr>
        <p:sp>
          <p:nvSpPr>
            <p:cNvPr id="10" name="矩形 9"/>
            <p:cNvSpPr/>
            <p:nvPr/>
          </p:nvSpPr>
          <p:spPr>
            <a:xfrm>
              <a:off x="1358379" y="3376904"/>
              <a:ext cx="2479611" cy="217558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4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https://irext.net</a:t>
              </a:r>
              <a:endPara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475013" y="3915356"/>
              <a:ext cx="1035698" cy="3918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IR code manage</a:t>
              </a:r>
              <a:endParaRPr lang="zh-CN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687215" y="3915356"/>
              <a:ext cx="1035698" cy="3918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Online decode</a:t>
              </a:r>
              <a:endParaRPr lang="zh-CN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475013" y="4453808"/>
              <a:ext cx="1035698" cy="3918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API document</a:t>
              </a:r>
              <a:endParaRPr lang="zh-CN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687215" y="4461200"/>
              <a:ext cx="1035698" cy="3918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SDK manage</a:t>
              </a:r>
              <a:endParaRPr lang="zh-CN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475013" y="4975552"/>
              <a:ext cx="1035698" cy="3918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Statistics</a:t>
              </a:r>
              <a:endParaRPr lang="zh-CN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687215" y="4975551"/>
              <a:ext cx="1035698" cy="3918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On board decode</a:t>
              </a:r>
              <a:endParaRPr lang="zh-CN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397152" y="4732914"/>
            <a:ext cx="2479611" cy="1635274"/>
            <a:chOff x="4816927" y="3256203"/>
            <a:chExt cx="2479611" cy="1635274"/>
          </a:xfrm>
        </p:grpSpPr>
        <p:sp>
          <p:nvSpPr>
            <p:cNvPr id="11" name="矩形 10"/>
            <p:cNvSpPr/>
            <p:nvPr/>
          </p:nvSpPr>
          <p:spPr>
            <a:xfrm>
              <a:off x="4816927" y="3256203"/>
              <a:ext cx="2479611" cy="16352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4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Private Console</a:t>
              </a:r>
              <a:endPara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428633" y="3829254"/>
              <a:ext cx="1318475" cy="5959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IR code manage</a:t>
              </a:r>
              <a:endParaRPr lang="zh-CN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256560" y="2505323"/>
            <a:ext cx="2479611" cy="1085850"/>
            <a:chOff x="1358379" y="1751047"/>
            <a:chExt cx="2479611" cy="1085850"/>
          </a:xfrm>
        </p:grpSpPr>
        <p:sp>
          <p:nvSpPr>
            <p:cNvPr id="12" name="矩形 11"/>
            <p:cNvSpPr/>
            <p:nvPr/>
          </p:nvSpPr>
          <p:spPr>
            <a:xfrm>
              <a:off x="1358379" y="1751047"/>
              <a:ext cx="2479611" cy="10858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4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Online Decode Service</a:t>
              </a:r>
              <a:endPara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080335" y="2291052"/>
              <a:ext cx="1035698" cy="3918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Decode API</a:t>
              </a:r>
              <a:endParaRPr lang="zh-CN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8D1E8C60-1451-4291-A727-6DFD3FE12721}"/>
              </a:ext>
            </a:extLst>
          </p:cNvPr>
          <p:cNvGrpSpPr/>
          <p:nvPr/>
        </p:nvGrpSpPr>
        <p:grpSpPr>
          <a:xfrm>
            <a:off x="221785" y="2483813"/>
            <a:ext cx="2479611" cy="2187453"/>
            <a:chOff x="358156" y="3213514"/>
            <a:chExt cx="2479611" cy="2187453"/>
          </a:xfrm>
        </p:grpSpPr>
        <p:sp>
          <p:nvSpPr>
            <p:cNvPr id="36" name="矩形 35"/>
            <p:cNvSpPr/>
            <p:nvPr/>
          </p:nvSpPr>
          <p:spPr>
            <a:xfrm>
              <a:off x="358156" y="3213514"/>
              <a:ext cx="2479611" cy="218745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4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Offline Decode SDK</a:t>
              </a:r>
              <a:endPara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483439" y="3763833"/>
              <a:ext cx="1035698" cy="3918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51 MCU SDK</a:t>
              </a:r>
              <a:endParaRPr lang="zh-CN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660603" y="3763833"/>
              <a:ext cx="1035698" cy="4089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STM32 SDK</a:t>
              </a:r>
              <a:endParaRPr lang="zh-CN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483439" y="4302284"/>
              <a:ext cx="1035698" cy="3918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Android SDK</a:t>
              </a:r>
              <a:endParaRPr lang="zh-CN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660603" y="4312782"/>
              <a:ext cx="1035698" cy="3918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Java Web SDK</a:t>
              </a:r>
              <a:endParaRPr lang="zh-CN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483439" y="4824027"/>
              <a:ext cx="1035698" cy="3918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Linux native SDK</a:t>
              </a:r>
              <a:endParaRPr lang="zh-CN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1660603" y="4824026"/>
              <a:ext cx="1035698" cy="3918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MS VC++ </a:t>
              </a:r>
            </a:p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SDK</a:t>
              </a:r>
              <a:endParaRPr lang="zh-CN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EE5830F6-7C19-46F4-AF1C-0F351A14A975}"/>
              </a:ext>
            </a:extLst>
          </p:cNvPr>
          <p:cNvSpPr/>
          <p:nvPr/>
        </p:nvSpPr>
        <p:spPr>
          <a:xfrm>
            <a:off x="3265507" y="3725012"/>
            <a:ext cx="2470664" cy="259168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IR Code Management Service</a:t>
            </a:r>
            <a:endParaRPr lang="zh-CN" altLang="en-US" sz="14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F4929D7D-E766-4D36-ACED-0D708FC2B4EF}"/>
              </a:ext>
            </a:extLst>
          </p:cNvPr>
          <p:cNvGrpSpPr/>
          <p:nvPr/>
        </p:nvGrpSpPr>
        <p:grpSpPr>
          <a:xfrm>
            <a:off x="221785" y="4807123"/>
            <a:ext cx="2479611" cy="1620517"/>
            <a:chOff x="1358379" y="1751047"/>
            <a:chExt cx="2479611" cy="1085850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61E942AE-D2F9-491B-AE2B-A81DB0A6D033}"/>
                </a:ext>
              </a:extLst>
            </p:cNvPr>
            <p:cNvSpPr/>
            <p:nvPr/>
          </p:nvSpPr>
          <p:spPr>
            <a:xfrm>
              <a:off x="1358379" y="1751047"/>
              <a:ext cx="2479611" cy="10858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4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Endpoint Indexing SDK</a:t>
              </a:r>
              <a:endPara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9B96B8A5-92CC-47DF-93E1-8671EAE5EB85}"/>
                </a:ext>
              </a:extLst>
            </p:cNvPr>
            <p:cNvSpPr/>
            <p:nvPr/>
          </p:nvSpPr>
          <p:spPr>
            <a:xfrm>
              <a:off x="1514471" y="2069837"/>
              <a:ext cx="1035698" cy="3918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Android Indexing SDK</a:t>
              </a:r>
              <a:endParaRPr lang="zh-CN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8766457A-B1D4-4E1F-AC83-1006B5C79FE2}"/>
              </a:ext>
            </a:extLst>
          </p:cNvPr>
          <p:cNvSpPr/>
          <p:nvPr/>
        </p:nvSpPr>
        <p:spPr>
          <a:xfrm>
            <a:off x="1507853" y="5282883"/>
            <a:ext cx="1035698" cy="584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Java SDK</a:t>
            </a:r>
            <a:endParaRPr lang="zh-CN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D15695F-B372-4188-8E47-1E7188149297}"/>
              </a:ext>
            </a:extLst>
          </p:cNvPr>
          <p:cNvSpPr/>
          <p:nvPr/>
        </p:nvSpPr>
        <p:spPr>
          <a:xfrm>
            <a:off x="3429917" y="4394483"/>
            <a:ext cx="962411" cy="584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Indexing API</a:t>
            </a:r>
            <a:endParaRPr lang="zh-CN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20EFD14-C463-4D4B-9AD6-DF7A7FCB3492}"/>
              </a:ext>
            </a:extLst>
          </p:cNvPr>
          <p:cNvSpPr/>
          <p:nvPr/>
        </p:nvSpPr>
        <p:spPr>
          <a:xfrm>
            <a:off x="4533842" y="4394483"/>
            <a:ext cx="1035698" cy="584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Statistics API</a:t>
            </a:r>
            <a:endParaRPr lang="zh-CN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32D4EF29-916B-41F3-AC68-C680FD639E74}"/>
              </a:ext>
            </a:extLst>
          </p:cNvPr>
          <p:cNvSpPr/>
          <p:nvPr/>
        </p:nvSpPr>
        <p:spPr>
          <a:xfrm>
            <a:off x="3436420" y="5264268"/>
            <a:ext cx="962411" cy="584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IR binary download API</a:t>
            </a:r>
            <a:endParaRPr lang="zh-CN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FB71C3E-3C93-462B-B4D3-D4C2A1BC2526}"/>
              </a:ext>
            </a:extLst>
          </p:cNvPr>
          <p:cNvSpPr/>
          <p:nvPr/>
        </p:nvSpPr>
        <p:spPr>
          <a:xfrm>
            <a:off x="4546447" y="5258128"/>
            <a:ext cx="1023093" cy="584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Upload API</a:t>
            </a:r>
            <a:endParaRPr lang="zh-CN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52401D13-00E3-4E70-9BA4-232AFB2C6662}"/>
              </a:ext>
            </a:extLst>
          </p:cNvPr>
          <p:cNvGrpSpPr/>
          <p:nvPr/>
        </p:nvGrpSpPr>
        <p:grpSpPr>
          <a:xfrm>
            <a:off x="9397153" y="2618850"/>
            <a:ext cx="2479611" cy="1627257"/>
            <a:chOff x="4816927" y="3376904"/>
            <a:chExt cx="2479611" cy="1085850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EE3CC2BF-27FC-462D-88CB-AD233189E54B}"/>
                </a:ext>
              </a:extLst>
            </p:cNvPr>
            <p:cNvSpPr/>
            <p:nvPr/>
          </p:nvSpPr>
          <p:spPr>
            <a:xfrm>
              <a:off x="4816927" y="3376904"/>
              <a:ext cx="2479611" cy="10858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4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Private Data</a:t>
              </a:r>
              <a:endPara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331324B4-B544-412E-8344-030D9838CB35}"/>
                </a:ext>
              </a:extLst>
            </p:cNvPr>
            <p:cNvSpPr/>
            <p:nvPr/>
          </p:nvSpPr>
          <p:spPr>
            <a:xfrm>
              <a:off x="4939889" y="3749077"/>
              <a:ext cx="1035698" cy="3918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Offline DB</a:t>
              </a:r>
              <a:endParaRPr lang="zh-CN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sp>
        <p:nvSpPr>
          <p:cNvPr id="59" name="矩形 58">
            <a:extLst>
              <a:ext uri="{FF2B5EF4-FFF2-40B4-BE49-F238E27FC236}">
                <a16:creationId xmlns:a16="http://schemas.microsoft.com/office/drawing/2014/main" id="{BD128675-D98B-4279-9C60-77C8AC30BE6D}"/>
              </a:ext>
            </a:extLst>
          </p:cNvPr>
          <p:cNvSpPr/>
          <p:nvPr/>
        </p:nvSpPr>
        <p:spPr>
          <a:xfrm>
            <a:off x="10668096" y="3176589"/>
            <a:ext cx="1035698" cy="58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Offline Binaries</a:t>
            </a:r>
            <a:endParaRPr lang="zh-CN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7575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4919953" y="2851278"/>
            <a:ext cx="1800809" cy="2369975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IR time series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47869" y="177282"/>
            <a:ext cx="1800809" cy="2369975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XML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2321" y="726621"/>
            <a:ext cx="14859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Protocol</a:t>
            </a:r>
            <a:endParaRPr lang="zh-CN" altLang="en-US" sz="1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2321" y="1641021"/>
            <a:ext cx="14859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Control code</a:t>
            </a:r>
            <a:endParaRPr lang="zh-CN" altLang="en-US" sz="1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54778" y="1183821"/>
            <a:ext cx="1485900" cy="457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IRext</a:t>
            </a: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encoder</a:t>
            </a:r>
            <a:endParaRPr lang="zh-CN" altLang="en-US" sz="1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9" name="肘形连接符 8"/>
          <p:cNvCxnSpPr>
            <a:stCxn id="4" idx="3"/>
            <a:endCxn id="6" idx="1"/>
          </p:cNvCxnSpPr>
          <p:nvPr/>
        </p:nvCxnSpPr>
        <p:spPr>
          <a:xfrm>
            <a:off x="2098221" y="955221"/>
            <a:ext cx="756557" cy="457200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5" idx="3"/>
            <a:endCxn id="6" idx="1"/>
          </p:cNvCxnSpPr>
          <p:nvPr/>
        </p:nvCxnSpPr>
        <p:spPr>
          <a:xfrm flipV="1">
            <a:off x="2098221" y="1412421"/>
            <a:ext cx="756557" cy="457200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097235" y="955221"/>
            <a:ext cx="1485900" cy="91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Remote control code binary</a:t>
            </a:r>
            <a:endParaRPr lang="zh-CN" altLang="en-US" sz="1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3" name="直接箭头连接符 22"/>
          <p:cNvCxnSpPr>
            <a:stCxn id="6" idx="3"/>
            <a:endCxn id="21" idx="1"/>
          </p:cNvCxnSpPr>
          <p:nvPr/>
        </p:nvCxnSpPr>
        <p:spPr>
          <a:xfrm>
            <a:off x="4340678" y="1412421"/>
            <a:ext cx="75655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854778" y="3807666"/>
            <a:ext cx="1485900" cy="457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IRext</a:t>
            </a: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decoder</a:t>
            </a:r>
            <a:endParaRPr lang="zh-CN" altLang="en-US" sz="1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12321" y="3579066"/>
            <a:ext cx="1485900" cy="91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Remote control code binary</a:t>
            </a:r>
            <a:endParaRPr lang="zh-CN" altLang="en-US" sz="1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5" name="直接箭头连接符 34"/>
          <p:cNvCxnSpPr>
            <a:stCxn id="34" idx="3"/>
            <a:endCxn id="29" idx="1"/>
          </p:cNvCxnSpPr>
          <p:nvPr/>
        </p:nvCxnSpPr>
        <p:spPr>
          <a:xfrm>
            <a:off x="2098221" y="4036266"/>
            <a:ext cx="75655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5097235" y="3579066"/>
            <a:ext cx="1485900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Remote control IR code</a:t>
            </a:r>
            <a:endParaRPr lang="zh-CN" altLang="en-US" sz="1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9" name="直接箭头连接符 38"/>
          <p:cNvCxnSpPr>
            <a:stCxn id="29" idx="3"/>
            <a:endCxn id="38" idx="1"/>
          </p:cNvCxnSpPr>
          <p:nvPr/>
        </p:nvCxnSpPr>
        <p:spPr>
          <a:xfrm>
            <a:off x="4340678" y="4036266"/>
            <a:ext cx="75655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216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122</Words>
  <Application>Microsoft Office PowerPoint</Application>
  <PresentationFormat>宽屏</PresentationFormat>
  <Paragraphs>50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Microsoft JhengHei</vt:lpstr>
      <vt:lpstr>Microsoft YaHei UI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>Alibaba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瑞幸</dc:creator>
  <cp:lastModifiedBy>Strawmanbobi #</cp:lastModifiedBy>
  <cp:revision>12</cp:revision>
  <dcterms:created xsi:type="dcterms:W3CDTF">2019-04-06T02:32:49Z</dcterms:created>
  <dcterms:modified xsi:type="dcterms:W3CDTF">2019-04-30T06:09:39Z</dcterms:modified>
</cp:coreProperties>
</file>