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F20F7-F809-4C62-9B02-3126ACFE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7F1FED-610C-4C59-B7C3-404B9F172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B7D6D-0CE4-442E-8CF5-8F2B2920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65A-33EF-4581-A764-AD50FCCFAFE3}" type="datetimeFigureOut">
              <a:rPr lang="es-ES" smtClean="0"/>
              <a:t>13/10/2017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D3C1A4-AAC7-46EE-9555-ACE9CD56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1186D-6744-4C5F-8319-FB93BDB3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6C9D-E3FA-4ADB-9838-057A51EE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87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39383-2C7B-4633-A096-6C31AD8A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C71CB7-3161-4DDC-B587-5FAC3114A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05B117-36E7-47EB-A1E6-5E4E9223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65A-33EF-4581-A764-AD50FCCFAFE3}" type="datetimeFigureOut">
              <a:rPr lang="es-ES" smtClean="0"/>
              <a:t>13/10/2017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64B244-4183-4175-ACE5-3A71F0E4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587D62-F708-497B-8E08-D1A3937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6C9D-E3FA-4ADB-9838-057A51EE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81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AADD63-78E9-4147-86F2-C4FABEC13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21D8F9-6859-44F7-B847-E326037B2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86C5D8-C37C-44D6-9924-BFC5027A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65A-33EF-4581-A764-AD50FCCFAFE3}" type="datetimeFigureOut">
              <a:rPr lang="es-ES" smtClean="0"/>
              <a:t>13/10/2017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0C9A4-A08A-470A-AF8E-7E204E28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0273D-4B2E-46BC-94E7-BF206CDC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6C9D-E3FA-4ADB-9838-057A51EE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63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1DE96-D49C-4E5D-8007-93CB3CFF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442B0-7D0D-4549-A498-DC19E73D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F5C85F-AC86-4290-BD77-1A71B0B5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65A-33EF-4581-A764-AD50FCCFAFE3}" type="datetimeFigureOut">
              <a:rPr lang="es-ES" smtClean="0"/>
              <a:t>13/10/2017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F7BD1-D5FE-4725-879A-4340D666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3C5E7E-26CB-487A-9BCA-7FF330D6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6C9D-E3FA-4ADB-9838-057A51EE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0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3AFE8-757A-4DBE-B002-B0D7C335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7D514A-29FE-47AA-A6DC-BD4D1CD1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F0EF25-09D0-4199-A94F-59FF7B2A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65A-33EF-4581-A764-AD50FCCFAFE3}" type="datetimeFigureOut">
              <a:rPr lang="es-ES" smtClean="0"/>
              <a:t>13/10/2017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CC601C-94ED-495F-957A-A1E08EF6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AA7BA2-E5D1-46FD-A7D7-BEF4040D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6C9D-E3FA-4ADB-9838-057A51EE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51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8D41D-13BA-4513-8926-F7EDD3AE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A5AA19-5F12-4C62-9744-8EE5DF6E1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56405C-4FFD-4FB8-95AB-1FA21E8FB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2D0879-D238-4020-AF76-52BB7BF5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65A-33EF-4581-A764-AD50FCCFAFE3}" type="datetimeFigureOut">
              <a:rPr lang="es-ES" smtClean="0"/>
              <a:t>13/10/2017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35224C-B412-4BC8-8838-D5DEC3EC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01B9FD-301B-4CAB-AC17-2210CBFA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6C9D-E3FA-4ADB-9838-057A51EE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190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49100-11C8-49DA-AA0B-04FF9967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CF6089-F63F-45DE-8BED-75E7A7CF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CE9524-7A7C-48C4-811C-41BFF7D1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B5E183-15B8-4B73-B855-CF5174CE8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D0A3EB-18DB-433E-9317-34043F84A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B1825D-D3B7-4002-8C59-FFA1D486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65A-33EF-4581-A764-AD50FCCFAFE3}" type="datetimeFigureOut">
              <a:rPr lang="es-ES" smtClean="0"/>
              <a:t>13/10/2017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373D51-5C50-4F09-8563-4F7BBC44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F53598-B5ED-4C34-946A-52F5EEEA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6C9D-E3FA-4ADB-9838-057A51EE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57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B64E0-43F2-4B50-915C-0DBBF080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60F2D8-9845-4423-B44F-C126B16F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65A-33EF-4581-A764-AD50FCCFAFE3}" type="datetimeFigureOut">
              <a:rPr lang="es-ES" smtClean="0"/>
              <a:t>13/10/2017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93B66E-1E7D-4B11-A9D6-95232365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D97B40-2FD1-481C-867E-1C1BE3EE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6C9D-E3FA-4ADB-9838-057A51EE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79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B0A8F3-6531-4964-B704-6C898466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65A-33EF-4581-A764-AD50FCCFAFE3}" type="datetimeFigureOut">
              <a:rPr lang="es-ES" smtClean="0"/>
              <a:t>13/10/2017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668004-AE71-424D-A73A-0815BA6C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6BF1F0-B609-4DE8-9256-569CD470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6C9D-E3FA-4ADB-9838-057A51EE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05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4B390-9C4F-4C75-A3DC-74A5FB7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A6E87D-3EEC-418E-A410-CF4E7B541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1F5719-2A80-477C-993C-E020C0FFB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F88759-FA99-4577-A289-0818AB0E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65A-33EF-4581-A764-AD50FCCFAFE3}" type="datetimeFigureOut">
              <a:rPr lang="es-ES" smtClean="0"/>
              <a:t>13/10/2017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956A13-0DBF-40DA-BE14-F1D578C3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4541F9-1A67-42F7-8764-722547C0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6C9D-E3FA-4ADB-9838-057A51EE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66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06206-8CD7-4992-91DF-FB10855B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4AC13C-EF25-47E5-A05C-EF253C531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39265D-1802-4F0D-8DBA-28DC9241F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DBCD05-2F22-4E16-BBEE-817928F9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65A-33EF-4581-A764-AD50FCCFAFE3}" type="datetimeFigureOut">
              <a:rPr lang="es-ES" smtClean="0"/>
              <a:t>13/10/2017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A4B961-A95F-420F-92D4-71DC436A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CD104D-4A35-4797-AF63-A4AADD4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6C9D-E3FA-4ADB-9838-057A51EE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19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DB1D29-5DC5-49F1-B4CB-B39C2C641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FBF88E-E681-47FB-B935-CBFEA97D0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291D3-4759-473C-BE86-085BFB7EE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AD65A-33EF-4581-A764-AD50FCCFAFE3}" type="datetimeFigureOut">
              <a:rPr lang="es-ES" smtClean="0"/>
              <a:t>13/10/2017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E7F773-CC14-4E07-A5D9-D15F13C1B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13E8A0-DF61-484E-90FB-9D42C8E81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B6C9D-E3FA-4ADB-9838-057A51EE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90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4" y="1679908"/>
            <a:ext cx="5021476" cy="36897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1872016" y="1031260"/>
            <a:ext cx="24833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s-ES" sz="1350" kern="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 DE REDES</a:t>
            </a:r>
            <a:endParaRPr lang="es-PE" sz="1350" kern="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580490" y="1522581"/>
            <a:ext cx="398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>
              <a:buFont typeface="Wingdings" panose="05000000000000000000" pitchFamily="2" charset="2"/>
              <a:buChar char="q"/>
            </a:pPr>
            <a:endParaRPr lang="es-MX" sz="105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defTabSz="685800">
              <a:buFont typeface="Wingdings" panose="05000000000000000000" pitchFamily="2" charset="2"/>
              <a:buChar char="q"/>
            </a:pPr>
            <a:endParaRPr lang="es-MX" sz="105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defTabSz="685800">
              <a:buFont typeface="Wingdings" panose="05000000000000000000" pitchFamily="2" charset="2"/>
              <a:buChar char="q"/>
            </a:pPr>
            <a:endParaRPr lang="es-MX" sz="105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defTabSz="685800">
              <a:buFont typeface="Wingdings" panose="05000000000000000000" pitchFamily="2" charset="2"/>
              <a:buChar char="q"/>
            </a:pPr>
            <a:r>
              <a:rPr lang="es-MX" sz="1050" kern="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40 Sedes Interconectadas a Nivel Nacional </a:t>
            </a:r>
            <a:r>
              <a:rPr lang="es-MX" sz="1050" ker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internacional</a:t>
            </a:r>
            <a:endParaRPr lang="es-MX" sz="1050" kern="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endParaRPr lang="es-MX" sz="1050" kern="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defTabSz="685800">
              <a:buFont typeface="Wingdings" panose="05000000000000000000" pitchFamily="2" charset="2"/>
              <a:buChar char="q"/>
            </a:pPr>
            <a:r>
              <a:rPr lang="es-MX" sz="1050" kern="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ancho de banda de los enlaces de datos de las agencias fluctúan entre 384Kbps y 2Mbps. </a:t>
            </a:r>
          </a:p>
          <a:p>
            <a:pPr defTabSz="685800"/>
            <a:endParaRPr lang="es-PE" sz="1050" kern="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defTabSz="685800">
              <a:buFont typeface="Wingdings" panose="05000000000000000000" pitchFamily="2" charset="2"/>
              <a:buChar char="q"/>
            </a:pPr>
            <a:r>
              <a:rPr lang="es-MX" sz="1050" kern="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de las tres sedes principales por enlaces de 20Mbps.</a:t>
            </a:r>
          </a:p>
          <a:p>
            <a:pPr defTabSz="685800"/>
            <a:endParaRPr lang="es-PE" sz="1050" kern="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defTabSz="685800">
              <a:buFont typeface="Wingdings" panose="05000000000000000000" pitchFamily="2" charset="2"/>
              <a:buChar char="q"/>
            </a:pPr>
            <a:r>
              <a:rPr lang="es-MX" sz="1050" kern="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Conectividad de Red WAN basada en enlaces dedicados alquilados a proveedores de comunicaciones, conexiones de fibra oscura e Internet.</a:t>
            </a:r>
          </a:p>
          <a:p>
            <a:pPr marL="214313" indent="-214313" defTabSz="685800">
              <a:buFont typeface="Wingdings" panose="05000000000000000000" pitchFamily="2" charset="2"/>
              <a:buChar char="q"/>
            </a:pPr>
            <a:endParaRPr lang="es-PE" sz="1050" kern="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defTabSz="685800">
              <a:buFont typeface="Wingdings" panose="05000000000000000000" pitchFamily="2" charset="2"/>
              <a:buChar char="q"/>
            </a:pPr>
            <a:r>
              <a:rPr lang="es-MX" sz="1050" kern="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Sede Operativa y el Centro Cívico se cuenta con una interconexión entre Centros de Cómputo mediante una fibra óptica oscura (no gestionada) a la velocidad de 2Gbps y permite la replicación de bases de dato en tiempo real.</a:t>
            </a:r>
          </a:p>
          <a:p>
            <a:pPr defTabSz="685800"/>
            <a:endParaRPr lang="es-PE" sz="1050" kern="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defTabSz="685800">
              <a:buFont typeface="Wingdings" panose="05000000000000000000" pitchFamily="2" charset="2"/>
              <a:buChar char="q"/>
            </a:pPr>
            <a:r>
              <a:rPr lang="es-MX" sz="1050" kern="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Conectividad de Red Inalámbrica basa en enlaces de radio usando tecnología de microondas. Este tipo de conectividad se basa en una infraestructura propia.</a:t>
            </a:r>
            <a:endParaRPr lang="es-PE" sz="1050" kern="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3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7" t="17204" r="23540" b="5540"/>
          <a:stretch/>
        </p:blipFill>
        <p:spPr bwMode="auto">
          <a:xfrm>
            <a:off x="3262437" y="1522506"/>
            <a:ext cx="5117747" cy="4493441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1375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131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ANTONIO DIAZ ZAVALA</dc:creator>
  <cp:lastModifiedBy>MARCO ANTONIO DIAZ ZAVALA</cp:lastModifiedBy>
  <cp:revision>1</cp:revision>
  <dcterms:created xsi:type="dcterms:W3CDTF">2017-10-14T04:39:24Z</dcterms:created>
  <dcterms:modified xsi:type="dcterms:W3CDTF">2017-10-14T04:40:39Z</dcterms:modified>
</cp:coreProperties>
</file>