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468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468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C685B450-4A8C-45F0-93D1-25ED8D30184F}" type="slidenum">
              <a:rPr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85428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FESTPLATTEN</a:t>
            </a:r>
            <a:endParaRPr i="1" lang="de-DE" sz="3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8496000" y="7056000"/>
            <a:ext cx="1348200" cy="30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i="1" lang="de-DE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Charlotte Zeeb</a:t>
            </a:r>
            <a:endParaRPr lang="de-DE" sz="18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FAZIT (HDD)</a:t>
            </a:r>
            <a:endParaRPr i="1" lang="de-DE" sz="3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magnetisches Speichermedium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Platte wird magnetisiert um Informationen zu speichern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Lesen der Informationen erfolgt durch Abtasten der Magnetisierung (Remenanz)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85428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SOLID-STATE DRIVE</a:t>
            </a:r>
            <a:endParaRPr i="1" lang="de-DE" sz="3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algn="ctr"/>
            <a:r>
              <a:rPr i="1" lang="de-DE" sz="3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(SSD)</a:t>
            </a:r>
            <a:endParaRPr i="1" lang="de-DE" sz="3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ALLGEMEINES</a:t>
            </a:r>
            <a:endParaRPr i="1" lang="de-DE" sz="3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magnetisches Speichermedium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Platte wird magnetisiert um Informationen zu speichern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Lesen der Informationen erfolgt durch Abtasten der Magnetisierung (Remenanz)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SPEICHERGRÖSSEN</a:t>
            </a:r>
            <a:endParaRPr i="1" lang="de-DE" sz="3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magnetisches Speichermedium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Platte wird magnetisiert um Informationen zu speichern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Lesen der Informationen erfolgt durch Abtasten der Magnetisierung (Remenanz)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SPEICHERARCHITEKTUREN</a:t>
            </a:r>
            <a:endParaRPr i="1" lang="de-DE" sz="3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magnetisches Speichermedium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Platte wird magnetisiert um Informationen zu speichern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Lesen der Informationen erfolgt durch Abtasten der Magnetisierung (Remenanz)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SCHREIBZYKLEN</a:t>
            </a:r>
            <a:endParaRPr i="1" lang="de-DE" sz="3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magnetisches Speichermedium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Platte wird magnetisiert um Informationen zu speichern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Lesen der Informationen erfolgt durch Abtasten der Magnetisierung (Remenanz)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PREIS-/LEISTUNGSVERGLEICH</a:t>
            </a:r>
            <a:endParaRPr i="1" lang="de-DE" sz="3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magnetisches Speichermedium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Platte wird magnetisiert um Informationen zu speichern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Lesen der Informationen erfolgt durch Abtasten der Magnetisierung (Remenanz)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ERGONOMIE/ÖKONOMIE</a:t>
            </a:r>
            <a:endParaRPr i="1" lang="de-DE" sz="3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magnetisches Speichermedium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Platte wird magnetisiert um Informationen zu speichern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Lesen der Informationen erfolgt durch Abtasten der Magnetisierung (Remenanz)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FEHLERERKENNUNG</a:t>
            </a:r>
            <a:endParaRPr i="1" lang="de-DE" sz="3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7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magnetisches Speichermedium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Platte wird magnetisiert um Informationen zu speichern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Lesen der Informationen erfolgt durch Abtasten der Magnetisierung (Remenanz)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VOR-/NACHTEILE BEZÜGLICH HDD</a:t>
            </a:r>
            <a:endParaRPr i="1" lang="de-DE" sz="3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magnetisches Speichermedium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Platte wird magnetisiert um Informationen zu speichern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Lesen der Informationen erfolgt durch Abtasten der Magnetisierung (Remenanz)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85428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DIE NAMENTLICHE FESTPLATTE</a:t>
            </a:r>
            <a:endParaRPr i="1" lang="de-DE" sz="3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algn="ctr"/>
            <a:r>
              <a:rPr i="1" lang="de-DE" sz="3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(HDD)</a:t>
            </a:r>
            <a:endParaRPr i="1" lang="de-DE" sz="3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EINSATZGEBIETE</a:t>
            </a:r>
            <a:endParaRPr i="1" lang="de-DE" sz="3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magnetisches Speichermedium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Platte wird magnetisiert um Informationen zu speichern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Lesen der Informationen erfolgt durch Abtasten der Magnetisierung (Remenanz)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FAZIT (SSD)</a:t>
            </a:r>
            <a:endParaRPr i="1" lang="de-DE" sz="3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magnetisches Speichermedium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Platte wird magnetisiert um Informationen zu speichern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Lesen der Informationen erfolgt durch Abtasten der Magnetisierung (Remenanz)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85428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HYBRID DRIVE</a:t>
            </a:r>
            <a:endParaRPr i="1" lang="de-DE" sz="3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algn="ctr"/>
            <a:r>
              <a:rPr i="1" lang="de-DE" sz="3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(SS/HD)</a:t>
            </a:r>
            <a:endParaRPr i="1" lang="de-DE" sz="3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ALLGEMEINES</a:t>
            </a:r>
            <a:endParaRPr i="1" lang="de-DE" sz="3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magnetisches Speichermedium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Platte wird magnetisiert um Informationen zu speichern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Lesen der Informationen erfolgt durch Abtasten der Magnetisierung (Remenanz)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DUAL-DRIVE HYBRID SYSTEM</a:t>
            </a:r>
            <a:endParaRPr i="1" lang="de-DE" sz="3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magnetisches Speichermedium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Platte wird magnetisiert um Informationen zu speichern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Lesen der Informationen erfolgt durch Abtasten der Magnetisierung (Remenanz)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SOLID-STATE HYBRID SYSTEM</a:t>
            </a:r>
            <a:endParaRPr i="1" lang="de-DE" sz="3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magnetisches Speichermedium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Platte wird magnetisiert um Informationen zu speichern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Lesen der Informationen erfolgt durch Abtasten der Magnetisierung (Remenanz)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VOR-/NACHTEILE BEZÜGLICH HDD/SSD</a:t>
            </a:r>
            <a:endParaRPr i="1" lang="de-DE" sz="3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magnetisches Speichermedium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Platte wird magnetisiert um Informationen zu speichern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Lesen der Informationen erfolgt durch Abtasten der Magnetisierung (Remenanz)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EINSATZGEBIETE</a:t>
            </a:r>
            <a:endParaRPr i="1" lang="de-DE" sz="3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magnetisches Speichermedium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Platte wird magnetisiert um Informationen zu speichern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Lesen der Informationen erfolgt durch Abtasten der Magnetisierung (Remenanz)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FAZIT (SS/HD)</a:t>
            </a:r>
            <a:endParaRPr i="1" lang="de-DE" sz="3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magnetisches Speichermedium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Platte wird magnetisiert um Informationen zu speichern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Lesen der Informationen erfolgt durch Abtasten der Magnetisierung (Remenanz)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85428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VIELEN DANK.</a:t>
            </a:r>
            <a:endParaRPr i="1" lang="de-DE" sz="3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ALLGEMEINES</a:t>
            </a:r>
            <a:endParaRPr i="1" lang="de-DE" sz="3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magnetisches Speichermedium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Platte wird magnetisiert um Informationen zu speichern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Lesen der Informationen erfolgt durch Abtasten der Magnetisierung (Remenanz)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AUFBAU</a:t>
            </a:r>
            <a:endParaRPr i="1" lang="de-DE" sz="3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Platte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Spindel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Schreib-/Lesekopf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Actuatorarm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Actuator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4473360" y="1491480"/>
            <a:ext cx="5318640" cy="6068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BAU-/SPEICHERGRÖSSEN</a:t>
            </a:r>
            <a:endParaRPr i="1" lang="de-DE" sz="3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36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Formfaktor == Durchmesser der Platte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3,5“ = bis zu 10 TB (1149 GB/Platte)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2,5“ = bis zu 4 TB (800 GB/Platte)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SCHNITTSTELLEN</a:t>
            </a:r>
            <a:endParaRPr i="1" lang="de-DE" sz="3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ATA (IDE)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SATA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ESDI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Parallel SCSI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Serial Attached SCSI (SAS)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Fibre-Channel-Interface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SCHREIBGESCHWINDIGKEIT</a:t>
            </a:r>
            <a:endParaRPr i="1" lang="de-DE" sz="3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Kontinuierliche Übertragungsrate (Menge/s)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Mittlere Zugriffszeit bestehend aus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lvl="1" marL="864000" indent="-324000">
              <a:buClr>
                <a:srgbClr val="333333"/>
              </a:buClr>
              <a:buSzPct val="75000"/>
              <a:buFont typeface="DejaVu Sans Mono"/>
              <a:buChar char="·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Spurwechselzeit</a:t>
            </a:r>
            <a:endParaRPr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333333"/>
              </a:buClr>
              <a:buSzPct val="75000"/>
              <a:buFont typeface="DejaVu Sans Mono"/>
              <a:buChar char="·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Latenzzeit</a:t>
            </a:r>
            <a:endParaRPr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333333"/>
              </a:buClr>
              <a:buSzPct val="75000"/>
              <a:buFont typeface="DejaVu Sans Mono"/>
              <a:buChar char="·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Kommando-Latenz</a:t>
            </a:r>
            <a:endParaRPr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Rudundant Array of Independent Disks (RAID)</a:t>
            </a:r>
            <a:endParaRPr i="1" lang="de-DE" sz="3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HW RAID 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SW RAID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RAID 0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RAID 1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RAID 5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i="1" lang="de-DE" sz="3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FEHLERERKENNUNG (S.M.A.R.T.)</a:t>
            </a:r>
            <a:endParaRPr i="1" lang="de-DE" sz="3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magnetisches Speichermedium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Platte wird magnetisiert um Informationen zu speichern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i="1" lang="de-DE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Lesen der Informationen erfolgt durch Abtasten der Magnetisierung (Remenanz)</a:t>
            </a:r>
            <a:endParaRPr i="1" lang="de-DE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Fira Sans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Application>LibreOffice/5.0.4.2$Linux_X86_64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2016-01-30T09:19:57Z</dcterms:created>
  <dc:language>en-GB</dc:language>
  <dcterms:modified xsi:type="dcterms:W3CDTF">2016-01-30T13:12:37Z</dcterms:modified>
  <cp:revision>40</cp:revision>
</cp:coreProperties>
</file>